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3"/>
  </p:notesMasterIdLst>
  <p:sldIdLst>
    <p:sldId id="374" r:id="rId3"/>
    <p:sldId id="370" r:id="rId4"/>
    <p:sldId id="377" r:id="rId5"/>
    <p:sldId id="380" r:id="rId6"/>
    <p:sldId id="369" r:id="rId7"/>
    <p:sldId id="379" r:id="rId8"/>
    <p:sldId id="378" r:id="rId9"/>
    <p:sldId id="381" r:id="rId10"/>
    <p:sldId id="372" r:id="rId11"/>
    <p:sldId id="382" r:id="rId12"/>
  </p:sldIdLst>
  <p:sldSz cx="9144000" cy="6858000" type="screen4x3"/>
  <p:notesSz cx="6858000" cy="9144000"/>
  <p:custDataLst>
    <p:tags r:id="rId14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64" d="100"/>
          <a:sy n="64" d="100"/>
        </p:scale>
        <p:origin x="133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69" y="1869580"/>
            <a:ext cx="6717483" cy="32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399314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0559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3" y="1758954"/>
            <a:ext cx="6153715" cy="29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murtoluvuilla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7472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desimaaliluvuilla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022526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Peruskuvioiden piirtäminen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Peruskuvioiden värittäminen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399314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6545</TotalTime>
  <Words>71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Timo Poranen</cp:lastModifiedBy>
  <cp:revision>622</cp:revision>
  <cp:lastPrinted>2016-09-05T06:35:50Z</cp:lastPrinted>
  <dcterms:created xsi:type="dcterms:W3CDTF">2009-02-04T09:59:18Z</dcterms:created>
  <dcterms:modified xsi:type="dcterms:W3CDTF">2016-12-03T14:28:28Z</dcterms:modified>
</cp:coreProperties>
</file>