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36"/>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7" r:id="rId19"/>
    <p:sldId id="418" r:id="rId20"/>
    <p:sldId id="419" r:id="rId21"/>
    <p:sldId id="421" r:id="rId22"/>
    <p:sldId id="423" r:id="rId23"/>
    <p:sldId id="420" r:id="rId24"/>
    <p:sldId id="422" r:id="rId25"/>
    <p:sldId id="436" r:id="rId26"/>
    <p:sldId id="437" r:id="rId27"/>
    <p:sldId id="438" r:id="rId28"/>
    <p:sldId id="435" r:id="rId29"/>
    <p:sldId id="425" r:id="rId30"/>
    <p:sldId id="426" r:id="rId31"/>
    <p:sldId id="427" r:id="rId32"/>
    <p:sldId id="428" r:id="rId33"/>
    <p:sldId id="432" r:id="rId34"/>
    <p:sldId id="433" r:id="rId35"/>
  </p:sldIdLst>
  <p:sldSz cx="9144000" cy="6858000" type="screen4x3"/>
  <p:notesSz cx="6858000" cy="9144000"/>
  <p:custDataLst>
    <p:tags r:id="rId37"/>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p:restoredTop sz="94592"/>
  </p:normalViewPr>
  <p:slideViewPr>
    <p:cSldViewPr>
      <p:cViewPr varScale="1">
        <p:scale>
          <a:sx n="82" d="100"/>
          <a:sy n="82" d="100"/>
        </p:scale>
        <p:origin x="1867"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84829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5" name="Picture 4"/>
          <p:cNvPicPr>
            <a:picLocks noChangeAspect="1"/>
          </p:cNvPicPr>
          <p:nvPr/>
        </p:nvPicPr>
        <p:blipFill>
          <a:blip r:embed="rId6"/>
          <a:stretch>
            <a:fillRect/>
          </a:stretch>
        </p:blipFill>
        <p:spPr>
          <a:xfrm>
            <a:off x="2114849" y="4106013"/>
            <a:ext cx="5112568" cy="1278142"/>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foldl,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10</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5</a:t>
            </a:r>
            <a:endParaRPr lang="fi-FI" sz="17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214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a:p>
            <a:pPr marL="457200" indent="-457200">
              <a:buAutoNum type="alphaLcParenR"/>
            </a:pPr>
            <a:r>
              <a:rPr lang="fi-FI" sz="2200" dirty="0">
                <a:solidFill>
                  <a:schemeClr val="tx1"/>
                </a:solidFill>
                <a:latin typeface="Arial" charset="0"/>
              </a:rPr>
              <a:t>Laske arvojen keskiarvot, mediaanit ja moodit</a:t>
            </a:r>
          </a:p>
        </p:txBody>
      </p:sp>
      <p:sp>
        <p:nvSpPr>
          <p:cNvPr id="9" name="Rectangle 8"/>
          <p:cNvSpPr/>
          <p:nvPr/>
        </p:nvSpPr>
        <p:spPr>
          <a:xfrm>
            <a:off x="2195736" y="5471606"/>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7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8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59484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17&quot;/&gt;&lt;property id=&quot;20307&quot; value=&quot;417&quot;/&gt;&lt;/object&gt;&lt;object type=&quot;3&quot; unique_id=&quot;15006&quot;&gt;&lt;property id=&quot;20148&quot; value=&quot;5&quot;/&gt;&lt;property id=&quot;20300&quot; value=&quot;Slide 18&quot;/&gt;&lt;property id=&quot;20307&quot; value=&quot;418&quot;/&gt;&lt;/object&gt;&lt;object type=&quot;3&quot; unique_id=&quot;15194&quot;&gt;&lt;property id=&quot;20148&quot; value=&quot;5&quot;/&gt;&lt;property id=&quot;20300&quot; value=&quot;Slide 19&quot;/&gt;&lt;property id=&quot;20307&quot; value=&quot;419&quot;/&gt;&lt;/object&gt;&lt;object type=&quot;3&quot; unique_id=&quot;15531&quot;&gt;&lt;property id=&quot;20148&quot; value=&quot;5&quot;/&gt;&lt;property id=&quot;20300&quot; value=&quot;Slide 20&quot;/&gt;&lt;property id=&quot;20307&quot; value=&quot;421&quot;/&gt;&lt;/object&gt;&lt;object type=&quot;3&quot; unique_id=&quot;15532&quot;&gt;&lt;property id=&quot;20148&quot; value=&quot;5&quot;/&gt;&lt;property id=&quot;20300&quot; value=&quot;Slide 22&quot;/&gt;&lt;property id=&quot;20307&quot; value=&quot;420&quot;/&gt;&lt;/object&gt;&lt;object type=&quot;3&quot; unique_id=&quot;15694&quot;&gt;&lt;property id=&quot;20148&quot; value=&quot;5&quot;/&gt;&lt;property id=&quot;20300&quot; value=&quot;Slide 23&quot;/&gt;&lt;property id=&quot;20307&quot; value=&quot;422&quot;/&gt;&lt;/object&gt;&lt;object type=&quot;3&quot; unique_id=&quot;15788&quot;&gt;&lt;property id=&quot;20148&quot; value=&quot;5&quot;/&gt;&lt;property id=&quot;20300&quot; value=&quot;Slide 21&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4&quot;/&gt;&lt;property id=&quot;20307&quot; value=&quot;436&quot;/&gt;&lt;/object&gt;&lt;object type=&quot;3&quot; unique_id=&quot;16468&quot;&gt;&lt;property id=&quot;20148&quot; value=&quot;5&quot;/&gt;&lt;property id=&quot;20300&quot; value=&quot;Slide 25&quot;/&gt;&lt;property id=&quot;20307&quot; value=&quot;437&quot;/&gt;&lt;/object&gt;&lt;object type=&quot;3&quot; unique_id=&quot;16469&quot;&gt;&lt;property id=&quot;20148&quot; value=&quot;5&quot;/&gt;&lt;property id=&quot;20300&quot; value=&quot;Slide 26&quot;/&gt;&lt;property id=&quot;20307&quot; value=&quot;438&quot;/&gt;&lt;/object&gt;&lt;object type=&quot;3&quot; unique_id=&quot;16470&quot;&gt;&lt;property id=&quot;20148&quot; value=&quot;5&quot;/&gt;&lt;property id=&quot;20300&quot; value=&quot;Slide 27 - &amp;quot;POISTETTUJA&amp;quot;&quot;/&gt;&lt;property id=&quot;20307&quot; value=&quot;435&quot;/&gt;&lt;/object&gt;&lt;object type=&quot;3&quot; unique_id=&quot;16471&quot;&gt;&lt;property id=&quot;20148&quot; value=&quot;5&quot;/&gt;&lt;property id=&quot;20300&quot; value=&quot;Slide 28&quot;/&gt;&lt;property id=&quot;20307&quot; value=&quot;425&quot;/&gt;&lt;/object&gt;&lt;object type=&quot;3&quot; unique_id=&quot;16472&quot;&gt;&lt;property id=&quot;20148&quot; value=&quot;5&quot;/&gt;&lt;property id=&quot;20300&quot; value=&quot;Slide 29&quot;/&gt;&lt;property id=&quot;20307&quot; value=&quot;426&quot;/&gt;&lt;/object&gt;&lt;object type=&quot;3&quot; unique_id=&quot;16473&quot;&gt;&lt;property id=&quot;20148&quot; value=&quot;5&quot;/&gt;&lt;property id=&quot;20300&quot; value=&quot;Slide 30&quot;/&gt;&lt;property id=&quot;20307&quot; value=&quot;427&quot;/&gt;&lt;/object&gt;&lt;object type=&quot;3&quot; unique_id=&quot;16474&quot;&gt;&lt;property id=&quot;20148&quot; value=&quot;5&quot;/&gt;&lt;property id=&quot;20300&quot; value=&quot;Slide 31&quot;/&gt;&lt;property id=&quot;20307&quot; value=&quot;428&quot;/&gt;&lt;/object&gt;&lt;object type=&quot;3&quot; unique_id=&quot;16475&quot;&gt;&lt;property id=&quot;20148&quot; value=&quot;5&quot;/&gt;&lt;property id=&quot;20300&quot; value=&quot;Slide 32&quot;/&gt;&lt;property id=&quot;20307&quot; value=&quot;432&quot;/&gt;&lt;/object&gt;&lt;object type=&quot;3&quot; unique_id=&quot;16476&quot;&gt;&lt;property id=&quot;20148&quot; value=&quot;5&quot;/&gt;&lt;property id=&quot;20300&quot; value=&quot;Slide 33&quot;/&gt;&lt;property id=&quot;20307&quot; value=&quot;433&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9492</TotalTime>
  <Words>2417</Words>
  <Application>Microsoft Office PowerPoint</Application>
  <PresentationFormat>On-screen Show (4:3)</PresentationFormat>
  <Paragraphs>386</Paragraphs>
  <Slides>33</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 PL Mingti2L Big5</vt:lpstr>
      <vt:lpstr>Arial</vt:lpstr>
      <vt:lpstr>Calibri</vt:lpstr>
      <vt:lpstr>Calibri Light</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902</cp:revision>
  <cp:lastPrinted>2016-09-05T06:35:50Z</cp:lastPrinted>
  <dcterms:created xsi:type="dcterms:W3CDTF">2009-02-04T09:59:18Z</dcterms:created>
  <dcterms:modified xsi:type="dcterms:W3CDTF">2017-02-25T08:00:55Z</dcterms:modified>
</cp:coreProperties>
</file>