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7"/>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 id="387" r:id="rId15"/>
    <p:sldId id="386" r:id="rId16"/>
  </p:sldIdLst>
  <p:sldSz cx="9144000" cy="6858000" type="screen4x3"/>
  <p:notesSz cx="6858000" cy="9144000"/>
  <p:custDataLst>
    <p:tags r:id="rId18"/>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4"/>
    <p:restoredTop sz="92678" autoAdjust="0"/>
  </p:normalViewPr>
  <p:slideViewPr>
    <p:cSldViewPr>
      <p:cViewPr varScale="1">
        <p:scale>
          <a:sx n="87" d="100"/>
          <a:sy n="87" d="100"/>
        </p:scale>
        <p:origin x="1651"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81550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19" y="2709016"/>
            <a:ext cx="4925846" cy="1759231"/>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861295" y="4275426"/>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3006764" y="4038496"/>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305272" y="4038496"/>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4" y="2732896"/>
            <a:ext cx="1488091" cy="344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aktivoida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kutsumalla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 type=&quot;3&quot; unique_id=&quot;11348&quot;&gt;&lt;property id=&quot;20148&quot; value=&quot;5&quot;/&gt;&lt;property id=&quot;20300&quot; value=&quot;Slide 13 - &amp;quot;POISTETTU&amp;quot;&quot;/&gt;&lt;property id=&quot;20307&quot; value=&quot;387&quot;/&gt;&lt;/object&gt;&lt;object type=&quot;3&quot; unique_id=&quot;11349&quot;&gt;&lt;property id=&quot;20148&quot; value=&quot;5&quot;/&gt;&lt;property id=&quot;20300&quot; value=&quot;Slide 14&quot;/&gt;&lt;property id=&quot;20307&quot; value=&quot;386&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12002</TotalTime>
  <Words>655</Words>
  <Application>Microsoft Office PowerPoint</Application>
  <PresentationFormat>On-screen Show (4:3)</PresentationFormat>
  <Paragraphs>150</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707</cp:revision>
  <cp:lastPrinted>2016-09-05T06:35:50Z</cp:lastPrinted>
  <dcterms:created xsi:type="dcterms:W3CDTF">2009-02-04T09:59:18Z</dcterms:created>
  <dcterms:modified xsi:type="dcterms:W3CDTF">2017-03-06T13:24:44Z</dcterms:modified>
</cp:coreProperties>
</file>