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5"/>
  </p:notesMasterIdLst>
  <p:sldIdLst>
    <p:sldId id="374" r:id="rId3"/>
    <p:sldId id="384" r:id="rId4"/>
    <p:sldId id="378" r:id="rId5"/>
    <p:sldId id="379" r:id="rId6"/>
    <p:sldId id="380" r:id="rId7"/>
    <p:sldId id="381" r:id="rId8"/>
    <p:sldId id="382" r:id="rId9"/>
    <p:sldId id="383" r:id="rId10"/>
    <p:sldId id="385" r:id="rId11"/>
    <p:sldId id="377" r:id="rId12"/>
    <p:sldId id="369" r:id="rId13"/>
    <p:sldId id="372" r:id="rId14"/>
  </p:sldIdLst>
  <p:sldSz cx="9144000" cy="6858000" type="screen4x3"/>
  <p:notesSz cx="6858000" cy="9144000"/>
  <p:custDataLst>
    <p:tags r:id="rId16"/>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4"/>
    <p:restoredTop sz="92678" autoAdjust="0"/>
  </p:normalViewPr>
  <p:slideViewPr>
    <p:cSldViewPr>
      <p:cViewPr varScale="1">
        <p:scale>
          <a:sx n="87" d="100"/>
          <a:sy n="87" d="100"/>
        </p:scale>
        <p:origin x="1651" y="5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9983" y="2170365"/>
            <a:ext cx="4357534" cy="2285678"/>
          </a:xfrm>
          <a:prstGeom prst="rect">
            <a:avLst/>
          </a:prstGeom>
        </p:spPr>
      </p:pic>
      <p:pic>
        <p:nvPicPr>
          <p:cNvPr id="3" name="Picture 8" descr="https://avatars0.githubusercontent.com/u/232371?v=3&amp;s=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3659" y="1044710"/>
            <a:ext cx="2558754" cy="4754700"/>
          </a:xfrm>
          <a:prstGeom prst="rect">
            <a:avLst/>
          </a:prstGeom>
        </p:spPr>
      </p:pic>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Suorakulmio 42"/>
          <p:cNvSpPr/>
          <p:nvPr/>
        </p:nvSpPr>
        <p:spPr>
          <a:xfrm>
            <a:off x="2838810" y="1620299"/>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3006467" y="1952863"/>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373634" y="1951527"/>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65543" y="3440393"/>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90 144))</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2576400" y="1919001"/>
            <a:ext cx="3844851" cy="4024797"/>
          </a:xfrm>
          <a:prstGeom prst="rect">
            <a:avLst/>
          </a:prstGeom>
        </p:spPr>
      </p:pic>
      <p:cxnSp>
        <p:nvCxnSpPr>
          <p:cNvPr id="8" name="Straight Connector 7"/>
          <p:cNvCxnSpPr/>
          <p:nvPr/>
        </p:nvCxnSpPr>
        <p:spPr>
          <a:xfrm>
            <a:off x="4498825" y="2172691"/>
            <a:ext cx="1" cy="3738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308470" y="2281073"/>
            <a:ext cx="4715324" cy="1778169"/>
          </a:xfrm>
          <a:prstGeom prst="rect">
            <a:avLst/>
          </a:prstGeom>
        </p:spPr>
      </p:pic>
      <p:pic>
        <p:nvPicPr>
          <p:cNvPr id="26" name="Picture 25"/>
          <p:cNvPicPr>
            <a:picLocks noChangeAspect="1"/>
          </p:cNvPicPr>
          <p:nvPr/>
        </p:nvPicPr>
        <p:blipFill>
          <a:blip r:embed="rId3"/>
          <a:stretch>
            <a:fillRect/>
          </a:stretch>
        </p:blipFill>
        <p:spPr>
          <a:xfrm>
            <a:off x="5192398" y="1515915"/>
            <a:ext cx="3444936" cy="3623122"/>
          </a:xfrm>
          <a:prstGeom prst="rect">
            <a:avLst/>
          </a:prstGeom>
          <a:ln>
            <a:solidFill>
              <a:schemeClr val="tx1"/>
            </a:solidFill>
          </a:ln>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615855" y="4151790"/>
            <a:ext cx="1837234" cy="584775"/>
          </a:xfrm>
          <a:prstGeom prst="rect">
            <a:avLst/>
          </a:prstGeom>
          <a:solidFill>
            <a:schemeClr val="accent2">
              <a:lumMod val="75000"/>
            </a:schemeClr>
          </a:solidFill>
        </p:spPr>
        <p:txBody>
          <a:bodyPr wrap="none">
            <a:spAutoFit/>
          </a:bodyPr>
          <a:lstStyle/>
          <a:p>
            <a:r>
              <a:rPr lang="fi-FI" sz="1600" dirty="0"/>
              <a:t>x ja y, uusi piste </a:t>
            </a:r>
          </a:p>
          <a:p>
            <a:r>
              <a:rPr lang="fi-FI" sz="1600" dirty="0"/>
              <a:t>johon Turtle siirtyy</a:t>
            </a:r>
          </a:p>
        </p:txBody>
      </p:sp>
      <p:cxnSp>
        <p:nvCxnSpPr>
          <p:cNvPr id="43" name="Straight Arrow Connector 42"/>
          <p:cNvCxnSpPr/>
          <p:nvPr/>
        </p:nvCxnSpPr>
        <p:spPr>
          <a:xfrm flipV="1">
            <a:off x="2718754" y="3914859"/>
            <a:ext cx="41117" cy="2247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076563" y="3914859"/>
            <a:ext cx="43348" cy="2307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922010" y="3419731"/>
            <a:ext cx="1276504" cy="335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kutusmalla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3968111" y="2206851"/>
            <a:ext cx="1328789" cy="2108435"/>
          </a:xfrm>
          <a:prstGeom prst="rect">
            <a:avLst/>
          </a:prstGeom>
        </p:spPr>
      </p:pic>
      <p:pic>
        <p:nvPicPr>
          <p:cNvPr id="4" name="Picture 3"/>
          <p:cNvPicPr>
            <a:picLocks noChangeAspect="1"/>
          </p:cNvPicPr>
          <p:nvPr/>
        </p:nvPicPr>
        <p:blipFill>
          <a:blip r:embed="rId6"/>
          <a:stretch>
            <a:fillRect/>
          </a:stretch>
        </p:blipFill>
        <p:spPr>
          <a:xfrm>
            <a:off x="1835696" y="2206851"/>
            <a:ext cx="1364765" cy="2153770"/>
          </a:xfrm>
          <a:prstGeom prst="rect">
            <a:avLst/>
          </a:prstGeom>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9" name="Picture 8"/>
          <p:cNvPicPr>
            <a:picLocks noChangeAspect="1"/>
          </p:cNvPicPr>
          <p:nvPr/>
        </p:nvPicPr>
        <p:blipFill>
          <a:blip r:embed="rId7"/>
          <a:stretch>
            <a:fillRect/>
          </a:stretch>
        </p:blipFill>
        <p:spPr>
          <a:xfrm>
            <a:off x="6135622" y="2213241"/>
            <a:ext cx="2108786" cy="2078832"/>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stretch>
            <a:fillRect/>
          </a:stretch>
        </p:blipFill>
        <p:spPr>
          <a:xfrm>
            <a:off x="1907704" y="2268923"/>
            <a:ext cx="1584176" cy="1617703"/>
          </a:xfrm>
          <a:prstGeom prst="rect">
            <a:avLst/>
          </a:prstGeom>
        </p:spPr>
      </p:pic>
      <p:pic>
        <p:nvPicPr>
          <p:cNvPr id="5" name="Picture 4"/>
          <p:cNvPicPr>
            <a:picLocks noChangeAspect="1"/>
          </p:cNvPicPr>
          <p:nvPr/>
        </p:nvPicPr>
        <p:blipFill>
          <a:blip r:embed="rId6"/>
          <a:stretch>
            <a:fillRect/>
          </a:stretch>
        </p:blipFill>
        <p:spPr>
          <a:xfrm>
            <a:off x="4784921" y="2214244"/>
            <a:ext cx="1803303" cy="1772389"/>
          </a:xfrm>
          <a:prstGeom prst="rect">
            <a:avLst/>
          </a:prstGeom>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18" name="Picture 17"/>
          <p:cNvPicPr>
            <a:picLocks noChangeAspect="1"/>
          </p:cNvPicPr>
          <p:nvPr/>
        </p:nvPicPr>
        <p:blipFill>
          <a:blip r:embed="rId7"/>
          <a:stretch>
            <a:fillRect/>
          </a:stretch>
        </p:blipFill>
        <p:spPr>
          <a:xfrm>
            <a:off x="3635896" y="4926990"/>
            <a:ext cx="1843038" cy="1089656"/>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95536" y="97625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a:t>
            </a:r>
          </a:p>
          <a:p>
            <a:pPr algn="l"/>
            <a:r>
              <a:rPr lang="fi-FI" altLang="fi-FI" sz="4000" b="1" kern="0" dirty="0">
                <a:solidFill>
                  <a:schemeClr val="accent6">
                    <a:lumMod val="75000"/>
                  </a:schemeClr>
                </a:solidFill>
              </a:rPr>
              <a:t>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8789" y="1148297"/>
            <a:ext cx="2558754" cy="4754700"/>
          </a:xfrm>
          <a:prstGeom prst="rect">
            <a:avLst/>
          </a:prstGeom>
        </p:spPr>
      </p:pic>
      <p:cxnSp>
        <p:nvCxnSpPr>
          <p:cNvPr id="13" name="Straight Arrow Connector 12"/>
          <p:cNvCxnSpPr/>
          <p:nvPr/>
        </p:nvCxnSpPr>
        <p:spPr>
          <a:xfrm flipH="1">
            <a:off x="3370220" y="692696"/>
            <a:ext cx="19106" cy="521724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16106" y="748014"/>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5600275" y="5884503"/>
            <a:ext cx="300082" cy="369332"/>
          </a:xfrm>
          <a:prstGeom prst="rect">
            <a:avLst/>
          </a:prstGeom>
          <a:noFill/>
        </p:spPr>
        <p:txBody>
          <a:bodyPr wrap="none" rtlCol="0">
            <a:spAutoFit/>
          </a:bodyPr>
          <a:lstStyle/>
          <a:p>
            <a:r>
              <a:rPr lang="fi-FI" dirty="0">
                <a:solidFill>
                  <a:schemeClr val="tx1"/>
                </a:solidFill>
              </a:rPr>
              <a:t>x</a:t>
            </a:r>
          </a:p>
        </p:txBody>
      </p:sp>
      <p:cxnSp>
        <p:nvCxnSpPr>
          <p:cNvPr id="23" name="Straight Arrow Connector 22"/>
          <p:cNvCxnSpPr/>
          <p:nvPr/>
        </p:nvCxnSpPr>
        <p:spPr>
          <a:xfrm flipH="1">
            <a:off x="3389326" y="5902997"/>
            <a:ext cx="2836075"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94397" y="4327804"/>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79027" y="4028617"/>
            <a:ext cx="1107996" cy="369332"/>
          </a:xfrm>
          <a:prstGeom prst="rect">
            <a:avLst/>
          </a:prstGeom>
          <a:noFill/>
          <a:ln>
            <a:noFill/>
          </a:ln>
        </p:spPr>
        <p:txBody>
          <a:bodyPr wrap="none" rtlCol="0">
            <a:spAutoFit/>
          </a:bodyPr>
          <a:lstStyle/>
          <a:p>
            <a:r>
              <a:rPr lang="fi-FI" dirty="0">
                <a:solidFill>
                  <a:schemeClr val="tx1"/>
                </a:solidFill>
              </a:rPr>
              <a:t>(166, 39)</a:t>
            </a:r>
          </a:p>
        </p:txBody>
      </p:sp>
      <p:sp>
        <p:nvSpPr>
          <p:cNvPr id="26" name="TextBox 25"/>
          <p:cNvSpPr txBox="1"/>
          <p:nvPr/>
        </p:nvSpPr>
        <p:spPr>
          <a:xfrm>
            <a:off x="6152214" y="2724857"/>
            <a:ext cx="1107996" cy="369332"/>
          </a:xfrm>
          <a:prstGeom prst="rect">
            <a:avLst/>
          </a:prstGeom>
          <a:noFill/>
          <a:ln>
            <a:noFill/>
          </a:ln>
        </p:spPr>
        <p:txBody>
          <a:bodyPr wrap="none" rtlCol="0">
            <a:spAutoFit/>
          </a:bodyPr>
          <a:lstStyle/>
          <a:p>
            <a:r>
              <a:rPr lang="fi-FI" dirty="0">
                <a:solidFill>
                  <a:schemeClr val="tx1"/>
                </a:solidFill>
              </a:rPr>
              <a:t>(76, 120)</a:t>
            </a:r>
          </a:p>
        </p:txBody>
      </p:sp>
      <p:cxnSp>
        <p:nvCxnSpPr>
          <p:cNvPr id="29" name="Straight Arrow Connector 28"/>
          <p:cNvCxnSpPr/>
          <p:nvPr/>
        </p:nvCxnSpPr>
        <p:spPr>
          <a:xfrm flipH="1">
            <a:off x="3933636" y="3024857"/>
            <a:ext cx="2291765" cy="19437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rot="16200000">
            <a:off x="4514798" y="-237262"/>
            <a:ext cx="249549" cy="25215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8" name="TextBox 7"/>
          <p:cNvSpPr txBox="1"/>
          <p:nvPr/>
        </p:nvSpPr>
        <p:spPr>
          <a:xfrm>
            <a:off x="4354878" y="572228"/>
            <a:ext cx="569387" cy="369332"/>
          </a:xfrm>
          <a:prstGeom prst="rect">
            <a:avLst/>
          </a:prstGeom>
          <a:noFill/>
        </p:spPr>
        <p:txBody>
          <a:bodyPr wrap="none" rtlCol="0">
            <a:spAutoFit/>
          </a:bodyPr>
          <a:lstStyle/>
          <a:p>
            <a:r>
              <a:rPr lang="fi-FI" dirty="0">
                <a:solidFill>
                  <a:schemeClr val="tx1"/>
                </a:solidFill>
              </a:rPr>
              <a:t>348</a:t>
            </a:r>
          </a:p>
        </p:txBody>
      </p:sp>
      <p:sp>
        <p:nvSpPr>
          <p:cNvPr id="34" name="Right Brace 33"/>
          <p:cNvSpPr/>
          <p:nvPr/>
        </p:nvSpPr>
        <p:spPr>
          <a:xfrm rot="10800000">
            <a:off x="2886201" y="1340767"/>
            <a:ext cx="429987" cy="45437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i-FI"/>
          </a:p>
        </p:txBody>
      </p:sp>
      <p:sp>
        <p:nvSpPr>
          <p:cNvPr id="39" name="TextBox 38"/>
          <p:cNvSpPr txBox="1"/>
          <p:nvPr/>
        </p:nvSpPr>
        <p:spPr>
          <a:xfrm>
            <a:off x="2262781" y="3427968"/>
            <a:ext cx="569387" cy="369332"/>
          </a:xfrm>
          <a:prstGeom prst="rect">
            <a:avLst/>
          </a:prstGeom>
          <a:noFill/>
        </p:spPr>
        <p:txBody>
          <a:bodyPr wrap="none" rtlCol="0">
            <a:spAutoFit/>
          </a:bodyPr>
          <a:lstStyle/>
          <a:p>
            <a:r>
              <a:rPr lang="fi-FI" dirty="0">
                <a:solidFill>
                  <a:schemeClr val="tx1"/>
                </a:solidFill>
              </a:rPr>
              <a:t>638</a:t>
            </a:r>
          </a:p>
        </p:txBody>
      </p:sp>
    </p:spTree>
    <p:extLst>
      <p:ext uri="{BB962C8B-B14F-4D97-AF65-F5344CB8AC3E}">
        <p14:creationId xmlns:p14="http://schemas.microsoft.com/office/powerpoint/2010/main" val="392254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1&quot;/&gt;&lt;property id=&quot;20307&quot; value=&quot;369&quot;/&gt;&lt;/object&gt;&lt;object type=&quot;3&quot; unique_id=&quot;10148&quot;&gt;&lt;property id=&quot;20148&quot; value=&quot;5&quot;/&gt;&lt;property id=&quot;20300&quot; value=&quot;Slide 12&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10&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 type=&quot;3&quot; unique_id=&quot;11276&quot;&gt;&lt;property id=&quot;20148&quot; value=&quot;5&quot;/&gt;&lt;property id=&quot;20300&quot; value=&quot;Slide 9&quot;/&gt;&lt;property id=&quot;20307&quot; value=&quot;385&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7123</TotalTime>
  <Words>613</Words>
  <Application>Microsoft Office PowerPoint</Application>
  <PresentationFormat>On-screen Show (4:3)</PresentationFormat>
  <Paragraphs>137</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676</cp:revision>
  <cp:lastPrinted>2016-09-05T06:35:50Z</cp:lastPrinted>
  <dcterms:created xsi:type="dcterms:W3CDTF">2009-02-04T09:59:18Z</dcterms:created>
  <dcterms:modified xsi:type="dcterms:W3CDTF">2016-11-21T16:17:11Z</dcterms:modified>
</cp:coreProperties>
</file>