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9" r:id="rId1"/>
    <p:sldMasterId id="2147483703" r:id="rId2"/>
  </p:sldMasterIdLst>
  <p:notesMasterIdLst>
    <p:notesMasterId r:id="rId12"/>
  </p:notesMasterIdLst>
  <p:sldIdLst>
    <p:sldId id="374" r:id="rId3"/>
    <p:sldId id="370" r:id="rId4"/>
    <p:sldId id="377" r:id="rId5"/>
    <p:sldId id="380" r:id="rId6"/>
    <p:sldId id="369" r:id="rId7"/>
    <p:sldId id="379" r:id="rId8"/>
    <p:sldId id="378" r:id="rId9"/>
    <p:sldId id="372" r:id="rId10"/>
    <p:sldId id="381" r:id="rId11"/>
  </p:sldIdLst>
  <p:sldSz cx="9144000" cy="6858000" type="screen4x3"/>
  <p:notesSz cx="6858000" cy="9144000"/>
  <p:custDataLst>
    <p:tags r:id="rId13"/>
  </p:custDataLst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CCFF"/>
    <a:srgbClr val="D4EAF3"/>
    <a:srgbClr val="1C1DFD"/>
    <a:srgbClr val="FFE593"/>
    <a:srgbClr val="6CA62C"/>
    <a:srgbClr val="A9E5D1"/>
    <a:srgbClr val="CC0000"/>
    <a:srgbClr val="FFF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4"/>
    <p:restoredTop sz="92678" autoAdjust="0"/>
  </p:normalViewPr>
  <p:slideViewPr>
    <p:cSldViewPr>
      <p:cViewPr varScale="1">
        <p:scale>
          <a:sx n="87" d="100"/>
          <a:sy n="87" d="100"/>
        </p:scale>
        <p:origin x="1651" y="5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5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5125" cy="1248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270467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773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865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0418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553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6077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42003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40167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252583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778071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2695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1656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94872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280451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740335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3920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4314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9362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66917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57512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7455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033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30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679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38311" y="870587"/>
            <a:ext cx="9035472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Turtle (kilpikonna) piirtää viivojen avulla geometrisia kuvoita</a:t>
            </a:r>
          </a:p>
        </p:txBody>
      </p:sp>
      <p:sp>
        <p:nvSpPr>
          <p:cNvPr id="27" name="Suorakulmio 26"/>
          <p:cNvSpPr/>
          <p:nvPr/>
        </p:nvSpPr>
        <p:spPr>
          <a:xfrm>
            <a:off x="179512" y="2230659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i-FI" sz="2400" dirty="0"/>
          </a:p>
        </p:txBody>
      </p:sp>
      <p:sp>
        <p:nvSpPr>
          <p:cNvPr id="7" name="Alatunnisteen paikkamerk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5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087626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909613"/>
            <a:ext cx="4042197" cy="404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6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384572" y="1439048"/>
            <a:ext cx="7128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0) Asenna Turtle-kirjasto (DrRacket)</a:t>
            </a:r>
            <a:endParaRPr lang="fi-FI" sz="3200" dirty="0"/>
          </a:p>
        </p:txBody>
      </p:sp>
      <p:sp>
        <p:nvSpPr>
          <p:cNvPr id="7" name="Suorakulmio 6"/>
          <p:cNvSpPr/>
          <p:nvPr/>
        </p:nvSpPr>
        <p:spPr>
          <a:xfrm>
            <a:off x="444329" y="4106251"/>
            <a:ext cx="81792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Testaa kirjastoa näin: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Paina 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Saitko toimimaan?  </a:t>
            </a:r>
          </a:p>
          <a:p>
            <a:pPr marL="457200" indent="-457200">
              <a:buFontTx/>
              <a:buChar char="-"/>
            </a:pPr>
            <a:endParaRPr lang="fi-FI" sz="28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098585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Esivalmistelut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072759"/>
            <a:ext cx="7544053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Kirjasto ladataan ja asennetaan näin: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Avaa </a:t>
            </a:r>
            <a:r>
              <a:rPr lang="fi-FI" sz="28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File → Package Manager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Kirjoita </a:t>
            </a:r>
            <a:r>
              <a:rPr lang="fi-FI" sz="2800" i="1" dirty="0">
                <a:solidFill>
                  <a:srgbClr val="00B050"/>
                </a:solidFill>
                <a:latin typeface="Arial" charset="0"/>
              </a:rPr>
              <a:t>teachpacks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ja paina ”</a:t>
            </a:r>
            <a:r>
              <a:rPr lang="fi-FI" sz="28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Enter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”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Odota, sulje ikkuna kun näet ”</a:t>
            </a:r>
            <a:r>
              <a:rPr lang="fi-FI" sz="28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Close output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”</a:t>
            </a:r>
            <a:endParaRPr lang="fi-FI" sz="28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657" y="4563517"/>
            <a:ext cx="733044" cy="470461"/>
          </a:xfrm>
          <a:prstGeom prst="rect">
            <a:avLst/>
          </a:prstGeom>
        </p:spPr>
      </p:pic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566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288" y="3911980"/>
            <a:ext cx="3824803" cy="116801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Curved Connector 10"/>
          <p:cNvCxnSpPr/>
          <p:nvPr/>
        </p:nvCxnSpPr>
        <p:spPr>
          <a:xfrm>
            <a:off x="6732240" y="3188686"/>
            <a:ext cx="1308227" cy="600354"/>
          </a:xfrm>
          <a:prstGeom prst="curvedConnector3">
            <a:avLst>
              <a:gd name="adj1" fmla="val 10242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Kuva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939" y="814110"/>
            <a:ext cx="1075276" cy="51613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3139" y="5165134"/>
            <a:ext cx="1057275" cy="1571625"/>
          </a:xfrm>
          <a:prstGeom prst="rect">
            <a:avLst/>
          </a:prstGeom>
        </p:spPr>
      </p:pic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955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Turtleen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311" y="1736043"/>
            <a:ext cx="3096344" cy="3096344"/>
          </a:xfrm>
          <a:prstGeom prst="rect">
            <a:avLst/>
          </a:prstGeom>
        </p:spPr>
      </p:pic>
      <p:sp>
        <p:nvSpPr>
          <p:cNvPr id="20" name="Suorakulmio 42"/>
          <p:cNvSpPr/>
          <p:nvPr/>
        </p:nvSpPr>
        <p:spPr>
          <a:xfrm>
            <a:off x="323528" y="1790666"/>
            <a:ext cx="867545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Kirjasto</a:t>
            </a:r>
            <a:endParaRPr lang="fi-FI" sz="1600" dirty="0"/>
          </a:p>
        </p:txBody>
      </p:sp>
      <p:cxnSp>
        <p:nvCxnSpPr>
          <p:cNvPr id="19" name="Straight Arrow Connector 18"/>
          <p:cNvCxnSpPr>
            <a:stCxn id="20" idx="2"/>
          </p:cNvCxnSpPr>
          <p:nvPr/>
        </p:nvCxnSpPr>
        <p:spPr>
          <a:xfrm>
            <a:off x="757301" y="2129220"/>
            <a:ext cx="214299" cy="42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705" y="2558058"/>
            <a:ext cx="3923147" cy="1235342"/>
          </a:xfrm>
          <a:prstGeom prst="rect">
            <a:avLst/>
          </a:prstGeom>
        </p:spPr>
      </p:pic>
      <p:sp>
        <p:nvSpPr>
          <p:cNvPr id="29" name="Suorakulmio 42"/>
          <p:cNvSpPr/>
          <p:nvPr/>
        </p:nvSpPr>
        <p:spPr>
          <a:xfrm>
            <a:off x="343393" y="3934456"/>
            <a:ext cx="132440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Piirto-funktio</a:t>
            </a:r>
            <a:endParaRPr lang="fi-FI" sz="16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005594" y="3284215"/>
            <a:ext cx="185479" cy="65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uorakulmio 42"/>
          <p:cNvSpPr/>
          <p:nvPr/>
        </p:nvSpPr>
        <p:spPr>
          <a:xfrm>
            <a:off x="2254499" y="3943197"/>
            <a:ext cx="1790875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Lista piirto-ohjeita</a:t>
            </a:r>
            <a:endParaRPr lang="fi-FI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1813416" y="3264533"/>
            <a:ext cx="516580" cy="67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6363483" y="2780928"/>
            <a:ext cx="1016829" cy="483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orakulmio 42"/>
          <p:cNvSpPr/>
          <p:nvPr/>
        </p:nvSpPr>
        <p:spPr>
          <a:xfrm>
            <a:off x="7241167" y="2388781"/>
            <a:ext cx="1678665" cy="8309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Lähtee keskeltä,</a:t>
            </a:r>
          </a:p>
          <a:p>
            <a:r>
              <a:rPr lang="fi-FI" sz="1600" dirty="0">
                <a:latin typeface="Arial" charset="0"/>
              </a:rPr>
              <a:t>nokka kohti </a:t>
            </a:r>
          </a:p>
          <a:p>
            <a:r>
              <a:rPr lang="fi-FI" sz="1600" dirty="0">
                <a:latin typeface="Arial" charset="0"/>
              </a:rPr>
              <a:t>yläreunaa</a:t>
            </a:r>
            <a:endParaRPr lang="fi-FI" sz="1600" dirty="0"/>
          </a:p>
        </p:txBody>
      </p:sp>
      <p:sp>
        <p:nvSpPr>
          <p:cNvPr id="40" name="Suorakulmio 42"/>
          <p:cNvSpPr/>
          <p:nvPr/>
        </p:nvSpPr>
        <p:spPr>
          <a:xfrm>
            <a:off x="7241729" y="3319537"/>
            <a:ext cx="1824538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Kynä alhaalla,</a:t>
            </a:r>
          </a:p>
          <a:p>
            <a:r>
              <a:rPr lang="fi-FI" sz="1600" dirty="0">
                <a:latin typeface="Arial" charset="0"/>
              </a:rPr>
              <a:t>kynän väri sininen</a:t>
            </a:r>
            <a:endParaRPr lang="fi-FI" sz="1600" dirty="0"/>
          </a:p>
        </p:txBody>
      </p:sp>
      <p:cxnSp>
        <p:nvCxnSpPr>
          <p:cNvPr id="42" name="Straight Arrow Connector 41"/>
          <p:cNvCxnSpPr>
            <a:stCxn id="40" idx="1"/>
          </p:cNvCxnSpPr>
          <p:nvPr/>
        </p:nvCxnSpPr>
        <p:spPr>
          <a:xfrm flipH="1" flipV="1">
            <a:off x="6363483" y="3284215"/>
            <a:ext cx="878246" cy="32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5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1488370" y="1998661"/>
            <a:ext cx="2972540" cy="3507596"/>
            <a:chOff x="1763688" y="1984950"/>
            <a:chExt cx="2972540" cy="35075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3688" y="2738575"/>
              <a:ext cx="2972540" cy="2753971"/>
            </a:xfrm>
            <a:prstGeom prst="rect">
              <a:avLst/>
            </a:prstGeom>
          </p:spPr>
        </p:pic>
        <p:grpSp>
          <p:nvGrpSpPr>
            <p:cNvPr id="53" name="Group 52"/>
            <p:cNvGrpSpPr/>
            <p:nvPr/>
          </p:nvGrpSpPr>
          <p:grpSpPr>
            <a:xfrm>
              <a:off x="1955867" y="1984950"/>
              <a:ext cx="2303741" cy="2198850"/>
              <a:chOff x="1955867" y="1984950"/>
              <a:chExt cx="2303741" cy="219885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0308" y="1984950"/>
                <a:ext cx="2019300" cy="304800"/>
              </a:xfrm>
              <a:prstGeom prst="rect">
                <a:avLst/>
              </a:prstGeom>
            </p:spPr>
          </p:pic>
          <p:cxnSp>
            <p:nvCxnSpPr>
              <p:cNvPr id="11" name="Straight Connector 10"/>
              <p:cNvCxnSpPr/>
              <p:nvPr/>
            </p:nvCxnSpPr>
            <p:spPr>
              <a:xfrm flipV="1">
                <a:off x="3389107" y="2497723"/>
                <a:ext cx="0" cy="1174736"/>
              </a:xfrm>
              <a:prstGeom prst="line">
                <a:avLst/>
              </a:prstGeom>
              <a:ln w="28575">
                <a:solidFill>
                  <a:srgbClr val="66CC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2795619" y="2979355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>
                    <a:solidFill>
                      <a:schemeClr val="tx1"/>
                    </a:solidFill>
                  </a:rPr>
                  <a:t>60°</a:t>
                </a:r>
              </a:p>
            </p:txBody>
          </p:sp>
          <p:sp>
            <p:nvSpPr>
              <p:cNvPr id="27" name="Arc 26"/>
              <p:cNvSpPr/>
              <p:nvPr/>
            </p:nvSpPr>
            <p:spPr>
              <a:xfrm rot="17770181">
                <a:off x="3042491" y="3504810"/>
                <a:ext cx="466852" cy="369958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160259">
                <a:off x="1965392" y="2869148"/>
                <a:ext cx="257175" cy="276225"/>
              </a:xfrm>
              <a:prstGeom prst="rect">
                <a:avLst/>
              </a:prstGeom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2481164" y="3814468"/>
                <a:ext cx="6623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>
                    <a:solidFill>
                      <a:schemeClr val="tx1"/>
                    </a:solidFill>
                  </a:rPr>
                  <a:t>120°</a:t>
                </a:r>
              </a:p>
            </p:txBody>
          </p:sp>
          <p:sp>
            <p:nvSpPr>
              <p:cNvPr id="47" name="Arc 46"/>
              <p:cNvSpPr/>
              <p:nvPr/>
            </p:nvSpPr>
            <p:spPr>
              <a:xfrm rot="12352430">
                <a:off x="3156559" y="3548809"/>
                <a:ext cx="636442" cy="53056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</p:grpSp>
      </p:grpSp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Turtleen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Group 55"/>
          <p:cNvGrpSpPr/>
          <p:nvPr/>
        </p:nvGrpSpPr>
        <p:grpSpPr>
          <a:xfrm>
            <a:off x="4044986" y="1998661"/>
            <a:ext cx="4329859" cy="3753211"/>
            <a:chOff x="3876720" y="1980187"/>
            <a:chExt cx="4329859" cy="375321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76720" y="2869435"/>
              <a:ext cx="3415186" cy="2863963"/>
            </a:xfrm>
            <a:prstGeom prst="rect">
              <a:avLst/>
            </a:prstGeom>
          </p:spPr>
        </p:pic>
        <p:grpSp>
          <p:nvGrpSpPr>
            <p:cNvPr id="55" name="Group 54"/>
            <p:cNvGrpSpPr/>
            <p:nvPr/>
          </p:nvGrpSpPr>
          <p:grpSpPr>
            <a:xfrm>
              <a:off x="4294986" y="1980187"/>
              <a:ext cx="3911593" cy="2555329"/>
              <a:chOff x="4294986" y="1980187"/>
              <a:chExt cx="3911593" cy="2555329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flipV="1">
                <a:off x="5840583" y="2387803"/>
                <a:ext cx="0" cy="1174736"/>
              </a:xfrm>
              <a:prstGeom prst="line">
                <a:avLst/>
              </a:prstGeom>
              <a:ln w="28575">
                <a:solidFill>
                  <a:srgbClr val="66CC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5123865" y="3196085"/>
                <a:ext cx="6623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>
                    <a:solidFill>
                      <a:schemeClr val="tx1"/>
                    </a:solidFill>
                  </a:rPr>
                  <a:t>120°</a:t>
                </a:r>
              </a:p>
            </p:txBody>
          </p:sp>
          <p:sp>
            <p:nvSpPr>
              <p:cNvPr id="43" name="Arc 42"/>
              <p:cNvSpPr/>
              <p:nvPr/>
            </p:nvSpPr>
            <p:spPr>
              <a:xfrm rot="15207390">
                <a:off x="5625745" y="3373481"/>
                <a:ext cx="554475" cy="50405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05138" y="1980187"/>
                <a:ext cx="2162175" cy="314325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613141">
                <a:off x="4304511" y="4268816"/>
                <a:ext cx="257175" cy="276225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6377232" y="3909228"/>
                <a:ext cx="1829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>
                    <a:solidFill>
                      <a:schemeClr val="tx1"/>
                    </a:solidFill>
                  </a:rPr>
                  <a:t>180°-120°= 60°</a:t>
                </a:r>
              </a:p>
            </p:txBody>
          </p:sp>
          <p:cxnSp>
            <p:nvCxnSpPr>
              <p:cNvPr id="50" name="Curved Connector 49"/>
              <p:cNvCxnSpPr>
                <a:stCxn id="48" idx="1"/>
              </p:cNvCxnSpPr>
              <p:nvPr/>
            </p:nvCxnSpPr>
            <p:spPr>
              <a:xfrm rot="10800000">
                <a:off x="5657916" y="3886740"/>
                <a:ext cx="719317" cy="207155"/>
              </a:xfrm>
              <a:prstGeom prst="curvedConnector3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4018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442925" y="1457490"/>
            <a:ext cx="6011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1) forward, turn-left, turn-right</a:t>
            </a:r>
            <a:endParaRPr lang="fi-FI" sz="3200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funktioihin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70745" y="2059059"/>
            <a:ext cx="8216631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Turtle liikkuu eteenpäin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- funktion avulla ennetun määrän pikeleitä ja kääntyy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turn-left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ja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turn-right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–funktion avulla annetun astemäärän. Kokeile muuttaa kulman suuruutta sekä viivan pituuksia. </a:t>
            </a:r>
          </a:p>
          <a:p>
            <a:r>
              <a:rPr lang="fi-FI" sz="2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b)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Lisää listaan piirto-ohjeita niin, että Turtle palaa takaisin lähtöpisteeseensä. Mikä kuvio syntyi?</a:t>
            </a:r>
          </a:p>
          <a:p>
            <a:r>
              <a:rPr lang="fi-FI" sz="10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14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57135"/>
            <a:ext cx="1075276" cy="51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9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442925" y="1457490"/>
            <a:ext cx="18678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2) define</a:t>
            </a:r>
            <a:endParaRPr lang="fi-FI" sz="3200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funktioihin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015997"/>
            <a:ext cx="830553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Saatat tarvita samaa piirto-ohjetta monta kertaa. Jotta sitä ei tarvitse kirjoitaa aina uudelleen, anna ohjelistalle nimi </a:t>
            </a:r>
            <a:r>
              <a:rPr lang="fi-FI" sz="26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i-FI" sz="2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:n avulla. Esim. ohjeet neliölle:</a:t>
            </a:r>
          </a:p>
          <a:p>
            <a:r>
              <a:rPr lang="fi-FI" sz="26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(define neliö (list ...))</a:t>
            </a:r>
          </a:p>
          <a:p>
            <a:r>
              <a:rPr lang="fi-FI" sz="2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Nyt piirtofunktiolle tarvitsee antaa vain ohjelistan nimi:</a:t>
            </a:r>
          </a:p>
          <a:p>
            <a:r>
              <a:rPr lang="fi-FI" sz="26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(draw neliö)</a:t>
            </a:r>
          </a:p>
          <a:p>
            <a:r>
              <a:rPr lang="fi-FI" sz="2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Anna kohdan 1 kuviolle kuvaava nimi define:n avulla ja piirrä se käyttämällä sen nimeä.</a:t>
            </a:r>
            <a:endParaRPr lang="fi-FI" sz="2600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14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57135"/>
            <a:ext cx="1075276" cy="51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0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442925" y="1457490"/>
            <a:ext cx="72362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3) pen-up, pen-down, change-color</a:t>
            </a:r>
            <a:endParaRPr lang="fi-FI" sz="3200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funktioihin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017547"/>
            <a:ext cx="8216631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Turtle piirtää aina viivan, ellei kynää oteta ylös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pen-up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– funktion avulla. Kynän saa taas alas 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pen-down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–funktion avulla. Kynän värin voi vaihtaa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change-color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–funktion avulla. Kokeile lisätä seuraavat koodirivit piirto-ohjeittesi listaan: </a:t>
            </a: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(pen-up)   </a:t>
            </a: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(forward 100) </a:t>
            </a: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(change-color ”red”)</a:t>
            </a: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(pen-down)</a:t>
            </a: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(forward 100)  </a:t>
            </a: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endParaRPr lang="fi-FI" sz="2800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14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57135"/>
            <a:ext cx="1075276" cy="516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860032" y="5366319"/>
            <a:ext cx="2659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Mitä tapahtui?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i-FI" sz="2800" dirty="0"/>
          </a:p>
        </p:txBody>
      </p:sp>
    </p:spTree>
    <p:extLst>
      <p:ext uri="{BB962C8B-B14F-4D97-AF65-F5344CB8AC3E}">
        <p14:creationId xmlns:p14="http://schemas.microsoft.com/office/powerpoint/2010/main" val="293695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-10739" y="307356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sp>
        <p:nvSpPr>
          <p:cNvPr id="44" name="Suorakulmio 43"/>
          <p:cNvSpPr/>
          <p:nvPr/>
        </p:nvSpPr>
        <p:spPr>
          <a:xfrm>
            <a:off x="-21763" y="1839026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-10739" y="4445481"/>
            <a:ext cx="1104566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sp>
        <p:nvSpPr>
          <p:cNvPr id="47" name="Suorakulmio 46"/>
          <p:cNvSpPr/>
          <p:nvPr/>
        </p:nvSpPr>
        <p:spPr>
          <a:xfrm>
            <a:off x="1240861" y="2988837"/>
            <a:ext cx="676187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suorakulmainen kolmio </a:t>
            </a:r>
          </a:p>
          <a:p>
            <a:pPr marL="457200" indent="-457200">
              <a:buAutoNum type="alphaLcParenR"/>
            </a:pP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tasasivuinen kolmio </a:t>
            </a:r>
          </a:p>
          <a:p>
            <a:pPr marL="457200" indent="-457200">
              <a:buAutoNum type="alphaLcParenR"/>
            </a:pP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tasakylkinen kolmio</a:t>
            </a:r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83232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0315"/>
            <a:ext cx="866272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Piirrä, ja nimeä ohjelistat: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forward, turn-left, turn-right, pen-up, pen-down,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                                                                         change-color)</a:t>
            </a:r>
            <a:endParaRPr lang="fi-FI" sz="1600" i="1" dirty="0">
              <a:solidFill>
                <a:schemeClr val="tx1"/>
              </a:solidFill>
            </a:endParaRPr>
          </a:p>
        </p:txBody>
      </p:sp>
      <p:sp>
        <p:nvSpPr>
          <p:cNvPr id="38" name="Suorakulmio 46"/>
          <p:cNvSpPr/>
          <p:nvPr/>
        </p:nvSpPr>
        <p:spPr>
          <a:xfrm>
            <a:off x="1253426" y="1738146"/>
            <a:ext cx="472291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s</a:t>
            </a: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uorakulmio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kuusikulmio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suunnikas</a:t>
            </a:r>
            <a:endParaRPr kumimoji="0" lang="fi-FI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358" y="3073567"/>
            <a:ext cx="1174998" cy="11147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8734" y="2918761"/>
            <a:ext cx="1054795" cy="1238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8109" y="3359811"/>
            <a:ext cx="1529904" cy="793868"/>
          </a:xfrm>
          <a:prstGeom prst="rect">
            <a:avLst/>
          </a:prstGeom>
        </p:spPr>
      </p:pic>
      <p:sp>
        <p:nvSpPr>
          <p:cNvPr id="32" name="Suorakulmio 46"/>
          <p:cNvSpPr/>
          <p:nvPr/>
        </p:nvSpPr>
        <p:spPr>
          <a:xfrm>
            <a:off x="1243348" y="4335795"/>
            <a:ext cx="57638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Keksi oma kuvio. </a:t>
            </a:r>
          </a:p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Suunnittele se ensin paperille.</a:t>
            </a:r>
            <a:endParaRPr kumimoji="0" lang="fi-FI" b="0" i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9640" y="1842320"/>
            <a:ext cx="1263774" cy="93634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5244" y="1678817"/>
            <a:ext cx="1194814" cy="12072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7463246" y="1443999"/>
            <a:ext cx="739576" cy="165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6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4" name="Suorakulmio 43"/>
          <p:cNvSpPr/>
          <p:nvPr/>
        </p:nvSpPr>
        <p:spPr>
          <a:xfrm>
            <a:off x="-10353" y="1942242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4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10748" y="3584789"/>
            <a:ext cx="1104566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5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83232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0315"/>
            <a:ext cx="866272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Piirrä, ja nimeä ohjelistat: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forward, turn-left, turn-right, pen-up, pen-down,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                                                                         change-color)</a:t>
            </a:r>
            <a:endParaRPr lang="fi-FI" sz="1600" i="1" dirty="0">
              <a:solidFill>
                <a:schemeClr val="tx1"/>
              </a:solidFill>
            </a:endParaRPr>
          </a:p>
        </p:txBody>
      </p:sp>
      <p:sp>
        <p:nvSpPr>
          <p:cNvPr id="38" name="Suorakulmio 46"/>
          <p:cNvSpPr/>
          <p:nvPr/>
        </p:nvSpPr>
        <p:spPr>
          <a:xfrm>
            <a:off x="1264836" y="1841362"/>
            <a:ext cx="472291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kaksi yhdensuuntaista suoraa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kaksi suoraa, jotka ovat toisiinsa nähden kohtisuorassa</a:t>
            </a:r>
            <a:endParaRPr lang="fi-FI" sz="2200" dirty="0">
              <a:solidFill>
                <a:schemeClr val="tx1"/>
              </a:solidFill>
            </a:endParaRPr>
          </a:p>
        </p:txBody>
      </p:sp>
      <p:sp>
        <p:nvSpPr>
          <p:cNvPr id="60" name="Suorakulmio 34"/>
          <p:cNvSpPr/>
          <p:nvPr/>
        </p:nvSpPr>
        <p:spPr>
          <a:xfrm>
            <a:off x="1298355" y="3491462"/>
            <a:ext cx="75839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suunnikas neljän toisensa leikkaavan suoran avulla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puolisuunnikas neljän toisensa leikkaavan suoran avulla</a:t>
            </a: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8892" y="1803307"/>
            <a:ext cx="1387111" cy="1356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6003" y="1841362"/>
            <a:ext cx="1272398" cy="12234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3768" y="4309211"/>
            <a:ext cx="2074258" cy="16198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4214" y="4365104"/>
            <a:ext cx="1902468" cy="155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089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36&quot;&gt;&lt;property id=&quot;20148&quot; value=&quot;5&quot;/&gt;&lt;property id=&quot;20300&quot; value=&quot;Slide 5&quot;/&gt;&lt;property id=&quot;20307&quot; value=&quot;369&quot;/&gt;&lt;/object&gt;&lt;object type=&quot;3&quot; unique_id=&quot;10069&quot;&gt;&lt;property id=&quot;20148&quot; value=&quot;5&quot;/&gt;&lt;property id=&quot;20300&quot; value=&quot;Slide 2&quot;/&gt;&lt;property id=&quot;20307&quot; value=&quot;370&quot;/&gt;&lt;/object&gt;&lt;object type=&quot;3&quot; unique_id=&quot;10148&quot;&gt;&lt;property id=&quot;20148&quot; value=&quot;5&quot;/&gt;&lt;property id=&quot;20300&quot; value=&quot;Slide 8&quot;/&gt;&lt;property id=&quot;20307&quot; value=&quot;372&quot;/&gt;&lt;/object&gt;&lt;object type=&quot;3&quot; unique_id=&quot;10215&quot;&gt;&lt;property id=&quot;20148&quot; value=&quot;5&quot;/&gt;&lt;property id=&quot;20300&quot; value=&quot;Slide 1&quot;/&gt;&lt;property id=&quot;20307&quot; value=&quot;374&quot;/&gt;&lt;/object&gt;&lt;object type=&quot;3&quot; unique_id=&quot;10508&quot;&gt;&lt;property id=&quot;20148&quot; value=&quot;5&quot;/&gt;&lt;property id=&quot;20300&quot; value=&quot;Slide 3&quot;/&gt;&lt;property id=&quot;20307&quot; value=&quot;377&quot;/&gt;&lt;/object&gt;&lt;object type=&quot;3&quot; unique_id=&quot;10609&quot;&gt;&lt;property id=&quot;20148&quot; value=&quot;5&quot;/&gt;&lt;property id=&quot;20300&quot; value=&quot;Slide 6&quot;/&gt;&lt;property id=&quot;20307&quot; value=&quot;379&quot;/&gt;&lt;/object&gt;&lt;object type=&quot;3&quot; unique_id=&quot;10610&quot;&gt;&lt;property id=&quot;20148&quot; value=&quot;5&quot;/&gt;&lt;property id=&quot;20300&quot; value=&quot;Slide 7&quot;/&gt;&lt;property id=&quot;20307&quot; value=&quot;378&quot;/&gt;&lt;/object&gt;&lt;object type=&quot;3&quot; unique_id=&quot;10797&quot;&gt;&lt;property id=&quot;20148&quot; value=&quot;5&quot;/&gt;&lt;property id=&quot;20300&quot; value=&quot;Slide 4&quot;/&gt;&lt;property id=&quot;20307&quot; value=&quot;380&quot;/&gt;&lt;/object&gt;&lt;object type=&quot;3&quot; unique_id=&quot;10888&quot;&gt;&lt;property id=&quot;20148&quot; value=&quot;5&quot;/&gt;&lt;property id=&quot;20300&quot; value=&quot;Slide 9&quot;/&gt;&lt;property id=&quot;20307&quot; value=&quot;381&quot;/&gt;&lt;/object&gt;&lt;/object&gt;&lt;object type=&quot;8&quot; unique_id=&quot;1001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ettava">
  <a:themeElements>
    <a:clrScheme name="Sinivihreä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Jaettav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aettav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6545</TotalTime>
  <Words>394</Words>
  <Application>Microsoft Office PowerPoint</Application>
  <PresentationFormat>On-screen Show (4:3)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 PL Mingti2L Big5</vt:lpstr>
      <vt:lpstr>Arial</vt:lpstr>
      <vt:lpstr>Calibri</vt:lpstr>
      <vt:lpstr>Calibri Light</vt:lpstr>
      <vt:lpstr>Courier New</vt:lpstr>
      <vt:lpstr>Gill Sans MT</vt:lpstr>
      <vt:lpstr>Times New Roman</vt:lpstr>
      <vt:lpstr>Wingdings 2</vt:lpstr>
      <vt:lpstr>HDOfficeLightV0</vt:lpstr>
      <vt:lpstr>Jaettava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PERUSRAKENNE</dc:title>
  <dc:creator>espoo</dc:creator>
  <cp:lastModifiedBy>Partanen Tiina</cp:lastModifiedBy>
  <cp:revision>623</cp:revision>
  <cp:lastPrinted>2016-09-05T06:35:50Z</cp:lastPrinted>
  <dcterms:created xsi:type="dcterms:W3CDTF">2009-02-04T09:59:18Z</dcterms:created>
  <dcterms:modified xsi:type="dcterms:W3CDTF">2017-03-06T11:11:43Z</dcterms:modified>
</cp:coreProperties>
</file>