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81" r:id="rId10"/>
    <p:sldId id="372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64" d="100"/>
          <a:sy n="64" d="100"/>
        </p:scale>
        <p:origin x="133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69" y="1869580"/>
            <a:ext cx="6717483" cy="3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3" y="1758954"/>
            <a:ext cx="6153715" cy="29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murtoluvuilla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7472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desimaaliluvuilla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022526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piirtäminen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värittäminen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399314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</TotalTime>
  <Words>56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621</cp:revision>
  <cp:lastPrinted>2016-09-05T06:35:50Z</cp:lastPrinted>
  <dcterms:created xsi:type="dcterms:W3CDTF">2009-02-04T09:59:18Z</dcterms:created>
  <dcterms:modified xsi:type="dcterms:W3CDTF">2016-12-03T14:19:05Z</dcterms:modified>
</cp:coreProperties>
</file>