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12"/>
  </p:notesMasterIdLst>
  <p:sldIdLst>
    <p:sldId id="374" r:id="rId3"/>
    <p:sldId id="370" r:id="rId4"/>
    <p:sldId id="377" r:id="rId5"/>
    <p:sldId id="380" r:id="rId6"/>
    <p:sldId id="369" r:id="rId7"/>
    <p:sldId id="379" r:id="rId8"/>
    <p:sldId id="378" r:id="rId9"/>
    <p:sldId id="381" r:id="rId10"/>
    <p:sldId id="372" r:id="rId11"/>
  </p:sldIdLst>
  <p:sldSz cx="9144000" cy="6858000" type="screen4x3"/>
  <p:notesSz cx="6858000" cy="9144000"/>
  <p:custDataLst>
    <p:tags r:id="rId13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D4EAF3"/>
    <a:srgbClr val="1C1DFD"/>
    <a:srgbClr val="FFE593"/>
    <a:srgbClr val="6CA62C"/>
    <a:srgbClr val="A9E5D1"/>
    <a:srgbClr val="CC0000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4"/>
    <p:restoredTop sz="92678" autoAdjust="0"/>
  </p:normalViewPr>
  <p:slideViewPr>
    <p:cSldViewPr>
      <p:cViewPr varScale="1">
        <p:scale>
          <a:sx n="64" d="100"/>
          <a:sy n="64" d="100"/>
        </p:scale>
        <p:origin x="1332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Tutustuminen </a:t>
            </a:r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drRacket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-ohjelmointiympäristöön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69" y="1869580"/>
            <a:ext cx="6717483" cy="324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46698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0) </a:t>
            </a:r>
            <a:r>
              <a:rPr lang="fi-FI" sz="3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Käynnistä </a:t>
            </a:r>
            <a:r>
              <a:rPr lang="fi-FI" sz="32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DrRacket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666708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</a:t>
            </a:r>
            <a:r>
              <a:rPr lang="fi-FI" altLang="fi-FI" sz="4000" b="1" kern="0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rRackettiin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5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Peruslaskutoimitukset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1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683304" cy="70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Laskeminen murtoluvuilla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19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77472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Laskeminen desimaaliluvuilla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20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7022526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Peruskuvioiden piirtäminen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95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760318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Peruskuvioiden värittäminen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83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uorakulmio 42"/>
          <p:cNvSpPr/>
          <p:nvPr/>
        </p:nvSpPr>
        <p:spPr>
          <a:xfrm>
            <a:off x="-10739" y="307356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21763" y="183902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-10739" y="4445481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40861" y="2988837"/>
            <a:ext cx="67618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Tehtävä…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8" name="Suorakulmio 46"/>
          <p:cNvSpPr/>
          <p:nvPr/>
        </p:nvSpPr>
        <p:spPr>
          <a:xfrm>
            <a:off x="1253426" y="1738146"/>
            <a:ext cx="47229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Tehtävä….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uorakulmio 46"/>
          <p:cNvSpPr/>
          <p:nvPr/>
        </p:nvSpPr>
        <p:spPr>
          <a:xfrm>
            <a:off x="1240861" y="4399314"/>
            <a:ext cx="67618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Tehtävä…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61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5&quot;/&gt;&lt;property id=&quot;20307&quot; value=&quot;369&quot;/&gt;&lt;/object&gt;&lt;object type=&quot;3&quot; unique_id=&quot;10069&quot;&gt;&lt;property id=&quot;20148&quot; value=&quot;5&quot;/&gt;&lt;property id=&quot;20300&quot; value=&quot;Slide 2&quot;/&gt;&lt;property id=&quot;20307&quot; value=&quot;370&quot;/&gt;&lt;/object&gt;&lt;object type=&quot;3&quot; unique_id=&quot;10148&quot;&gt;&lt;property id=&quot;20148&quot; value=&quot;5&quot;/&gt;&lt;property id=&quot;20300&quot; value=&quot;Slide 8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508&quot;&gt;&lt;property id=&quot;20148&quot; value=&quot;5&quot;/&gt;&lt;property id=&quot;20300&quot; value=&quot;Slide 3&quot;/&gt;&lt;property id=&quot;20307&quot; value=&quot;377&quot;/&gt;&lt;/object&gt;&lt;object type=&quot;3&quot; unique_id=&quot;10609&quot;&gt;&lt;property id=&quot;20148&quot; value=&quot;5&quot;/&gt;&lt;property id=&quot;20300&quot; value=&quot;Slide 6&quot;/&gt;&lt;property id=&quot;20307&quot; value=&quot;379&quot;/&gt;&lt;/object&gt;&lt;object type=&quot;3&quot; unique_id=&quot;10610&quot;&gt;&lt;property id=&quot;20148&quot; value=&quot;5&quot;/&gt;&lt;property id=&quot;20300&quot; value=&quot;Slide 7&quot;/&gt;&lt;property id=&quot;20307&quot; value=&quot;378&quot;/&gt;&lt;/object&gt;&lt;object type=&quot;3&quot; unique_id=&quot;10797&quot;&gt;&lt;property id=&quot;20148&quot; value=&quot;5&quot;/&gt;&lt;property id=&quot;20300&quot; value=&quot;Slide 4&quot;/&gt;&lt;property id=&quot;20307&quot; value=&quot;380&quot;/&gt;&lt;/object&gt;&lt;object type=&quot;3&quot; unique_id=&quot;10888&quot;&gt;&lt;property id=&quot;20148&quot; value=&quot;5&quot;/&gt;&lt;property id=&quot;20300&quot; value=&quot;Slide 9&quot;/&gt;&lt;property id=&quot;20307&quot; value=&quot;381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6540</TotalTime>
  <Words>58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 PL Mingti2L Big5</vt:lpstr>
      <vt:lpstr>Arial</vt:lpstr>
      <vt:lpstr>Calibri</vt:lpstr>
      <vt:lpstr>Calibri Light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Timo Poranen</cp:lastModifiedBy>
  <cp:revision>620</cp:revision>
  <cp:lastPrinted>2016-09-05T06:35:50Z</cp:lastPrinted>
  <dcterms:created xsi:type="dcterms:W3CDTF">2009-02-04T09:59:18Z</dcterms:created>
  <dcterms:modified xsi:type="dcterms:W3CDTF">2016-12-03T14:06:37Z</dcterms:modified>
</cp:coreProperties>
</file>