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1"/>
  </p:notesMasterIdLst>
  <p:sldIdLst>
    <p:sldId id="434" r:id="rId3"/>
    <p:sldId id="428" r:id="rId4"/>
    <p:sldId id="429" r:id="rId5"/>
    <p:sldId id="432" r:id="rId6"/>
    <p:sldId id="433" r:id="rId7"/>
    <p:sldId id="430" r:id="rId8"/>
    <p:sldId id="435" r:id="rId9"/>
    <p:sldId id="431" r:id="rId10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/>
    <p:restoredTop sz="94592"/>
  </p:normalViewPr>
  <p:slideViewPr>
    <p:cSldViewPr>
      <p:cViewPr varScale="1">
        <p:scale>
          <a:sx n="82" d="100"/>
          <a:sy n="82" d="100"/>
        </p:scale>
        <p:origin x="1867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76061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Racket Turtle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spiraalit ja geometrisiamuotoja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7" y="2582658"/>
            <a:ext cx="2802746" cy="2669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237504"/>
            <a:ext cx="3597771" cy="33595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714" y="2228488"/>
            <a:ext cx="1185033" cy="154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234" t="10681" r="7213" b="2814"/>
          <a:stretch/>
        </p:blipFill>
        <p:spPr>
          <a:xfrm>
            <a:off x="3563888" y="391730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6" y="3868935"/>
            <a:ext cx="4120492" cy="176592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811743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Jos toistamme täysin samaa toimintoa, voimme käyttää siihen repeat –komentoa. Jos haluamme, että esim. askeleen pituus vaihtelee tietyn lukusarjan mukaisesti voimme käyttää map:iä ja apufunktiota, joka palauttaa yhden askeleen koodin.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76061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Monimutkaisten sarjojen toistaminen Racket Turtlella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775161"/>
            <a:ext cx="2162491" cy="2273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267744" y="4957870"/>
            <a:ext cx="3024336" cy="271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1434179" y="3857761"/>
            <a:ext cx="2581635" cy="78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69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5" y="3812047"/>
            <a:ext cx="5569750" cy="117691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4199" y="1496635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Kynän värin voi vaihtaa change-color –komennolla. Tälle komennolle voidaan antaa myös listavärejä, jolloin Turtle vaihtaa kynän väriä listan mukaan ja kun lista loppuu aloittaa jälleen alusta. Kynän paksuutta voi lisäksi vaihtaa change-pen-size –kommennolla (ei WeScheme).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5824" y="719858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Kynän värin vaihtaminen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18127"/>
            <a:ext cx="2456346" cy="2566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619671" y="4005064"/>
            <a:ext cx="4778423" cy="34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47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55916"/>
            <a:ext cx="4125551" cy="240600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32447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478770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 Turtle:lle voi aktivoida leimasintoiminnon stamper-on -komennolla. Silloin Turtle ”leimaa” annetun kuvan joka kerta, kun se pysähtyy (jokaisen forward tai go-to komennon jälkeen). Toiminto saadaan pois stamper-off –komennolla.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8032" y="58104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60982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Turtlen leimasimen käyttö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611560" y="6078698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641" y="3218135"/>
            <a:ext cx="2790825" cy="27336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12575" y="3933057"/>
            <a:ext cx="3460640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93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12558"/>
            <a:ext cx="4257538" cy="2623331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478770"/>
            <a:ext cx="7969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Leimasimen voi käynnistää myös listalla kuvia. Turtle piirtää vuorotellen listassa olevat kuvat (vaihtaa leimasinta) ja kun lista loppuu aloittaa jälleen alusta. 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60982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Turtlen leimasinlistan käyttö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2221893" y="3886686"/>
            <a:ext cx="2062075" cy="26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04" y="3189718"/>
            <a:ext cx="2831976" cy="29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uorakulmio 11"/>
          <p:cNvSpPr/>
          <p:nvPr/>
        </p:nvSpPr>
        <p:spPr>
          <a:xfrm>
            <a:off x="1393857" y="5708273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86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Tutki esimerkkikoodia ja tee koodaa siitä saamiesi ideoiden pohjalta seuraavia Racket Turtle kuvioita.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1" y="1747993"/>
            <a:ext cx="1800200" cy="1889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053" y="168158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6311" y="168158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1747993"/>
            <a:ext cx="1847610" cy="1928192"/>
          </a:xfrm>
          <a:prstGeom prst="rect">
            <a:avLst/>
          </a:prstGeom>
        </p:spPr>
      </p:pic>
      <p:sp>
        <p:nvSpPr>
          <p:cNvPr id="22" name="Suorakulmio 42"/>
          <p:cNvSpPr/>
          <p:nvPr/>
        </p:nvSpPr>
        <p:spPr>
          <a:xfrm>
            <a:off x="0" y="399016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687" y="3868040"/>
            <a:ext cx="1912689" cy="2014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059" y="3884844"/>
            <a:ext cx="1908494" cy="19978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28053" y="383350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48279" y="386405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2200" y="2384749"/>
            <a:ext cx="2197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>
                <a:solidFill>
                  <a:schemeClr val="tx1"/>
                </a:solidFill>
              </a:rPr>
              <a:t>Vinkki 1: kokeile myös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vaihtaa kynän väriä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ja paksuutta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200" y="4212470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>
                <a:solidFill>
                  <a:schemeClr val="tx1"/>
                </a:solidFill>
              </a:rPr>
              <a:t>Vinkki 2: tutki kuvia ja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selvitä mikä perusmuoto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niissä toistuu</a:t>
            </a:r>
          </a:p>
        </p:txBody>
      </p:sp>
    </p:spTree>
    <p:extLst>
      <p:ext uri="{BB962C8B-B14F-4D97-AF65-F5344CB8AC3E}">
        <p14:creationId xmlns:p14="http://schemas.microsoft.com/office/powerpoint/2010/main" val="24947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8" y="1952766"/>
            <a:ext cx="1966268" cy="1769641"/>
          </a:xfrm>
          <a:prstGeom prst="rect">
            <a:avLst/>
          </a:prstGeom>
        </p:spPr>
      </p:pic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Racket Turtlen leimasintoiminnon avulla seuraavat kuviot.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                                                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132" y="15585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3994" y="161656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0" y="434709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418" y="1924234"/>
            <a:ext cx="1711449" cy="18640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74670" y="4265828"/>
            <a:ext cx="595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Koodaa funktio, jonka avulla voi piirtää minkätahansa kokoisen ympyrän (r), ja jakaa sen eri määriin saman kokoisia sektoreita (määrä).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4475" y="15983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c)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769" y="1879160"/>
            <a:ext cx="1722107" cy="16790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28184" y="3460797"/>
            <a:ext cx="282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Vinkki: trigonometriset funktiot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ja peilaus</a:t>
            </a:r>
          </a:p>
        </p:txBody>
      </p:sp>
    </p:spTree>
    <p:extLst>
      <p:ext uri="{BB962C8B-B14F-4D97-AF65-F5344CB8AC3E}">
        <p14:creationId xmlns:p14="http://schemas.microsoft.com/office/powerpoint/2010/main" val="7736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Racket Turtlen avulla seuraavat kuviot.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                                                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132" y="15585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3994" y="161656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0" y="470197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81357" y="3765565"/>
            <a:ext cx="457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 1: käytä ellipsin muotoista leimasinta. 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Voit käyttää joko go-to -komentoja tai forward ja turn-left -komentoja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3580" y="3765565"/>
            <a:ext cx="2829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 2: kun suorakulmainen särmiö piirretään Kavaljeeri- perspektiivissä syvyys puolitetaan ja kulma on 45º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336" y="1772735"/>
            <a:ext cx="1459607" cy="1904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970" y="1653268"/>
            <a:ext cx="2133600" cy="1762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99478" y="4619618"/>
            <a:ext cx="59528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Koodaa funktiot, joiden avulla voi piirtää</a:t>
            </a:r>
          </a:p>
          <a:p>
            <a:r>
              <a:rPr lang="fi-FI" dirty="0">
                <a:solidFill>
                  <a:schemeClr val="tx1"/>
                </a:solidFill>
              </a:rPr>
              <a:t>minkätahansa kokoisen ympyrälieriön (r, h), ympyräkartion (r, h) tai suorakulmaisen särmiön (a, b, c).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Vinkki 3: Muista trigonometriset funktiot, Pythagoraan lause ja peilaus.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0721" y="15442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c)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546" y="1906045"/>
            <a:ext cx="1603822" cy="15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2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41083&quot;&gt;&lt;property id=&quot;20148&quot; value=&quot;5&quot;/&gt;&lt;property id=&quot;20300&quot; value=&quot;Slide 2&quot;/&gt;&lt;property id=&quot;20307&quot; value=&quot;428&quot;/&gt;&lt;/object&gt;&lt;object type=&quot;3&quot; unique_id=&quot;41084&quot;&gt;&lt;property id=&quot;20148&quot; value=&quot;5&quot;/&gt;&lt;property id=&quot;20300&quot; value=&quot;Slide 3&quot;/&gt;&lt;property id=&quot;20307&quot; value=&quot;429&quot;/&gt;&lt;/object&gt;&lt;object type=&quot;3&quot; unique_id=&quot;41456&quot;&gt;&lt;property id=&quot;20148&quot; value=&quot;5&quot;/&gt;&lt;property id=&quot;20300&quot; value=&quot;Slide 6&quot;/&gt;&lt;property id=&quot;20307&quot; value=&quot;430&quot;/&gt;&lt;/object&gt;&lt;object type=&quot;3&quot; unique_id=&quot;41506&quot;&gt;&lt;property id=&quot;20148&quot; value=&quot;5&quot;/&gt;&lt;property id=&quot;20300&quot; value=&quot;Slide 8&quot;/&gt;&lt;property id=&quot;20307&quot; value=&quot;431&quot;/&gt;&lt;/object&gt;&lt;object type=&quot;3&quot; unique_id=&quot;41683&quot;&gt;&lt;property id=&quot;20148&quot; value=&quot;5&quot;/&gt;&lt;property id=&quot;20300&quot; value=&quot;Slide 4&quot;/&gt;&lt;property id=&quot;20307&quot; value=&quot;432&quot;/&gt;&lt;/object&gt;&lt;object type=&quot;3&quot; unique_id=&quot;41684&quot;&gt;&lt;property id=&quot;20148&quot; value=&quot;5&quot;/&gt;&lt;property id=&quot;20300&quot; value=&quot;Slide 5&quot;/&gt;&lt;property id=&quot;20307&quot; value=&quot;433&quot;/&gt;&lt;/object&gt;&lt;object type=&quot;3&quot; unique_id=&quot;41791&quot;&gt;&lt;property id=&quot;20148&quot; value=&quot;5&quot;/&gt;&lt;property id=&quot;20300&quot; value=&quot;Slide 1&quot;/&gt;&lt;property id=&quot;20307&quot; value=&quot;434&quot;/&gt;&lt;/object&gt;&lt;object type=&quot;3&quot; unique_id=&quot;41936&quot;&gt;&lt;property id=&quot;20148&quot; value=&quot;5&quot;/&gt;&lt;property id=&quot;20300&quot; value=&quot;Slide 7&quot;/&gt;&lt;property id=&quot;20307&quot; value=&quot;435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12785</TotalTime>
  <Words>384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972</cp:revision>
  <cp:lastPrinted>2016-09-05T06:35:50Z</cp:lastPrinted>
  <dcterms:created xsi:type="dcterms:W3CDTF">2009-02-04T09:59:18Z</dcterms:created>
  <dcterms:modified xsi:type="dcterms:W3CDTF">2017-01-26T16:34:47Z</dcterms:modified>
</cp:coreProperties>
</file>