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10"/>
  </p:notesMasterIdLst>
  <p:sldIdLst>
    <p:sldId id="374" r:id="rId3"/>
    <p:sldId id="370" r:id="rId4"/>
    <p:sldId id="369" r:id="rId5"/>
    <p:sldId id="375" r:id="rId6"/>
    <p:sldId id="376" r:id="rId7"/>
    <p:sldId id="371" r:id="rId8"/>
    <p:sldId id="372" r:id="rId9"/>
  </p:sldIdLst>
  <p:sldSz cx="9144000" cy="6858000" type="screen4x3"/>
  <p:notesSz cx="6858000" cy="9144000"/>
  <p:custDataLst>
    <p:tags r:id="rId11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EAF3"/>
    <a:srgbClr val="1C1DFD"/>
    <a:srgbClr val="FFE593"/>
    <a:srgbClr val="6CA62C"/>
    <a:srgbClr val="A9E5D1"/>
    <a:srgbClr val="CC0000"/>
    <a:srgbClr val="66CCFF"/>
    <a:srgbClr val="FFF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/>
    <p:restoredTop sz="92678" autoAdjust="0"/>
  </p:normalViewPr>
  <p:slideViewPr>
    <p:cSldViewPr>
      <p:cViewPr varScale="1">
        <p:scale>
          <a:sx n="83" d="100"/>
          <a:sy n="83" d="100"/>
        </p:scale>
        <p:origin x="1771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Symmetriset kuvat koostuvat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osasten peilikuvista</a:t>
            </a: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61491"/>
            <a:ext cx="2295525" cy="2295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49154"/>
            <a:ext cx="1152525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95" y="2449154"/>
            <a:ext cx="115252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845" y="2449153"/>
            <a:ext cx="229552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83" y="3760435"/>
            <a:ext cx="2295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3167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0) Valmiit kuvat</a:t>
            </a:r>
            <a:endParaRPr lang="fi-FI" sz="3200" dirty="0"/>
          </a:p>
        </p:txBody>
      </p:sp>
      <p:sp>
        <p:nvSpPr>
          <p:cNvPr id="7" name="Suorakulmio 6"/>
          <p:cNvSpPr/>
          <p:nvPr/>
        </p:nvSpPr>
        <p:spPr>
          <a:xfrm>
            <a:off x="442925" y="3307613"/>
            <a:ext cx="81792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 kuvia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Paina 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interaktioikkunaan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K5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paina ”enter”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Saitko toimimaan?  </a:t>
            </a:r>
          </a:p>
          <a:p>
            <a:pPr marL="457200" indent="-457200">
              <a:buFontTx/>
              <a:buChar char="-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72759"/>
            <a:ext cx="7002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Sinulla on käytössä seuraavat peruskuviot:</a:t>
            </a:r>
            <a:endParaRPr lang="fi-FI" sz="2800" dirty="0"/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82" y="2748123"/>
            <a:ext cx="390525" cy="39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35" y="2748714"/>
            <a:ext cx="390525" cy="3905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6104" y="275230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   K1:              K2:             K5:               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253" y="3764879"/>
            <a:ext cx="733044" cy="470461"/>
          </a:xfrm>
          <a:prstGeom prst="rect">
            <a:avLst/>
          </a:prstGeom>
        </p:spPr>
      </p:pic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87" y="2739617"/>
            <a:ext cx="390525" cy="39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9952" y="4733218"/>
            <a:ext cx="789368" cy="9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3369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1) flip-horizontal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146488"/>
            <a:ext cx="821663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Peilaa mikä tahansa valmis kuva vaakasuunnassa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flip-horizontal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- funktion avulla. Kokeile</a:t>
            </a:r>
            <a:r>
              <a:rPr lang="fi-FI" sz="28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*)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mitä seuraavat koodirivit tekevät: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K5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&gt;(flip-horizontal K5)</a:t>
            </a:r>
          </a:p>
          <a:p>
            <a:endParaRPr lang="fi-FI" sz="10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2483768" y="5295220"/>
            <a:ext cx="4572000" cy="6565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*) </a:t>
            </a:r>
            <a:r>
              <a:rPr lang="fi-FI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koodirivi interaktioikkunaan, ja paina ”enter”.</a:t>
            </a:r>
          </a:p>
        </p:txBody>
      </p:sp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467971"/>
            <a:ext cx="627311" cy="627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90" y="4467971"/>
            <a:ext cx="627311" cy="62731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177002" y="4781625"/>
            <a:ext cx="792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9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3483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1) flip-horizontal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146488"/>
            <a:ext cx="821663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b)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Voit yhdistää syntyneen kuvan alkuperäisen kuvan kanssa. Kokeile:</a:t>
            </a: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(beside K5 (flip-horizontal K5))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10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161942"/>
            <a:ext cx="627311" cy="627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316" y="4161941"/>
            <a:ext cx="627311" cy="6273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78" y="4161941"/>
            <a:ext cx="1265968" cy="640798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139952" y="4481635"/>
            <a:ext cx="792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7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3483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1) flip-horizontal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146488"/>
            <a:ext cx="843940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c)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Kopioi edellinen koodi määrittelyikkunaan. Anna uudelle palalle nimi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avulla ja paina ”run”.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OSA1 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(beside K5 (flip-horizontal K5))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d)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Testaa, että pala toimii oikein. Kirjoita interaktio- ikkunaan </a:t>
            </a:r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OSA1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paina ”enter”. 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122" y="4632868"/>
            <a:ext cx="1590632" cy="125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1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28472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2) flip-vertical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146488"/>
            <a:ext cx="821663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a)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Voit peilata kuvan myös pystysuunnassa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flip-vertical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–funktion avulla. Kokeile: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(flip-vertical OSA1)</a:t>
            </a:r>
          </a:p>
          <a:p>
            <a:endParaRPr lang="fi-FI" sz="10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b)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Voit nyt yhdistää syntyneen kuvan alkuperäisen kuvan kanssa. Kokeile: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(above  (flip-vertical OSA1) OSA1)</a:t>
            </a:r>
            <a:endParaRPr lang="en-US" sz="28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86" y="4997884"/>
            <a:ext cx="936103" cy="936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73" y="4956060"/>
            <a:ext cx="927211" cy="4693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74" y="5526180"/>
            <a:ext cx="902690" cy="45691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997602" y="5425389"/>
            <a:ext cx="792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01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4320" y="2805798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-12249" y="4671701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66507" y="1673268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</a:t>
            </a:r>
            <a:endParaRPr lang="fi-FI" sz="2200" dirty="0">
              <a:solidFill>
                <a:schemeClr val="tx1"/>
              </a:solidFill>
            </a:endParaRPr>
          </a:p>
        </p:txBody>
      </p:sp>
      <p:sp>
        <p:nvSpPr>
          <p:cNvPr id="48" name="Suorakulmio 47"/>
          <p:cNvSpPr/>
          <p:nvPr/>
        </p:nvSpPr>
        <p:spPr>
          <a:xfrm>
            <a:off x="3235694" y="1684963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b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lang="fi-FI" sz="2200" dirty="0">
              <a:solidFill>
                <a:schemeClr val="tx1"/>
              </a:solidFill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031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seuraavat kuvat: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flip-vertical, flip-horizontal, beside, above, K5)</a:t>
            </a:r>
            <a:endParaRPr lang="fi-FI" sz="1600" i="1" dirty="0">
              <a:solidFill>
                <a:schemeClr val="tx1"/>
              </a:solidFill>
            </a:endParaRPr>
          </a:p>
        </p:txBody>
      </p:sp>
      <p:sp>
        <p:nvSpPr>
          <p:cNvPr id="36" name="Suorakulmio 47"/>
          <p:cNvSpPr/>
          <p:nvPr/>
        </p:nvSpPr>
        <p:spPr>
          <a:xfrm>
            <a:off x="5284209" y="1658958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lang="fi-FI" sz="2200" dirty="0">
              <a:solidFill>
                <a:schemeClr val="tx1"/>
              </a:solidFill>
            </a:endParaRPr>
          </a:p>
        </p:txBody>
      </p:sp>
      <p:sp>
        <p:nvSpPr>
          <p:cNvPr id="38" name="Suorakulmio 46"/>
          <p:cNvSpPr/>
          <p:nvPr/>
        </p:nvSpPr>
        <p:spPr>
          <a:xfrm>
            <a:off x="1249630" y="2799622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sz="22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</a:t>
            </a:r>
            <a:endParaRPr lang="fi-FI" sz="2200" dirty="0">
              <a:solidFill>
                <a:schemeClr val="tx1"/>
              </a:solidFill>
            </a:endParaRPr>
          </a:p>
        </p:txBody>
      </p:sp>
      <p:sp>
        <p:nvSpPr>
          <p:cNvPr id="41" name="Suorakulmio 47"/>
          <p:cNvSpPr/>
          <p:nvPr/>
        </p:nvSpPr>
        <p:spPr>
          <a:xfrm>
            <a:off x="3918638" y="2777577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b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lang="fi-FI" sz="2200" dirty="0">
              <a:solidFill>
                <a:schemeClr val="tx1"/>
              </a:solidFill>
            </a:endParaRPr>
          </a:p>
        </p:txBody>
      </p:sp>
      <p:sp>
        <p:nvSpPr>
          <p:cNvPr id="60" name="Suorakulmio 34"/>
          <p:cNvSpPr/>
          <p:nvPr/>
        </p:nvSpPr>
        <p:spPr>
          <a:xfrm>
            <a:off x="1275358" y="4562668"/>
            <a:ext cx="78158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Keksi oma kuvio, suunnittele se ensin ruutupaperille, ja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 sitten. 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51" y="1673268"/>
            <a:ext cx="771525" cy="771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60" y="1699365"/>
            <a:ext cx="771525" cy="771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614" y="1670627"/>
            <a:ext cx="771525" cy="771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74" y="2815092"/>
            <a:ext cx="1533525" cy="1533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46" y="2822336"/>
            <a:ext cx="1533525" cy="1533525"/>
          </a:xfrm>
          <a:prstGeom prst="rect">
            <a:avLst/>
          </a:prstGeom>
        </p:spPr>
      </p:pic>
      <p:sp>
        <p:nvSpPr>
          <p:cNvPr id="31" name="Suorakulmio 47"/>
          <p:cNvSpPr/>
          <p:nvPr/>
        </p:nvSpPr>
        <p:spPr>
          <a:xfrm>
            <a:off x="6428458" y="2687081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lang="fi-FI" sz="2200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12" y="2815092"/>
            <a:ext cx="1539428" cy="15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611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6&quot;&gt;&lt;property id=&quot;20148&quot; value=&quot;5&quot;/&gt;&lt;property id=&quot;20300&quot; value=&quot;Slide 3&quot;/&gt;&lt;property id=&quot;20307&quot; value=&quot;369&quot;/&gt;&lt;/object&gt;&lt;object type=&quot;3&quot; unique_id=&quot;10069&quot;&gt;&lt;property id=&quot;20148&quot; value=&quot;5&quot;/&gt;&lt;property id=&quot;20300&quot; value=&quot;Slide 2&quot;/&gt;&lt;property id=&quot;20307&quot; value=&quot;370&quot;/&gt;&lt;/object&gt;&lt;object type=&quot;3&quot; unique_id=&quot;10097&quot;&gt;&lt;property id=&quot;20148&quot; value=&quot;5&quot;/&gt;&lt;property id=&quot;20300&quot; value=&quot;Slide 6&quot;/&gt;&lt;property id=&quot;20307&quot; value=&quot;371&quot;/&gt;&lt;/object&gt;&lt;object type=&quot;3&quot; unique_id=&quot;10148&quot;&gt;&lt;property id=&quot;20148&quot; value=&quot;5&quot;/&gt;&lt;property id=&quot;20300&quot; value=&quot;Slide 7&quot;/&gt;&lt;property id=&quot;20307&quot; value=&quot;372&quot;/&gt;&lt;/object&gt;&lt;object type=&quot;3&quot; unique_id=&quot;10215&quot;&gt;&lt;property id=&quot;20148&quot; value=&quot;5&quot;/&gt;&lt;property id=&quot;20300&quot; value=&quot;Slide 1&quot;/&gt;&lt;property id=&quot;20307&quot; value=&quot;374&quot;/&gt;&lt;/object&gt;&lt;object type=&quot;3&quot; unique_id=&quot;10298&quot;&gt;&lt;property id=&quot;20148&quot; value=&quot;5&quot;/&gt;&lt;property id=&quot;20300&quot; value=&quot;Slide 4&quot;/&gt;&lt;property id=&quot;20307&quot; value=&quot;375&quot;/&gt;&lt;/object&gt;&lt;object type=&quot;3&quot; unique_id=&quot;10344&quot;&gt;&lt;property id=&quot;20148&quot; value=&quot;5&quot;/&gt;&lt;property id=&quot;20300&quot; value=&quot;Slide 5&quot;/&gt;&lt;property id=&quot;20307&quot; value=&quot;376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5136</TotalTime>
  <Words>283</Words>
  <Application>Microsoft Office PowerPoint</Application>
  <PresentationFormat>Näytössä katseltava diaesitys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9</vt:i4>
      </vt:variant>
      <vt:variant>
        <vt:lpstr>Teema</vt:lpstr>
      </vt:variant>
      <vt:variant>
        <vt:i4>2</vt:i4>
      </vt:variant>
      <vt:variant>
        <vt:lpstr>Dian otsikot</vt:lpstr>
      </vt:variant>
      <vt:variant>
        <vt:i4>7</vt:i4>
      </vt:variant>
    </vt:vector>
  </HeadingPairs>
  <TitlesOfParts>
    <vt:vector size="18" baseType="lpstr">
      <vt:lpstr>AR PL Mingti2L Big5</vt:lpstr>
      <vt:lpstr>Arial</vt:lpstr>
      <vt:lpstr>Calibri</vt:lpstr>
      <vt:lpstr>Calibri Light</vt:lpstr>
      <vt:lpstr>Courier New</vt:lpstr>
      <vt:lpstr>Gill Sans MT</vt:lpstr>
      <vt:lpstr>Times New Roman</vt:lpstr>
      <vt:lpstr>Wingdings</vt:lpstr>
      <vt:lpstr>Wingdings 2</vt:lpstr>
      <vt:lpstr>HDOfficeLightV0</vt:lpstr>
      <vt:lpstr>Jaettava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577</cp:revision>
  <cp:lastPrinted>2016-09-05T06:35:50Z</cp:lastPrinted>
  <dcterms:created xsi:type="dcterms:W3CDTF">2009-02-04T09:59:18Z</dcterms:created>
  <dcterms:modified xsi:type="dcterms:W3CDTF">2018-04-09T09:14:41Z</dcterms:modified>
</cp:coreProperties>
</file>