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1"/>
  </p:notesMasterIdLst>
  <p:sldIdLst>
    <p:sldId id="374" r:id="rId3"/>
    <p:sldId id="370" r:id="rId4"/>
    <p:sldId id="369" r:id="rId5"/>
    <p:sldId id="371" r:id="rId6"/>
    <p:sldId id="372" r:id="rId7"/>
    <p:sldId id="373" r:id="rId8"/>
    <p:sldId id="375" r:id="rId9"/>
    <p:sldId id="376" r:id="rId10"/>
  </p:sldIdLst>
  <p:sldSz cx="9144000" cy="6858000" type="screen4x3"/>
  <p:notesSz cx="6858000" cy="9144000"/>
  <p:custDataLst>
    <p:tags r:id="rId12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6" d="100"/>
          <a:sy n="86" d="100"/>
        </p:scale>
        <p:origin x="1675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Isot kuvat koostuvat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pienistä kuvista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395536" y="197251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10263"/>
            <a:ext cx="1209675" cy="20288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10263"/>
            <a:ext cx="1209675" cy="2028825"/>
          </a:xfrm>
          <a:prstGeom prst="rect">
            <a:avLst/>
          </a:prstGeom>
        </p:spPr>
      </p:pic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67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Valmiit kuvat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2925" y="3307613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kuvia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”enter”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002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Sinulla on käytössä seuraavat peruskuviot:</a:t>
            </a:r>
            <a:endParaRPr lang="fi-FI" sz="2800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2" y="2748123"/>
            <a:ext cx="390525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35" y="2748714"/>
            <a:ext cx="390525" cy="390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12" y="2752305"/>
            <a:ext cx="390525" cy="39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69" y="2741793"/>
            <a:ext cx="390525" cy="3905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6104" y="2752305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   K1:              K2:             K3:              K4:  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253" y="3764879"/>
            <a:ext cx="733044" cy="4704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050" y="4785254"/>
            <a:ext cx="737863" cy="814525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beside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Yhdistä kuvioita vierekkäin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beside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 koodirivi tekee: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&gt;(beside K1 K2)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Entä jos vaihdat K1:n ja K2:n järjestystä?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&gt;(beside K2 K1)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Kokeile, voitko yhdistää kolme kuvaa?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483768" y="5295220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8453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above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Yhdistä kuvioita allekkain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&gt;(above K1 K3)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Voit yhdistää beside:n ja above:n samaan lausekkeeseen. Kokeile: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&gt;(beside (above K1 K3)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(above K3 K1))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4320" y="280579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429429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6507" y="167326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8" name="Suorakulmio 47"/>
          <p:cNvSpPr/>
          <p:nvPr/>
        </p:nvSpPr>
        <p:spPr>
          <a:xfrm>
            <a:off x="3235694" y="1684963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081088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7815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kuvat: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above, beside, K1, K2, K3, K4)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93" y="1629955"/>
            <a:ext cx="771525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98" y="1629954"/>
            <a:ext cx="771525" cy="771525"/>
          </a:xfrm>
          <a:prstGeom prst="rect">
            <a:avLst/>
          </a:prstGeom>
        </p:spPr>
      </p:pic>
      <p:sp>
        <p:nvSpPr>
          <p:cNvPr id="36" name="Suorakulmio 47"/>
          <p:cNvSpPr/>
          <p:nvPr/>
        </p:nvSpPr>
        <p:spPr>
          <a:xfrm>
            <a:off x="5284209" y="165895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92" y="1604365"/>
            <a:ext cx="771525" cy="771525"/>
          </a:xfrm>
          <a:prstGeom prst="rect">
            <a:avLst/>
          </a:prstGeom>
        </p:spPr>
      </p:pic>
      <p:sp>
        <p:nvSpPr>
          <p:cNvPr id="38" name="Suorakulmio 46"/>
          <p:cNvSpPr/>
          <p:nvPr/>
        </p:nvSpPr>
        <p:spPr>
          <a:xfrm>
            <a:off x="1249630" y="2799622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1" name="Suorakulmio 47"/>
          <p:cNvSpPr/>
          <p:nvPr/>
        </p:nvSpPr>
        <p:spPr>
          <a:xfrm>
            <a:off x="3231372" y="2750091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44" y="2772972"/>
            <a:ext cx="11525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38" y="2715071"/>
            <a:ext cx="11525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82244"/>
            <a:ext cx="1152525" cy="1152525"/>
          </a:xfrm>
          <a:prstGeom prst="rect">
            <a:avLst/>
          </a:prstGeom>
        </p:spPr>
      </p:pic>
      <p:sp>
        <p:nvSpPr>
          <p:cNvPr id="59" name="Suorakulmio 47"/>
          <p:cNvSpPr/>
          <p:nvPr/>
        </p:nvSpPr>
        <p:spPr>
          <a:xfrm>
            <a:off x="5320413" y="2711244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71073" y="4229940"/>
            <a:ext cx="7815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Keksi oma kuvio, suunnittele se ensin ruutupaperille,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 sitten.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kokeile vaihtaa musta joksikin toiseksi väriksi, keksitkö miten).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2736" y="13813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07078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60" name="Suorakulmio 34"/>
          <p:cNvSpPr/>
          <p:nvPr/>
        </p:nvSpPr>
        <p:spPr>
          <a:xfrm>
            <a:off x="1234659" y="1328848"/>
            <a:ext cx="7815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Jatka kuvasarjaa ja koodaa puuttuva kuva:</a:t>
            </a:r>
            <a:endParaRPr lang="fi-FI" sz="1600" i="1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61106"/>
            <a:ext cx="3810866" cy="12564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60" y="3634681"/>
            <a:ext cx="3785894" cy="1248210"/>
          </a:xfrm>
          <a:prstGeom prst="rect">
            <a:avLst/>
          </a:prstGeom>
        </p:spPr>
      </p:pic>
      <p:sp>
        <p:nvSpPr>
          <p:cNvPr id="27" name="Suorakulmio 46"/>
          <p:cNvSpPr/>
          <p:nvPr/>
        </p:nvSpPr>
        <p:spPr>
          <a:xfrm>
            <a:off x="1267932" y="2245945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28" name="Suorakulmio 46"/>
          <p:cNvSpPr/>
          <p:nvPr/>
        </p:nvSpPr>
        <p:spPr>
          <a:xfrm>
            <a:off x="1267932" y="4035592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9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2736" y="153038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21198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60" name="Suorakulmio 34"/>
          <p:cNvSpPr/>
          <p:nvPr/>
        </p:nvSpPr>
        <p:spPr>
          <a:xfrm>
            <a:off x="1234659" y="1477847"/>
            <a:ext cx="32653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Hassut otukset 1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Mitä jos eläimet voisivat vaihtaa osia keskenään?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B3C4FA13-5519-4634-973A-4CF56C4E03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" t="6549" r="16817" b="2342"/>
          <a:stretch/>
        </p:blipFill>
        <p:spPr>
          <a:xfrm>
            <a:off x="4490542" y="1340768"/>
            <a:ext cx="3249810" cy="2260738"/>
          </a:xfrm>
          <a:prstGeom prst="rect">
            <a:avLst/>
          </a:prstGeom>
        </p:spPr>
      </p:pic>
      <p:sp>
        <p:nvSpPr>
          <p:cNvPr id="15" name="Suorakulmio 34">
            <a:extLst>
              <a:ext uri="{FF2B5EF4-FFF2-40B4-BE49-F238E27FC236}">
                <a16:creationId xmlns:a16="http://schemas.microsoft.com/office/drawing/2014/main" id="{79661CD8-9325-4442-ACF5-6FE1670B73B8}"/>
              </a:ext>
            </a:extLst>
          </p:cNvPr>
          <p:cNvSpPr/>
          <p:nvPr/>
        </p:nvSpPr>
        <p:spPr>
          <a:xfrm>
            <a:off x="1234659" y="3286579"/>
            <a:ext cx="70195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Montako erilaista eläintä voit koota, kun sinulla on kolmeen osaan jaetut valas, kameli ja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dino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?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kaikki vaihtoehdot. Tiedostosta löytyvät valmiit eläinpalat (kameli: K1, K2, K3,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dino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 D1, D2, D3 ja valas: V1, V2, V3)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A4BF98C-6F83-4649-80E4-CB8E3DCDF4F9}"/>
              </a:ext>
            </a:extLst>
          </p:cNvPr>
          <p:cNvSpPr/>
          <p:nvPr/>
        </p:nvSpPr>
        <p:spPr>
          <a:xfrm>
            <a:off x="2051720" y="715247"/>
            <a:ext cx="7321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800">
                <a:solidFill>
                  <a:schemeClr val="tx1"/>
                </a:solidFill>
                <a:latin typeface="Arial" charset="0"/>
              </a:rPr>
              <a:t>               </a:t>
            </a:r>
            <a:r>
              <a:rPr lang="fi-FI" i="1" dirty="0">
                <a:solidFill>
                  <a:schemeClr val="tx1"/>
                </a:solidFill>
                <a:latin typeface="Arial" charset="0"/>
              </a:rPr>
              <a:t>(vinkki: </a:t>
            </a:r>
            <a:r>
              <a:rPr lang="fi-FI" i="1" dirty="0" err="1">
                <a:solidFill>
                  <a:schemeClr val="tx1"/>
                </a:solidFill>
                <a:latin typeface="Arial" charset="0"/>
              </a:rPr>
              <a:t>beside</a:t>
            </a:r>
            <a:r>
              <a:rPr lang="fi-FI" i="1" dirty="0">
                <a:solidFill>
                  <a:schemeClr val="tx1"/>
                </a:solidFill>
                <a:latin typeface="Arial" charset="0"/>
              </a:rPr>
              <a:t>, K1, K2, K3, D1, D2, D3, V1, V2, V3)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237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2736" y="153038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60" name="Suorakulmio 34"/>
          <p:cNvSpPr/>
          <p:nvPr/>
        </p:nvSpPr>
        <p:spPr>
          <a:xfrm>
            <a:off x="1234659" y="1477847"/>
            <a:ext cx="32653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Hassut otukset 2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Mitä jos eläimet voisivat vaihtaa osia keskenään?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uorakulmio 34">
            <a:extLst>
              <a:ext uri="{FF2B5EF4-FFF2-40B4-BE49-F238E27FC236}">
                <a16:creationId xmlns:a16="http://schemas.microsoft.com/office/drawing/2014/main" id="{79661CD8-9325-4442-ACF5-6FE1670B73B8}"/>
              </a:ext>
            </a:extLst>
          </p:cNvPr>
          <p:cNvSpPr/>
          <p:nvPr/>
        </p:nvSpPr>
        <p:spPr>
          <a:xfrm>
            <a:off x="1185153" y="3175506"/>
            <a:ext cx="70195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Montako erilaista eläintä voit koota, kun sinulla on neljään osaan jaetut valas, kameli ja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dino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?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Tiedostosta löytyvät valmiit eläinpalat (kameli: K1, K2a, K2b, K3,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dino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 D1, D2a, D2b, D3 ja valas: V1, V2a, V2b, V3). Kokoa mielestäsi hassuin mahdollinen eläin.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A4BF98C-6F83-4649-80E4-CB8E3DCDF4F9}"/>
              </a:ext>
            </a:extLst>
          </p:cNvPr>
          <p:cNvSpPr/>
          <p:nvPr/>
        </p:nvSpPr>
        <p:spPr>
          <a:xfrm>
            <a:off x="2051720" y="715247"/>
            <a:ext cx="73212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1"/>
                </a:solidFill>
                <a:latin typeface="Arial" charset="0"/>
              </a:rPr>
              <a:t>               </a:t>
            </a:r>
            <a:r>
              <a:rPr lang="fi-FI" i="1" dirty="0">
                <a:solidFill>
                  <a:schemeClr val="tx1"/>
                </a:solidFill>
                <a:latin typeface="Arial" charset="0"/>
              </a:rPr>
              <a:t>(vinkki: </a:t>
            </a:r>
            <a:r>
              <a:rPr lang="fi-FI" i="1" dirty="0" err="1">
                <a:solidFill>
                  <a:schemeClr val="tx1"/>
                </a:solidFill>
                <a:latin typeface="Arial" charset="0"/>
              </a:rPr>
              <a:t>beside</a:t>
            </a:r>
            <a:r>
              <a:rPr lang="fi-FI" i="1" dirty="0">
                <a:solidFill>
                  <a:schemeClr val="tx1"/>
                </a:solidFill>
                <a:latin typeface="Arial" charset="0"/>
              </a:rPr>
              <a:t>, K1, K2a, K2b, K3, D1, D2a, D2b D3,       					V1, V2a, V2b, V3)</a:t>
            </a:r>
            <a:endParaRPr lang="fi-FI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CBE6BEC8-6D5E-4015-8EC8-245A053CBB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944" r="8413" b="1758"/>
          <a:stretch/>
        </p:blipFill>
        <p:spPr>
          <a:xfrm>
            <a:off x="4694953" y="1177119"/>
            <a:ext cx="3596683" cy="2367466"/>
          </a:xfrm>
          <a:prstGeom prst="rect">
            <a:avLst/>
          </a:prstGeom>
        </p:spPr>
      </p:pic>
      <p:pic>
        <p:nvPicPr>
          <p:cNvPr id="42" name="Kuva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21198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84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3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097&quot;&gt;&lt;property id=&quot;20148&quot; value=&quot;5&quot;/&gt;&lt;property id=&quot;20300&quot; value=&quot;Slide 4&quot;/&gt;&lt;property id=&quot;20307&quot; value=&quot;371&quot;/&gt;&lt;/object&gt;&lt;object type=&quot;3&quot; unique_id=&quot;10148&quot;&gt;&lt;property id=&quot;20148&quot; value=&quot;5&quot;/&gt;&lt;property id=&quot;20300&quot; value=&quot;Slide 5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216&quot;&gt;&lt;property id=&quot;20148&quot; value=&quot;5&quot;/&gt;&lt;property id=&quot;20300&quot; value=&quot;Slide 6&quot;/&gt;&lt;property id=&quot;20307&quot; value=&quot;373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446</Words>
  <Application>Microsoft Office PowerPoint</Application>
  <PresentationFormat>Näytössä katseltava diaesitys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8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8</vt:i4>
      </vt:variant>
    </vt:vector>
  </HeadingPairs>
  <TitlesOfParts>
    <vt:vector size="18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552</cp:revision>
  <cp:lastPrinted>2016-09-05T06:35:50Z</cp:lastPrinted>
  <dcterms:created xsi:type="dcterms:W3CDTF">2009-02-04T09:59:18Z</dcterms:created>
  <dcterms:modified xsi:type="dcterms:W3CDTF">2018-03-06T11:41:46Z</dcterms:modified>
</cp:coreProperties>
</file>