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5"/>
  </p:notesMasterIdLst>
  <p:sldIdLst>
    <p:sldId id="374" r:id="rId3"/>
    <p:sldId id="384" r:id="rId4"/>
    <p:sldId id="378" r:id="rId5"/>
    <p:sldId id="379" r:id="rId6"/>
    <p:sldId id="380" r:id="rId7"/>
    <p:sldId id="381" r:id="rId8"/>
    <p:sldId id="382" r:id="rId9"/>
    <p:sldId id="383" r:id="rId10"/>
    <p:sldId id="385" r:id="rId11"/>
    <p:sldId id="377" r:id="rId12"/>
    <p:sldId id="369" r:id="rId13"/>
    <p:sldId id="372" r:id="rId14"/>
  </p:sldIdLst>
  <p:sldSz cx="9144000" cy="6858000" type="screen4x3"/>
  <p:notesSz cx="6858000" cy="9144000"/>
  <p:custDataLst>
    <p:tags r:id="rId16"/>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4"/>
    <p:restoredTop sz="92678" autoAdjust="0"/>
  </p:normalViewPr>
  <p:slideViewPr>
    <p:cSldViewPr>
      <p:cViewPr varScale="1">
        <p:scale>
          <a:sx n="83" d="100"/>
          <a:sy n="83" d="100"/>
        </p:scale>
        <p:origin x="1771"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854" y="2186038"/>
            <a:ext cx="4380080" cy="2596223"/>
          </a:xfrm>
          <a:prstGeom prst="rect">
            <a:avLst/>
          </a:prstGeom>
        </p:spPr>
      </p:pic>
      <p:pic>
        <p:nvPicPr>
          <p:cNvPr id="23" name="Picture 22"/>
          <p:cNvPicPr>
            <a:picLocks noChangeAspect="1"/>
          </p:cNvPicPr>
          <p:nvPr/>
        </p:nvPicPr>
        <p:blipFill>
          <a:blip r:embed="rId3"/>
          <a:stretch>
            <a:fillRect/>
          </a:stretch>
        </p:blipFill>
        <p:spPr>
          <a:xfrm>
            <a:off x="4799221" y="100742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733927" y="1675998"/>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2901584" y="2008562"/>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68751" y="2007226"/>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92043" y="3517247"/>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76 122))</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376" y="1841767"/>
            <a:ext cx="3966898" cy="4145532"/>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4498825" y="2060848"/>
            <a:ext cx="1" cy="3850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107" y="2366219"/>
            <a:ext cx="4348508" cy="1827759"/>
          </a:xfrm>
          <a:prstGeom prst="rect">
            <a:avLst/>
          </a:prstGeom>
        </p:spPr>
      </p:pic>
      <p:pic>
        <p:nvPicPr>
          <p:cNvPr id="6" name="Picture 5"/>
          <p:cNvPicPr>
            <a:picLocks noChangeAspect="1"/>
          </p:cNvPicPr>
          <p:nvPr/>
        </p:nvPicPr>
        <p:blipFill>
          <a:blip r:embed="rId3"/>
          <a:stretch>
            <a:fillRect/>
          </a:stretch>
        </p:blipFill>
        <p:spPr>
          <a:xfrm>
            <a:off x="5164822" y="1465518"/>
            <a:ext cx="3516521" cy="3686322"/>
          </a:xfrm>
          <a:prstGeom prst="rect">
            <a:avLst/>
          </a:prstGeom>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555776" y="4317048"/>
            <a:ext cx="1837234" cy="584775"/>
          </a:xfrm>
          <a:prstGeom prst="rect">
            <a:avLst/>
          </a:prstGeom>
          <a:solidFill>
            <a:schemeClr val="accent2">
              <a:lumMod val="75000"/>
            </a:schemeClr>
          </a:solidFill>
        </p:spPr>
        <p:txBody>
          <a:bodyPr wrap="none">
            <a:spAutoFit/>
          </a:bodyPr>
          <a:lstStyle/>
          <a:p>
            <a:r>
              <a:rPr lang="fi-FI" sz="1600" dirty="0"/>
              <a:t>(x, y,) uusi piste </a:t>
            </a:r>
          </a:p>
          <a:p>
            <a:r>
              <a:rPr lang="fi-FI" sz="1600" dirty="0"/>
              <a:t>johon Turtle siirtyy</a:t>
            </a:r>
          </a:p>
        </p:txBody>
      </p:sp>
      <p:cxnSp>
        <p:nvCxnSpPr>
          <p:cNvPr id="43" name="Straight Arrow Connector 42"/>
          <p:cNvCxnSpPr/>
          <p:nvPr/>
        </p:nvCxnSpPr>
        <p:spPr>
          <a:xfrm flipH="1" flipV="1">
            <a:off x="2701245" y="4080118"/>
            <a:ext cx="83937"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999753" y="4080118"/>
            <a:ext cx="60079" cy="2307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779912" y="3422501"/>
            <a:ext cx="1418602" cy="332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kutusmalla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5" name="Picture 4"/>
          <p:cNvPicPr>
            <a:picLocks noChangeAspect="1"/>
          </p:cNvPicPr>
          <p:nvPr/>
        </p:nvPicPr>
        <p:blipFill>
          <a:blip r:embed="rId5"/>
          <a:stretch>
            <a:fillRect/>
          </a:stretch>
        </p:blipFill>
        <p:spPr>
          <a:xfrm>
            <a:off x="3923928" y="2234712"/>
            <a:ext cx="1333047" cy="2057361"/>
          </a:xfrm>
          <a:prstGeom prst="rect">
            <a:avLst/>
          </a:prstGeom>
        </p:spPr>
      </p:pic>
      <p:pic>
        <p:nvPicPr>
          <p:cNvPr id="7" name="Picture 6"/>
          <p:cNvPicPr>
            <a:picLocks noChangeAspect="1"/>
          </p:cNvPicPr>
          <p:nvPr/>
        </p:nvPicPr>
        <p:blipFill>
          <a:blip r:embed="rId6"/>
          <a:stretch>
            <a:fillRect/>
          </a:stretch>
        </p:blipFill>
        <p:spPr>
          <a:xfrm>
            <a:off x="1717778" y="2204973"/>
            <a:ext cx="1558078" cy="2087100"/>
          </a:xfrm>
          <a:prstGeom prst="rect">
            <a:avLst/>
          </a:prstGeom>
        </p:spPr>
      </p:pic>
      <p:pic>
        <p:nvPicPr>
          <p:cNvPr id="8" name="Picture 7"/>
          <p:cNvPicPr>
            <a:picLocks noChangeAspect="1"/>
          </p:cNvPicPr>
          <p:nvPr/>
        </p:nvPicPr>
        <p:blipFill>
          <a:blip r:embed="rId7"/>
          <a:stretch>
            <a:fillRect/>
          </a:stretch>
        </p:blipFill>
        <p:spPr>
          <a:xfrm>
            <a:off x="6058614" y="2135889"/>
            <a:ext cx="2088917" cy="2112063"/>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2" name="Picture 1"/>
          <p:cNvPicPr>
            <a:picLocks noChangeAspect="1"/>
          </p:cNvPicPr>
          <p:nvPr/>
        </p:nvPicPr>
        <p:blipFill>
          <a:blip r:embed="rId5"/>
          <a:stretch>
            <a:fillRect/>
          </a:stretch>
        </p:blipFill>
        <p:spPr>
          <a:xfrm>
            <a:off x="1634052" y="2119363"/>
            <a:ext cx="1990725" cy="1962150"/>
          </a:xfrm>
          <a:prstGeom prst="rect">
            <a:avLst/>
          </a:prstGeom>
        </p:spPr>
      </p:pic>
      <p:pic>
        <p:nvPicPr>
          <p:cNvPr id="4" name="Picture 3"/>
          <p:cNvPicPr>
            <a:picLocks noChangeAspect="1"/>
          </p:cNvPicPr>
          <p:nvPr/>
        </p:nvPicPr>
        <p:blipFill>
          <a:blip r:embed="rId6"/>
          <a:stretch>
            <a:fillRect/>
          </a:stretch>
        </p:blipFill>
        <p:spPr>
          <a:xfrm>
            <a:off x="4583013" y="2199339"/>
            <a:ext cx="1791841" cy="1802198"/>
          </a:xfrm>
          <a:prstGeom prst="rect">
            <a:avLst/>
          </a:prstGeom>
        </p:spPr>
      </p:pic>
      <p:pic>
        <p:nvPicPr>
          <p:cNvPr id="6" name="Picture 5"/>
          <p:cNvPicPr>
            <a:picLocks noChangeAspect="1"/>
          </p:cNvPicPr>
          <p:nvPr/>
        </p:nvPicPr>
        <p:blipFill>
          <a:blip r:embed="rId7"/>
          <a:stretch>
            <a:fillRect/>
          </a:stretch>
        </p:blipFill>
        <p:spPr>
          <a:xfrm>
            <a:off x="3624777" y="4926333"/>
            <a:ext cx="1764603" cy="1066179"/>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106" y="1140385"/>
            <a:ext cx="2579437" cy="4788320"/>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(165, 40)</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(76, 122)</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63130" y="597679"/>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
        <p:nvSpPr>
          <p:cNvPr id="9" name="Right Brace 8"/>
          <p:cNvSpPr/>
          <p:nvPr/>
        </p:nvSpPr>
        <p:spPr>
          <a:xfrm rot="16200000">
            <a:off x="4501384" y="-132778"/>
            <a:ext cx="313765" cy="2484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Tree>
    <p:extLst>
      <p:ext uri="{BB962C8B-B14F-4D97-AF65-F5344CB8AC3E}">
        <p14:creationId xmlns:p14="http://schemas.microsoft.com/office/powerpoint/2010/main" val="392254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7183</TotalTime>
  <Words>614</Words>
  <Application>Microsoft Office PowerPoint</Application>
  <PresentationFormat>On-screen Show (4:3)</PresentationFormat>
  <Paragraphs>137</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692</cp:revision>
  <cp:lastPrinted>2016-09-05T06:35:50Z</cp:lastPrinted>
  <dcterms:created xsi:type="dcterms:W3CDTF">2009-02-04T09:59:18Z</dcterms:created>
  <dcterms:modified xsi:type="dcterms:W3CDTF">2017-01-27T10:16:21Z</dcterms:modified>
</cp:coreProperties>
</file>