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9"/>
  </p:notesMasterIdLst>
  <p:sldIdLst>
    <p:sldId id="374" r:id="rId3"/>
    <p:sldId id="370" r:id="rId4"/>
    <p:sldId id="369" r:id="rId5"/>
    <p:sldId id="371" r:id="rId6"/>
    <p:sldId id="372" r:id="rId7"/>
    <p:sldId id="373" r:id="rId8"/>
  </p:sldIdLst>
  <p:sldSz cx="9144000" cy="6858000" type="screen4x3"/>
  <p:notesSz cx="6858000" cy="9144000"/>
  <p:custDataLst>
    <p:tags r:id="rId10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1C1DFD"/>
    <a:srgbClr val="FFE593"/>
    <a:srgbClr val="6CA62C"/>
    <a:srgbClr val="A9E5D1"/>
    <a:srgbClr val="CC0000"/>
    <a:srgbClr val="66CCFF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4"/>
    <p:restoredTop sz="92678" autoAdjust="0"/>
  </p:normalViewPr>
  <p:slideViewPr>
    <p:cSldViewPr>
      <p:cViewPr varScale="1">
        <p:scale>
          <a:sx n="87" d="100"/>
          <a:sy n="87" d="100"/>
        </p:scale>
        <p:origin x="979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Isot kuvat koostuvat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pienistä kuvista</a:t>
            </a:r>
          </a:p>
        </p:txBody>
      </p:sp>
      <p:sp>
        <p:nvSpPr>
          <p:cNvPr id="27" name="Suorakulmio 26"/>
          <p:cNvSpPr/>
          <p:nvPr/>
        </p:nvSpPr>
        <p:spPr>
          <a:xfrm>
            <a:off x="395536" y="197251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10263"/>
            <a:ext cx="1209675" cy="20288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10263"/>
            <a:ext cx="1209675" cy="2028825"/>
          </a:xfrm>
          <a:prstGeom prst="rect">
            <a:avLst/>
          </a:prstGeom>
        </p:spPr>
      </p:pic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3167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Valmiit kuvat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2925" y="3307613"/>
            <a:ext cx="8179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kuvia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interaktioikkunaan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K1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”enter”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002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Sinulla on käytössä seuraavat peruskuviot:</a:t>
            </a:r>
            <a:endParaRPr lang="fi-FI" sz="2800" dirty="0"/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82" y="2748123"/>
            <a:ext cx="390525" cy="39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35" y="2748714"/>
            <a:ext cx="390525" cy="390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12" y="2752305"/>
            <a:ext cx="390525" cy="390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69" y="2741793"/>
            <a:ext cx="390525" cy="3905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6104" y="2752305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   K1:              K2:             K3:              K4:   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253" y="3764879"/>
            <a:ext cx="733044" cy="4704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3050" y="4785254"/>
            <a:ext cx="737863" cy="814525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1959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beside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146488"/>
            <a:ext cx="821663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Yhdistä kuvioita vierekkäin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beside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Kokeile</a:t>
            </a:r>
            <a:r>
              <a:rPr lang="fi-FI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mitä seuraava koodirivi tekee: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&gt;(beside K1 K2)</a:t>
            </a: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Entä jos vaihdat K1:n ja K2:n järjestystä?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&gt;(beside K2 K1)</a:t>
            </a: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Kokeile, voitko yhdistää kolme kuvaa?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483768" y="5295220"/>
            <a:ext cx="4572000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koodirivi interaktioikkunaan, ja paina ”enter”.</a:t>
            </a:r>
          </a:p>
        </p:txBody>
      </p:sp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18453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2) above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146488"/>
            <a:ext cx="821663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Yhdistä kuvioita allekkain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Kokeile: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&gt;(above K1 K3)</a:t>
            </a: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Voit yhdistää beside:n ja above:n samaan lausekkeeseen. Kokeile:</a:t>
            </a:r>
          </a:p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&gt;(beside (above K1 K3)</a:t>
            </a:r>
          </a:p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(above K3 K1))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1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4320" y="280579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0" y="429429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6507" y="1673268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48" name="Suorakulmio 47"/>
          <p:cNvSpPr/>
          <p:nvPr/>
        </p:nvSpPr>
        <p:spPr>
          <a:xfrm>
            <a:off x="3235694" y="1684963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b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081088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7815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seuraavat kuvat: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above, beside, K1, K2, K3, K4)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93" y="1629955"/>
            <a:ext cx="771525" cy="771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98" y="1629954"/>
            <a:ext cx="771525" cy="771525"/>
          </a:xfrm>
          <a:prstGeom prst="rect">
            <a:avLst/>
          </a:prstGeom>
        </p:spPr>
      </p:pic>
      <p:sp>
        <p:nvSpPr>
          <p:cNvPr id="36" name="Suorakulmio 47"/>
          <p:cNvSpPr/>
          <p:nvPr/>
        </p:nvSpPr>
        <p:spPr>
          <a:xfrm>
            <a:off x="5284209" y="1658958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92" y="1604365"/>
            <a:ext cx="771525" cy="771525"/>
          </a:xfrm>
          <a:prstGeom prst="rect">
            <a:avLst/>
          </a:prstGeom>
        </p:spPr>
      </p:pic>
      <p:sp>
        <p:nvSpPr>
          <p:cNvPr id="38" name="Suorakulmio 46"/>
          <p:cNvSpPr/>
          <p:nvPr/>
        </p:nvSpPr>
        <p:spPr>
          <a:xfrm>
            <a:off x="1249630" y="2799622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41" name="Suorakulmio 47"/>
          <p:cNvSpPr/>
          <p:nvPr/>
        </p:nvSpPr>
        <p:spPr>
          <a:xfrm>
            <a:off x="3231372" y="2750091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b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044" y="2772972"/>
            <a:ext cx="11525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38" y="2715071"/>
            <a:ext cx="11525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682244"/>
            <a:ext cx="1152525" cy="1152525"/>
          </a:xfrm>
          <a:prstGeom prst="rect">
            <a:avLst/>
          </a:prstGeom>
        </p:spPr>
      </p:pic>
      <p:sp>
        <p:nvSpPr>
          <p:cNvPr id="59" name="Suorakulmio 47"/>
          <p:cNvSpPr/>
          <p:nvPr/>
        </p:nvSpPr>
        <p:spPr>
          <a:xfrm>
            <a:off x="5320413" y="2711244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271073" y="4229940"/>
            <a:ext cx="7815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Keksi oma kuvio, suunnittele se ensin ruutupaperille, ja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 sitten.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kokeile vaihtaa musta joksikin toiseksi väriksi, keksitkö miten).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2736" y="138139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07078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60" name="Suorakulmio 34"/>
          <p:cNvSpPr/>
          <p:nvPr/>
        </p:nvSpPr>
        <p:spPr>
          <a:xfrm>
            <a:off x="1234659" y="1328848"/>
            <a:ext cx="7815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Jatka kuvasarjaa ja koodaa puuttuva kuva:</a:t>
            </a:r>
            <a:endParaRPr lang="fi-FI" sz="1600" i="1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61106"/>
            <a:ext cx="3810866" cy="12564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60" y="3634681"/>
            <a:ext cx="3785894" cy="1248210"/>
          </a:xfrm>
          <a:prstGeom prst="rect">
            <a:avLst/>
          </a:prstGeom>
        </p:spPr>
      </p:pic>
      <p:sp>
        <p:nvSpPr>
          <p:cNvPr id="27" name="Suorakulmio 46"/>
          <p:cNvSpPr/>
          <p:nvPr/>
        </p:nvSpPr>
        <p:spPr>
          <a:xfrm>
            <a:off x="1267932" y="2245945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28" name="Suorakulmio 46"/>
          <p:cNvSpPr/>
          <p:nvPr/>
        </p:nvSpPr>
        <p:spPr>
          <a:xfrm>
            <a:off x="1267932" y="4035592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b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937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3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097&quot;&gt;&lt;property id=&quot;20148&quot; value=&quot;5&quot;/&gt;&lt;property id=&quot;20300&quot; value=&quot;Slide 4&quot;/&gt;&lt;property id=&quot;20307&quot; value=&quot;371&quot;/&gt;&lt;/object&gt;&lt;object type=&quot;3&quot; unique_id=&quot;10148&quot;&gt;&lt;property id=&quot;20148&quot; value=&quot;5&quot;/&gt;&lt;property id=&quot;20300&quot; value=&quot;Slide 5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216&quot;&gt;&lt;property id=&quot;20148&quot; value=&quot;5&quot;/&gt;&lt;property id=&quot;20300&quot; value=&quot;Slide 6&quot;/&gt;&lt;property id=&quot;20307&quot; value=&quot;373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4891</TotalTime>
  <Words>249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 PL Mingti2L Big5</vt:lpstr>
      <vt:lpstr>Arial</vt:lpstr>
      <vt:lpstr>Calibri</vt:lpstr>
      <vt:lpstr>Calibri Light</vt:lpstr>
      <vt:lpstr>Courier New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548</cp:revision>
  <cp:lastPrinted>2016-09-05T06:35:50Z</cp:lastPrinted>
  <dcterms:created xsi:type="dcterms:W3CDTF">2009-02-04T09:59:18Z</dcterms:created>
  <dcterms:modified xsi:type="dcterms:W3CDTF">2016-10-10T13:04:22Z</dcterms:modified>
</cp:coreProperties>
</file>