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0"/>
  </p:notesMasterIdLst>
  <p:sldIdLst>
    <p:sldId id="374" r:id="rId3"/>
    <p:sldId id="370" r:id="rId4"/>
    <p:sldId id="369" r:id="rId5"/>
    <p:sldId id="375" r:id="rId6"/>
    <p:sldId id="376" r:id="rId7"/>
    <p:sldId id="371" r:id="rId8"/>
    <p:sldId id="372" r:id="rId9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4EAF3"/>
    <a:srgbClr val="1C1DFD"/>
    <a:srgbClr val="FFE593"/>
    <a:srgbClr val="6CA62C"/>
    <a:srgbClr val="A9E5D1"/>
    <a:srgbClr val="CC0000"/>
    <a:srgbClr val="66CCFF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87" d="100"/>
          <a:sy n="87" d="100"/>
        </p:scale>
        <p:origin x="1651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5125" cy="1248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Symmetriset kuvat koostuvat</a:t>
            </a:r>
          </a:p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osasten peilikuvista</a:t>
            </a: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461491"/>
            <a:ext cx="2295525" cy="2295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449154"/>
            <a:ext cx="115252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95" y="2449154"/>
            <a:ext cx="115252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45" y="2449153"/>
            <a:ext cx="229552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883" y="3760435"/>
            <a:ext cx="2295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384572" y="1439048"/>
            <a:ext cx="31676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0) Valmiit kuvat</a:t>
            </a:r>
            <a:endParaRPr lang="fi-FI" sz="3200" dirty="0"/>
          </a:p>
        </p:txBody>
      </p:sp>
      <p:sp>
        <p:nvSpPr>
          <p:cNvPr id="7" name="Suorakulmio 6"/>
          <p:cNvSpPr/>
          <p:nvPr/>
        </p:nvSpPr>
        <p:spPr>
          <a:xfrm>
            <a:off x="442925" y="3307613"/>
            <a:ext cx="81792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 kuvia näin: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Paina 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interaktioikkunaan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K5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</a:t>
            </a:r>
          </a:p>
          <a:p>
            <a:pPr marL="457200" indent="-457200">
              <a:buFontTx/>
              <a:buChar char="-"/>
            </a:pP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Saitko toimimaan?  </a:t>
            </a:r>
          </a:p>
          <a:p>
            <a:pPr marL="457200" indent="-457200">
              <a:buFontTx/>
              <a:buChar char="-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098585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Esivalmistelut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072759"/>
            <a:ext cx="7002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Sinulla on käytössä seuraavat peruskuviot:</a:t>
            </a:r>
            <a:endParaRPr lang="fi-FI" sz="2800" dirty="0"/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2" y="2748123"/>
            <a:ext cx="390525" cy="39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35" y="2748714"/>
            <a:ext cx="390525" cy="3905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66104" y="275230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   K1:              K2:             K5:               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253" y="3764879"/>
            <a:ext cx="733044" cy="470461"/>
          </a:xfrm>
          <a:prstGeom prst="rect">
            <a:avLst/>
          </a:prstGeom>
        </p:spPr>
      </p:pic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66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87" y="2739617"/>
            <a:ext cx="390525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952" y="4733218"/>
            <a:ext cx="789368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5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Peilaa mikä tahansa valmis kuva vaakasuunnassa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flip-horizontal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- funktion avulla. Kokeile</a:t>
            </a:r>
            <a:r>
              <a:rPr lang="fi-FI" sz="2800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mitä seuraavat koodirivit tekevät: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K5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&gt;(flip-horizontal K5)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2483768" y="5295220"/>
            <a:ext cx="4572000" cy="6565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baseline="300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*) </a:t>
            </a:r>
            <a:r>
              <a:rPr lang="fi-FI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Kirjoita koodirivi interaktioikkunaan, ja paina ”enter”.</a:t>
            </a:r>
          </a:p>
        </p:txBody>
      </p:sp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67971"/>
            <a:ext cx="627311" cy="627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90" y="4467971"/>
            <a:ext cx="627311" cy="62731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177002" y="4781625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99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Voit yhdistää syntyneen kuvan alkuperäisen kuvan kanssa. Kokeile:</a:t>
            </a: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(beside K5 (flip-horizontal K5))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sz="28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161942"/>
            <a:ext cx="627311" cy="6273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6" y="4161941"/>
            <a:ext cx="627311" cy="627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8" y="4161941"/>
            <a:ext cx="1265968" cy="64079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4139952" y="4481635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7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34836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1) flip-horizontal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43940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c)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Kopioi edellinen koodi määrittelyikkunaan. Anna uudelle palalle nimi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:n avulla ja paina ”run”.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OSA1 </a:t>
            </a:r>
          </a:p>
          <a:p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(beside K5 (flip-horizontal K5))</a:t>
            </a:r>
          </a:p>
          <a:p>
            <a:endParaRPr lang="fi-FI" sz="24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i-FI" sz="2800" b="1" i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d)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Testaa, että pala toimii oikein. Kirjoita alempaan ikkunaan </a:t>
            </a:r>
            <a:r>
              <a:rPr lang="fi-FI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OSA1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ja paina ”enter”. </a:t>
            </a: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122" y="4632868"/>
            <a:ext cx="1590632" cy="125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5262205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orakulmio 4"/>
          <p:cNvSpPr/>
          <p:nvPr/>
        </p:nvSpPr>
        <p:spPr>
          <a:xfrm>
            <a:off x="442925" y="1457490"/>
            <a:ext cx="2847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2) flip-vertical</a:t>
            </a:r>
            <a:endParaRPr lang="fi-FI" sz="3200" dirty="0"/>
          </a:p>
        </p:txBody>
      </p:sp>
      <p:sp>
        <p:nvSpPr>
          <p:cNvPr id="10" name="Otsikko 1"/>
          <p:cNvSpPr txBox="1">
            <a:spLocks/>
          </p:cNvSpPr>
          <p:nvPr/>
        </p:nvSpPr>
        <p:spPr bwMode="auto">
          <a:xfrm>
            <a:off x="353192" y="752966"/>
            <a:ext cx="5947000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>
                <a:solidFill>
                  <a:schemeClr val="accent6">
                    <a:lumMod val="75000"/>
                  </a:schemeClr>
                </a:solidFill>
              </a:rPr>
              <a:t>Tutustutaan funktioihin</a:t>
            </a:r>
          </a:p>
        </p:txBody>
      </p:sp>
      <p:sp>
        <p:nvSpPr>
          <p:cNvPr id="13" name="Suorakulmio 12"/>
          <p:cNvSpPr/>
          <p:nvPr/>
        </p:nvSpPr>
        <p:spPr>
          <a:xfrm>
            <a:off x="442925" y="2146488"/>
            <a:ext cx="82166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a)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peilata kuvan myös pystysuunnassa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flip-vertical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 –funktion avulla.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(flip-vertical OSA1)</a:t>
            </a:r>
          </a:p>
          <a:p>
            <a:endParaRPr lang="fi-FI" sz="1000" dirty="0">
              <a:solidFill>
                <a:schemeClr val="tx2">
                  <a:lumMod val="75000"/>
                  <a:lumOff val="25000"/>
                </a:schemeClr>
              </a:solidFill>
              <a:latin typeface="Arial" charset="0"/>
            </a:endParaRPr>
          </a:p>
          <a:p>
            <a:r>
              <a:rPr lang="fi-FI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b) </a:t>
            </a:r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charset="0"/>
              </a:rPr>
              <a:t>Voit nyt yhdistää syntyneen kuvan alkuperäisen kuvan kanssa. Kokeile:</a:t>
            </a:r>
          </a:p>
          <a:p>
            <a:r>
              <a:rPr lang="fi-FI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(above  (flip-vertical OSA1) OSA1)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latunnisteen paikkamerk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33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orakulmio 10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INTERAKTIOIKKUNA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86" y="4997884"/>
            <a:ext cx="936103" cy="936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3" y="4956060"/>
            <a:ext cx="927211" cy="4693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5526180"/>
            <a:ext cx="902690" cy="45691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997602" y="5425389"/>
            <a:ext cx="7920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1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uorakulmio 12"/>
          <p:cNvSpPr/>
          <p:nvPr/>
        </p:nvSpPr>
        <p:spPr bwMode="auto">
          <a:xfrm>
            <a:off x="5311958" y="240174"/>
            <a:ext cx="3570371" cy="531170"/>
          </a:xfrm>
          <a:prstGeom prst="rect">
            <a:avLst/>
          </a:prstGeom>
          <a:ln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fi-FI" sz="2400" b="0" i="0" u="none" strike="noStrike" cap="none" normalizeH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charset="0"/>
              </a:rPr>
              <a:t>MÄÄRITTELYIKKUNA</a:t>
            </a: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fi-FI" sz="1800" b="0" i="0" u="none" strike="noStrike" cap="none" normalizeH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3" name="Suorakulmio 42"/>
          <p:cNvSpPr/>
          <p:nvPr/>
        </p:nvSpPr>
        <p:spPr>
          <a:xfrm>
            <a:off x="9453" y="1731130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-14320" y="2805798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-12249" y="4671701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47" name="Suorakulmio 46"/>
          <p:cNvSpPr/>
          <p:nvPr/>
        </p:nvSpPr>
        <p:spPr>
          <a:xfrm>
            <a:off x="1266507" y="167326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8" name="Suorakulmio 47"/>
          <p:cNvSpPr/>
          <p:nvPr/>
        </p:nvSpPr>
        <p:spPr>
          <a:xfrm>
            <a:off x="3235694" y="1684963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42" name="Kuva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24" y="1157135"/>
            <a:ext cx="1075276" cy="516133"/>
          </a:xfrm>
          <a:prstGeom prst="rect">
            <a:avLst/>
          </a:prstGeom>
        </p:spPr>
      </p:pic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5" name="Suorakulmio 34"/>
          <p:cNvSpPr/>
          <p:nvPr/>
        </p:nvSpPr>
        <p:spPr>
          <a:xfrm>
            <a:off x="428520" y="765364"/>
            <a:ext cx="80319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Piirrä seuraavat kuvat:   </a:t>
            </a:r>
            <a:r>
              <a:rPr lang="fi-FI" sz="1600" i="1" dirty="0">
                <a:solidFill>
                  <a:schemeClr val="tx1"/>
                </a:solidFill>
                <a:latin typeface="Arial" charset="0"/>
              </a:rPr>
              <a:t>(vinkki: flip-vertical, flip-horizontal, beside, above, K5)</a:t>
            </a:r>
            <a:endParaRPr lang="fi-FI" sz="1600" i="1" dirty="0">
              <a:solidFill>
                <a:schemeClr val="tx1"/>
              </a:solidFill>
            </a:endParaRPr>
          </a:p>
        </p:txBody>
      </p:sp>
      <p:sp>
        <p:nvSpPr>
          <p:cNvPr id="36" name="Suorakulmio 47"/>
          <p:cNvSpPr/>
          <p:nvPr/>
        </p:nvSpPr>
        <p:spPr>
          <a:xfrm>
            <a:off x="5284209" y="1658958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38" name="Suorakulmio 46"/>
          <p:cNvSpPr/>
          <p:nvPr/>
        </p:nvSpPr>
        <p:spPr>
          <a:xfrm>
            <a:off x="1249630" y="2799622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41" name="Suorakulmio 47"/>
          <p:cNvSpPr/>
          <p:nvPr/>
        </p:nvSpPr>
        <p:spPr>
          <a:xfrm>
            <a:off x="3918638" y="2777577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b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sp>
        <p:nvSpPr>
          <p:cNvPr id="60" name="Suorakulmio 34"/>
          <p:cNvSpPr/>
          <p:nvPr/>
        </p:nvSpPr>
        <p:spPr>
          <a:xfrm>
            <a:off x="1275358" y="4562668"/>
            <a:ext cx="7815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Keksi oma kuvio, suunnittele se ensin ruutupaperille, ja</a:t>
            </a:r>
          </a:p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koodaa se sitten. 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1" y="1673268"/>
            <a:ext cx="771525" cy="7715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60" y="1699365"/>
            <a:ext cx="771525" cy="771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14" y="1670627"/>
            <a:ext cx="771525" cy="7715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74" y="2815092"/>
            <a:ext cx="1533525" cy="15335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446" y="2822336"/>
            <a:ext cx="1533525" cy="1533525"/>
          </a:xfrm>
          <a:prstGeom prst="rect">
            <a:avLst/>
          </a:prstGeom>
        </p:spPr>
      </p:pic>
      <p:sp>
        <p:nvSpPr>
          <p:cNvPr id="31" name="Suorakulmio 47"/>
          <p:cNvSpPr/>
          <p:nvPr/>
        </p:nvSpPr>
        <p:spPr>
          <a:xfrm>
            <a:off x="6428458" y="2687081"/>
            <a:ext cx="6829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>
                <a:solidFill>
                  <a:schemeClr val="tx1"/>
                </a:solidFill>
                <a:latin typeface="Arial" charset="0"/>
              </a:rPr>
              <a:t>c</a:t>
            </a:r>
            <a:r>
              <a:rPr kumimoji="0" lang="fi-FI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)</a:t>
            </a:r>
            <a:endParaRPr lang="fi-FI" sz="2200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12" y="2815092"/>
            <a:ext cx="1539428" cy="15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1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3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097&quot;&gt;&lt;property id=&quot;20148&quot; value=&quot;5&quot;/&gt;&lt;property id=&quot;20300&quot; value=&quot;Slide 6&quot;/&gt;&lt;property id=&quot;20307&quot; value=&quot;371&quot;/&gt;&lt;/object&gt;&lt;object type=&quot;3&quot; unique_id=&quot;10148&quot;&gt;&lt;property id=&quot;20148&quot; value=&quot;5&quot;/&gt;&lt;property id=&quot;20300&quot; value=&quot;Slide 7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298&quot;&gt;&lt;property id=&quot;20148&quot; value=&quot;5&quot;/&gt;&lt;property id=&quot;20300&quot; value=&quot;Slide 4&quot;/&gt;&lt;property id=&quot;20307&quot; value=&quot;375&quot;/&gt;&lt;/object&gt;&lt;object type=&quot;3&quot; unique_id=&quot;10344&quot;&gt;&lt;property id=&quot;20148&quot; value=&quot;5&quot;/&gt;&lt;property id=&quot;20300&quot; value=&quot;Slide 5&quot;/&gt;&lt;property id=&quot;20307&quot; value=&quot;376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</TotalTime>
  <Words>281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 PL Mingti2L Big5</vt:lpstr>
      <vt:lpstr>Arial</vt:lpstr>
      <vt:lpstr>Calibri</vt:lpstr>
      <vt:lpstr>Calibri Light</vt:lpstr>
      <vt:lpstr>Courier New</vt:lpstr>
      <vt:lpstr>Gill Sans MT</vt:lpstr>
      <vt:lpstr>Times New Roman</vt:lpstr>
      <vt:lpstr>Wingdings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Partanen Tiina</cp:lastModifiedBy>
  <cp:revision>576</cp:revision>
  <cp:lastPrinted>2016-09-05T06:35:50Z</cp:lastPrinted>
  <dcterms:created xsi:type="dcterms:W3CDTF">2009-02-04T09:59:18Z</dcterms:created>
  <dcterms:modified xsi:type="dcterms:W3CDTF">2016-10-20T08:43:22Z</dcterms:modified>
</cp:coreProperties>
</file>