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9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52" r:id="rId28"/>
  </p:sldIdLst>
  <p:sldSz cx="9144000" cy="6858000" type="screen4x3"/>
  <p:notesSz cx="6858000" cy="9144000"/>
  <p:custDataLst>
    <p:tags r:id="rId30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5s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mikä palloista lensi pisimmälle. </a:t>
                </a:r>
              </a:p>
              <a:p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    Saatko selville mikä kohdan a) heitoista lensi pisimmälle</a:t>
                </a:r>
              </a:p>
              <a:p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    (C kohta)? 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 													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6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18390</TotalTime>
  <Words>2329</Words>
  <Application>Microsoft Office PowerPoint</Application>
  <PresentationFormat>On-screen Show (4:3)</PresentationFormat>
  <Paragraphs>335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1080</cp:revision>
  <cp:lastPrinted>2016-09-05T06:35:50Z</cp:lastPrinted>
  <dcterms:created xsi:type="dcterms:W3CDTF">2009-02-04T09:59:18Z</dcterms:created>
  <dcterms:modified xsi:type="dcterms:W3CDTF">2017-07-19T11:40:16Z</dcterms:modified>
</cp:coreProperties>
</file>