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72" r:id="rId10"/>
    <p:sldId id="381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 (kilpikonna) piirtää viivojen avulla geometrisia kuvoita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09613"/>
            <a:ext cx="4042197" cy="40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7128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Asenna Turtle-kirjasto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139" y="5165134"/>
            <a:ext cx="1057275" cy="1571625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323528" y="179066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757301" y="212922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5" y="2558058"/>
            <a:ext cx="3923147" cy="1235342"/>
          </a:xfrm>
          <a:prstGeom prst="rect">
            <a:avLst/>
          </a:prstGeom>
        </p:spPr>
      </p:pic>
      <p:sp>
        <p:nvSpPr>
          <p:cNvPr id="29" name="Suorakulmio 42"/>
          <p:cNvSpPr/>
          <p:nvPr/>
        </p:nvSpPr>
        <p:spPr>
          <a:xfrm>
            <a:off x="343393" y="3934456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05594" y="3284215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254499" y="3943197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13416" y="3264533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88370" y="1998661"/>
            <a:ext cx="2972540" cy="3507596"/>
            <a:chOff x="1763688" y="1984950"/>
            <a:chExt cx="2972540" cy="3507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38575"/>
              <a:ext cx="2972540" cy="2753971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955867" y="1984950"/>
              <a:ext cx="2303741" cy="2198850"/>
              <a:chOff x="1955867" y="1984950"/>
              <a:chExt cx="2303741" cy="21988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308" y="1984950"/>
                <a:ext cx="2019300" cy="3048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 flipV="1">
                <a:off x="3389107" y="249772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95619" y="297935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60°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17770181">
                <a:off x="3042491" y="3504810"/>
                <a:ext cx="466852" cy="36995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60259">
                <a:off x="1965392" y="2869148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481164" y="38144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7" name="Arc 46"/>
              <p:cNvSpPr/>
              <p:nvPr/>
            </p:nvSpPr>
            <p:spPr>
              <a:xfrm rot="12352430">
                <a:off x="3156559" y="3548809"/>
                <a:ext cx="636442" cy="53056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4044986" y="1998661"/>
            <a:ext cx="4329859" cy="3753211"/>
            <a:chOff x="3876720" y="1980187"/>
            <a:chExt cx="4329859" cy="3753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6720" y="2869435"/>
              <a:ext cx="3415186" cy="2863963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294986" y="1980187"/>
              <a:ext cx="3911593" cy="2555329"/>
              <a:chOff x="4294986" y="1980187"/>
              <a:chExt cx="3911593" cy="255532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5840583" y="238780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123865" y="3196085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3" name="Arc 42"/>
              <p:cNvSpPr/>
              <p:nvPr/>
            </p:nvSpPr>
            <p:spPr>
              <a:xfrm rot="15207390">
                <a:off x="5625745" y="3373481"/>
                <a:ext cx="554475" cy="5040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138" y="1980187"/>
                <a:ext cx="2162175" cy="3143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13141">
                <a:off x="4304511" y="4268816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377232" y="390922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180°-120°= 60°</a:t>
                </a:r>
              </a:p>
            </p:txBody>
          </p:sp>
          <p:cxnSp>
            <p:nvCxnSpPr>
              <p:cNvPr id="50" name="Curved Connector 49"/>
              <p:cNvCxnSpPr>
                <a:stCxn id="48" idx="1"/>
              </p:cNvCxnSpPr>
              <p:nvPr/>
            </p:nvCxnSpPr>
            <p:spPr>
              <a:xfrm rot="10800000">
                <a:off x="5657916" y="3886740"/>
                <a:ext cx="719317" cy="207155"/>
              </a:xfrm>
              <a:prstGeom prst="curvedConnector3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601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forward, turn-left, turn-right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70745" y="2059059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Turtle liikkuu eteenpäin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 ennetun määrän pikeleitä ja kääntyy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turn-left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turn-right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 annetun astemäärän. Kokeile muuttaa kulman suuruutta sekä viivan pituuksia. </a:t>
            </a: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Lisää listaan piirto-ohjeita niin, että Turtle palaa takaisin lähtöpisteeseensä. Mikä kuvio syntyi?</a:t>
            </a:r>
          </a:p>
          <a:p>
            <a:r>
              <a:rPr lang="fi-FI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define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5997"/>
            <a:ext cx="8305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Saatat tarvita samaa piirto-ohjetta monta kertaa. Jotta sitä ei tarvitse kirjoitaa aina uudelleen, anna ohjelistalle nimi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avulla. Esim. ohjeet neliölle: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(define neliö (list ...))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Nyt piirtofunktiolle tarvitsee antaa vain ohjelistan nimi: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(draw neliö)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Anna kohdan 1 kuviolle kuvaava nimi define:n avulla ja piirrä se käyttämällä sen nimeä.</a:t>
            </a:r>
            <a:endParaRPr lang="fi-FI" sz="26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3) pen-up, pend-down, change-color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7547"/>
            <a:ext cx="82166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Turtle piirtää aina viivan, ellei kynää oteta ylös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pen-up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 funktion avulla. Kynän saa taas alas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pen-down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Kynän värin voi vaihtaa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change-color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 lisätä seuraavat koodirivit piirto-ohjeittesi listaan: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(pen-up)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(forward 100)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(change-color ”red”)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(pen-down)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16016" y="5428590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Mitä tapahtui?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suorakulmainen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tasasivuinen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tasakylkinen kolmio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uorakulmio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kuusikulmio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58" y="3073567"/>
            <a:ext cx="1174998" cy="111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34" y="2918761"/>
            <a:ext cx="1054795" cy="123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09" y="3359811"/>
            <a:ext cx="1529904" cy="793868"/>
          </a:xfrm>
          <a:prstGeom prst="rect">
            <a:avLst/>
          </a:prstGeom>
        </p:spPr>
      </p:pic>
      <p:sp>
        <p:nvSpPr>
          <p:cNvPr id="32" name="Suorakulmio 46"/>
          <p:cNvSpPr/>
          <p:nvPr/>
        </p:nvSpPr>
        <p:spPr>
          <a:xfrm>
            <a:off x="1243348" y="4335795"/>
            <a:ext cx="576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oma kuvio.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Suunnittele se ensin paperille.</a:t>
            </a:r>
            <a:endParaRPr kumimoji="0" lang="fi-FI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640" y="1842320"/>
            <a:ext cx="1263774" cy="936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244" y="1678817"/>
            <a:ext cx="1194814" cy="1207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463246" y="1443999"/>
            <a:ext cx="739576" cy="1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Suorakulmio 43"/>
          <p:cNvSpPr/>
          <p:nvPr/>
        </p:nvSpPr>
        <p:spPr>
          <a:xfrm>
            <a:off x="-10353" y="194224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748" y="3584789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64836" y="1841362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kaksi yhdensuuntaista suoraa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kaksi suoraa, jotka ovat toisiinsa nähden kohtisuorassa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98355" y="3491462"/>
            <a:ext cx="7583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 neljän toisensa leikkaavan suoran avulla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puolisuunnikas neljän toisensa leikkaavan suoran avulla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2" y="1803307"/>
            <a:ext cx="1387111" cy="135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003" y="1841362"/>
            <a:ext cx="1272398" cy="1223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4309211"/>
            <a:ext cx="2074258" cy="161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214" y="4365104"/>
            <a:ext cx="1902468" cy="1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6520</TotalTime>
  <Words>410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617</cp:revision>
  <cp:lastPrinted>2016-09-05T06:35:50Z</cp:lastPrinted>
  <dcterms:created xsi:type="dcterms:W3CDTF">2009-02-04T09:59:18Z</dcterms:created>
  <dcterms:modified xsi:type="dcterms:W3CDTF">2016-10-25T06:38:07Z</dcterms:modified>
</cp:coreProperties>
</file>