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4" r:id="rId9"/>
    <p:sldId id="265" r:id="rId10"/>
    <p:sldId id="266" r:id="rId11"/>
    <p:sldId id="292" r:id="rId12"/>
    <p:sldId id="272" r:id="rId13"/>
    <p:sldId id="273" r:id="rId14"/>
    <p:sldId id="274" r:id="rId15"/>
    <p:sldId id="275" r:id="rId16"/>
    <p:sldId id="279" r:id="rId17"/>
    <p:sldId id="280" r:id="rId18"/>
    <p:sldId id="281" r:id="rId19"/>
    <p:sldId id="282" r:id="rId20"/>
    <p:sldId id="283" r:id="rId21"/>
    <p:sldId id="284"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65.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0.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408 39,'0'3,"-1"1,1 0,0 0,0-1,0 0,-1 0,1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525 327,'-3'2,"0"0,5 1,-1 0,2-1,1-1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610 320,'0'4,"-1"0,0 0,0-1,0 2,0-2,0 1,1-1,0 0,0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670 382,'3'0,"0"0,0 0,0 0,1 0,-1-1,-2-2,-1 0,-1 0,0-2,1 2,-1-2,0 2,1 0,-1 0,0 0,1 0,-1 0,1 0,-1-1,1-1,0 2,0 0,0 0,-1 0,1-1,0 1,0-1,-1 1,1 0,-1 0,0 0,1 0,-1 0,1 0,-1-1,0-1,0 1,1 0,-1-1,0 0,1 1,-1-2,0 2,1 0,0-2,0 2,0-2,0 1,0 0,0-2,-1 1,1-2,-1 3,0-2,1 1,-1-1,1 2,-1-2,1 3,0-1,-1 0,1 0,0 1,0 0,0-1,0 0,0 2,0-1,0 0,0-1,1 1,1-1,-2 2,2-2,-1 2,0 0,-1-2,1 1,0 1,0-1,0 1,2 2,0 0,0 0,0 1,1 0,0 0,0-1,-1 1,1-1,2 0,-2 1,3 0,-1-1,2 1,-2 0,1 0,0 0,-1 0,2 0,0 0,1 0,-3 0,3 1,0-1,-1 0,1 0,-2 0,1 0,-4 0,3 0,-3 0,-1 0,1 0,0 0,0 0,-1 0,0 0,1 0,2 0,-1 0,2-1,0-1,-2 1,-2 1,1 0,-1 0,2 0,-1-1,0-1,0 2,2-2,-1 0,-2 2,0-1,0 1,1 0,-1 0,0 0,0 0,0 0,1 0,-1 0,0 0,2-1,-1 1,-1-1,0 1,0 0,-2 3,-1 0,0 0,-1 1,1-1,0 0,0 0,0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1001 66,'2'4,"0"-1,1-1,0-5,-2 0,0 0,0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1071 38,'3'2,"1"0,-1 0,0 0,0 0,0 1,0-1,-3 1,-3 1,-1-1,0-1,1-1,0 1,0-2,6 1,0-1,0 0,1 1,-1-1,0 0,0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837 139,'0'3,"0"1,-1 0,0-1,-1 0,0 0,0 0,6-3,0 0,-1 0,1 0,-1 0,1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842 148,'0'3,"0"0,1 0,-1 1,1-1,-1 0,1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937 242,'3'0,"1"0,-1 0,-2 3,0 0,-1 0,-3-1,0 0,0 1,6-3,0 0,0 0,0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1147 326,'3'0,"0"0,0 3,-2 0,-1 0,-2 0,-1-1,0 0,0 0,0-1,0 0,0-1,6 0,1 0,-1 0,0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1163 336,'3'0,"1"-1,0 0,-1 1,0 0,1 0,-1 0,1 0,0 0,-1 0,0 0,0 0,0 0,0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182 138,'0'4,"-1"0,0 0,-1-1,2 0,-1 0,4-3,0 0,0 0,0 0,0 0,0 0,0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1205 328,'3'0,"0"1,0 1,0 0,0-1,-6 1,-1 0,0 1,1-2,0 1</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1177 322,'-3'1,"0"3,0-2,0 1,0-1,0 0,5 1,1-1,0-1,0 0,0 0,0-1,0 1</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1243 315,'1'3,"2"-1,-2 1,-1 0,-3 0,0 0,-2 0,1-1,0 0,1-2,0 1,6-1,0 0,1 0,0 0,-1 0,0-1</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1266 399,'0'3,"0"0,0 0,0 0,0 0,0 0,0 1,0 0,0 0,1-1,-1 0,0 0,4-2,4-2,2 0,2 1,4 0,-2 0,6 0,0 0,-1 0,3 0,-2 0,-3 3,-2-3,2 1,2 0,1-1,-4 0,-3 0,2 0,-2 0,-2 0,-3 0,-3 0,1 0,-3 1,0 0,1 0,0 0,1 0,-1 0,-1-1,0 0,0 1,4 0,-2 0,-1 0,-1 0,1-1,-1 1,1-1,-1 0,0 0,0 0,0 1,1-1,0 0,0 1,0-1,-1 0,0 0,-2 3,-1 2,-2 0,1-2,0 1,0 0,1 0,0-1,-2 2,1 1,0-1,0-2,0 0,1 0,0 0,-1 0,1 1,-1-1,1 0,0 0,0 0,0 0,0 0,0 0,0 0,0 0,0 0,0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1684 554,'2'3,"1"0,0 0,0 0,0-3,2-4,-3 1,1 0,1-1,-2 1,1 0,0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1728 514,'3'0,"0"2,-1 1,-2 0,0 0,-1 1,-2-1,0-1,9 0,-3-2,2 1,-1 0,-1 0,0 0,-2 3,-1-1,-1 1,-1-1,0 0,-1 0,0-1,-1-1,1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1418 646,'3'0,"0"0,-1 3,-2 1,-3-3,1 2,-1-3,7 1,-1-1,0 0,-1 3,-5 0,0-2,0 0,0 0,0-1,0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1470 644,'-2'3,"0"0,0 1,-1-1,1 0,6-1,0-2,-1 0,0 0,0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1471 650,'0'3,"0"0,0 0,0 0,0 2,0-2,0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1566 735,'3'0,"0"0,0 2,-3 1,-3 0,0-1,6-1,0-1,0 0,-2 3,-4-1,0 0,0-1,0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189 144,'0'3,"0"1,0 0,1-1,-1 0,1 1,0-1</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1769 822,'3'0,"0"0,-1 3,-2 1,-3-2,0 1,0-2,0-1,6 0,0 0,0 0,-1 3,-2 0,-3-2,0 1,0-1,0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1778 837,'4'0,"0"0,0 0,-1 0,0 0,0 0,0 0,0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1796 826,'3'0,"0"1,0 0,0 1,-3 3,-3-1,0 0,2-1</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1790 825,'-3'1,"1"2,-1 0,0 0,1 0,-1-1,6-1,0-1,0 1,0 1,0 0,0-1</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1822 816,'3'0,"0"1,0 2,-3 0,-1 0,-3 0,-1 1,2-3,6 0,0-1,0 0,0 1,0 0,-3 2,-2 0,-1 0,0-2,0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1790 902,'0'5,"0"-2,0 1,-2 0,2-1,0 1,-1-1,1 0,0 0,0 1,0 1,0-2,0 0,0 0,0 0,0 0,0 1,0 0,0 0,0-1,0 0,0 0,0 2,0-2,0 0,1 0,-1 1,1-1,-4-3,-2 1,-1-1,1 0,-1 1,-1-1,3 0,0 1,1-1,-1 0,1 0,-2 0,1 0,-1 0,2 0,-4 0,1 0,0 0,1 1,-1 0,2 0,0-1,1 1,0-1,0 1,-2-1,0 1,2-1,0 1,0 0,0 0,-2-1,2 1,0 0,0 0,0-1,-1 2,1-1,-1-1,1 1,-1 1,-2 0,0 0,1 0,0 0,-1 0,2-2,1 2,0-1,0 0,-1-1,-1 2,2-1,0-1,0 1,-1 0,1-1,-1 1,0-1,0 1,0-1,-1 0,0 0,1 0,1 0,0 0,0 0,0 0,-1 0,1-1,-1 0,1 1,-1-1,1 0,-2 1,1 0,-1-1,0 0,1 1,0-1,0 1,1 0,-1-1,1 0,-1 1,1 0,-1-1,0 0,0 1,-1-1,2 0,0 1,0 0,0-1,0 0,0 0,0 0,0-1,-1 0,0 0,1 1,0-1,2-2,-1-1,1 2,0 0,-1-2,1 1,-1 0,1 0,0 0,0-1,0-2,-1 3,1-3,0 0,-1 0,1 1,0-2,0 3,0-2,0 0,0 1,1 1,0-2,0 3,0 0,0-2,0 1,0 0,0-1,0 1,0-1,0 2,0-1,0 1,0-3,0 1,0 2,0-1,0-1,0 1,-1-1,1 2,-1-2,-1-1,1 3,-1-3,0 0,2 3,-2-2,0 0,1 0,-2 2,1-1,1 0,-1 0,1-1,-2-2,2 2,-1-1,0 3,0-3,0 1,-1 0,1-1,-1 2,1 1,0-1,1 1,-1-1,0 0,-1-1,1 0,-1 0,0-1,0 1,1 1,-1 1,2-1,-2 1,1-1,0-1,0 2,0-1,0 1,0-1,0 2,1-2,0 2,-1-1,0-1,0 1,1 0,-1 1,0 0,2 0,-2 0,0 0,2 0,-2 0,1-1,-1 1,1 0,-1 0,1 0,0 0,-2 0,0 1,0 1,0 0,0 0,0 0,-1 1,-3 0,0-1,-1 0,0 1,0-1,-2 1,2 0,2 0,0-1,1 1,-1 0,3 0,-1 0,1 0,-1 0,1 0,-1 0,0 0,1 1,-3-1,1 0,-1 0,-1 1,3-1,-4 1,1-1,2 1,-1-1,1 1,-1-1,2 1,0-1,0 0,1 0,-2 0,2 0,3 4,0 0,0 1,0-2,0 0,0 1,0 0,0 1,0-1,0 0,0-1,0 1,0-1,0 1,0-1,0 0,0 1,0-1</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1020 544,'3'3,"0"-1,-1 1,0 0,0 0,1-4,1-3,0-2,-1 3,0-1</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1111 516,'-1'5,"-2"-1,0 0,0 0,1-1,-1-1,1 2,-1-2,7-1,-1 0,0-1,0 0,1 0,0 0,-1 0,1 0,1 0,-2 0,0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1117 531,'-2'4,"2"0,-1 1,1-1,0 1,0-2,0 1,0-1,0 0,0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1135 669,'0'3,"0"2,0-2,0 0,0 0,0 0,0 2,0-1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289 237,'0'3,"0"0,0 0,0 0,1 0,-1 0,0 0,0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1152 697,'0'3,"0"0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1174 681,'4'0,"-1"0,-1 3,-1 0,-1 0,-2 1,0-1,7-2,-2-2</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1205 689,'0'3,"0"0,0 0,-1 1</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1225 669,'3'0,"-1"3,-2 0,0 0,-3 1,1-1,6-1,-1-1,-3 2,-1 1,0-1,-2-1</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1251 694,'0'3,"0"0,-1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1269 663,'0'4,"-1"-1,0 2,0-1,0 0,1-1,3-1,0-2,1 0,0-1,-1 1,0-1,0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1274 669,'0'4,"0"-1,0 0,0 0,0 2,0-2,0 0,0 0,0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836 1028,'3'0,"0"0,1 0,-1 0,4 1,-4 0,1 0,2 0,-1-1,2 1,0-1,1 0,0 1,-2-1,0 1,-2-1,2 0,-3 0,1 1,0-1,-1 0,0 0,0 0,2 0,2 0,1 0,1 0,0 0,0 1,-1-1,-2 0,1 1,0-1,-2 0,-2 0,2 0,-1 0,-1 0,1 0,-1 0,2 0,1 0,2 0,3 0,-2 0,2 0,0 0,-1 0,-2 0,0 0,0 0,-1 0,-2 0,0 0,0 0,1 0,-2 0,1 0,2-1,0 1,-3 0,2-1,-1 1,-1-1,-1 1,1-1,-1 1,0 0,0-1,2 1,-2-1,0 0,0 1,1-1,-1 0,1 1,-1 0,2-1,-1 1,1-1,1 0,0 0,-1-1,2 0,-1 1,-3 1,1-2,0 2,-1 0,2-1,1-1,-3 1,1 1,-1-2,0 0,-1-1,1 0,0 2,0-1,-2-2,-1 1,0-1,0-1,-1 2,0-2,1 1,0 1,0-1,0-1,0 2,0 0,0-2,0 1,0 1,0-2,0 2,0-1,0 1,0 0,1-2,-1 2,0 0,0 0,0 0,0 0,0-1,-1-1,1 1,-1 1,0-2,0 2,0-3,0 3,0-1,-1-1,1 1,1 1,-1-2,0 2,0 0,0-3,0 2,0-2,-1 1,1-1,-1 0,1 2,0 1,-1-3,1 2,0-1,0 1,0-1,0 2,0-1,1 0,-1 1,1 0,0-1,-1-2,1-1,-1 2,1-2,0 2,-1-2,0 2,0 0,1-1,-1 2,1 0,-1 0,0-2,0 2,1-2,-1 2,0-1,0 1,1 1,-1-2,0 0,1 2,0 0,0-2,0 1,0 1,0 0,0-1,0-1,-1 1,1 0,-1 0,1-2,0 1,0 1,0-1,0 2,0 0,0 0,0 0,0-2,0 2,0 0,0 0,0-1,0 0,0 1,0 0,1-1,0 1,0 0,0 0,0 0,0 0,1-1,1 1,0 1,-2-1,2 1,0 0,1 1,0 0,-1 0,2 0,-2 0,1 0,3 0,-1 0,-1 0,3 0,-1 1,4 0,-1-1,4 1,0-1,2 1,-1-1,-2 1,2 0,-3 0,0 0,-3 0,0 0,-3 0,-2 0,0 0,-1 0,0 0,0 0,1 0,0 0,0 0,1 0,-1 1,0 0,0-1,-1 0,3 0,-1 1,-2-1,1 0,2 0,-1 0,2 0,-4 0,1 0,-1 0,-3 3,0 0,-2 2,1 0,1-2,-1 1,1 0,0 0,0-1,0 0,0 0,0 0,1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1625 542,'0'3,"1"2,0-2,0 0,0 1,0-1,-1 0,1 0,-1 1,1-1,-1 1,1 1,0-1,-1 0,1 3,0 0,0 1,0-1,-1 1,1-1,0 1,-1 0,1 0,-1 0,1 0,-1 0,1-1,0 0,0 0,0 0,1 0,-1 0,0 1,0-2,0-1,-1 2,1-1,-1 0,0-1,0 1,0-1,0 0,0 0,0 0,0 0,0 1,0 0,-1 0,1-1,-1 0,0 3,0-4,0 1,0-1,0-1,1 1,0-1,0 1,0-1,-1 0,1 2,0-2,0 0,0 1,0-1,0 0,0 0,0 0,0 1,0 0,1-1,-1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1637 906,'3'2,"0"0,0-2,1-3,-1 1,0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371 241,'0'3,"0"0,0 0,-1 0,0 0,4-1,0-2,0 0,0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1620 965,'3'0,"0"0,0 0,1 0,-1 0,-3 3,0 1,-2-1,-1 0,0-2,7 0,-1-1,0 1,-3 2,-2 0,-1-1,0 0,0-1,0-1,0 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1694 967,'3'1,"0"0,0 1,-2 1,-2 0,-2-1,0-2,7 0,-1 0,0 1,0 0,-3 2,-2 0,-1-3,0 1,0 1,0-2,0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1602 725,'-2'4,"-1"-1,2 0,-1 0,-2 1,2-1,-2 0,2 0,5-2,0-1,1 0,0 0,-1 0,0 0,0-1,0 1</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1595 731,'0'3,"0"0,-1 1,1-1,0 0,-1 2,1-1,0-1,0 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375 240,'0'3,"-1"0,1 0,0 0,0 0,0 0,0 0,0 0,1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514 325,'-1'4,"0"0,0-1,1 1,-1-1,1 0,0 0,0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520 336,'3'0,"1"0,0 0,2 0,-1 0,1 0,0 0,-1 0,1 1,-1-1,-1 0,0 1,0-1,-1 0,0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05T20:04:22"/>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583 331,'3'0,"0"2,-2 1,0 0,-3 0,-1-2,-1 1,1-2,-1 1,1-1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ph type="sldNum" sz="quarter"/>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9117893-6146-484E-9D6D-48071E229E46}" type="slidenum">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247810" name="Rectangle 2"/>
          <p:cNvSpPr>
            <a:spLocks noGrp="1" noRot="1" noChangeAspect="1" noTextEdit="1"/>
          </p:cNvSpPr>
          <p:nvPr>
            <p:ph type="sldImg"/>
          </p:nvPr>
        </p:nvSpPr>
        <p:spPr/>
      </p:sp>
      <p:sp>
        <p:nvSpPr>
          <p:cNvPr id="247811" name="Rectangle 3"/>
          <p:cNvSpPr>
            <a:spLocks noGrp="1"/>
          </p:cNvSpPr>
          <p:nvPr>
            <p:ph type="body"/>
          </p:nvPr>
        </p:nvSpPr>
        <p:spPr/>
        <p:txBody>
          <a:bodyPr wrap="square" lIns="91440" tIns="45720" rIns="91440" bIns="45720" anchor="t" anchorCtr="0"/>
          <a:p>
            <a:pPr lvl="0" eaLnBrk="1" hangingPunct="1"/>
            <a:r>
              <a:rPr lang="zh-CN" altLang="en-US"/>
              <a:t>欢迎辞</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60.png"/><Relationship Id="rId1"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4.png"/></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66.wmf"/><Relationship Id="rId3" Type="http://schemas.openxmlformats.org/officeDocument/2006/relationships/oleObject" Target="../embeddings/oleObject7.bin"/><Relationship Id="rId2" Type="http://schemas.openxmlformats.org/officeDocument/2006/relationships/image" Target="../media/image65.wmf"/><Relationship Id="rId1"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6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image" Target="../media/image5.w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99" Type="http://schemas.openxmlformats.org/officeDocument/2006/relationships/customXml" Target="../ink/ink49.xml"/><Relationship Id="rId98" Type="http://schemas.openxmlformats.org/officeDocument/2006/relationships/image" Target="../media/image53.png"/><Relationship Id="rId97" Type="http://schemas.openxmlformats.org/officeDocument/2006/relationships/customXml" Target="../ink/ink48.xml"/><Relationship Id="rId96" Type="http://schemas.openxmlformats.org/officeDocument/2006/relationships/image" Target="../media/image52.png"/><Relationship Id="rId95" Type="http://schemas.openxmlformats.org/officeDocument/2006/relationships/customXml" Target="../ink/ink47.xml"/><Relationship Id="rId94" Type="http://schemas.openxmlformats.org/officeDocument/2006/relationships/image" Target="../media/image51.png"/><Relationship Id="rId93" Type="http://schemas.openxmlformats.org/officeDocument/2006/relationships/customXml" Target="../ink/ink46.xml"/><Relationship Id="rId92" Type="http://schemas.openxmlformats.org/officeDocument/2006/relationships/image" Target="../media/image50.png"/><Relationship Id="rId91" Type="http://schemas.openxmlformats.org/officeDocument/2006/relationships/customXml" Target="../ink/ink45.xml"/><Relationship Id="rId90" Type="http://schemas.openxmlformats.org/officeDocument/2006/relationships/image" Target="../media/image49.png"/><Relationship Id="rId9" Type="http://schemas.openxmlformats.org/officeDocument/2006/relationships/customXml" Target="../ink/ink4.xml"/><Relationship Id="rId89" Type="http://schemas.openxmlformats.org/officeDocument/2006/relationships/customXml" Target="../ink/ink44.xml"/><Relationship Id="rId88" Type="http://schemas.openxmlformats.org/officeDocument/2006/relationships/image" Target="../media/image48.png"/><Relationship Id="rId87" Type="http://schemas.openxmlformats.org/officeDocument/2006/relationships/customXml" Target="../ink/ink43.xml"/><Relationship Id="rId86" Type="http://schemas.openxmlformats.org/officeDocument/2006/relationships/image" Target="../media/image47.png"/><Relationship Id="rId85" Type="http://schemas.openxmlformats.org/officeDocument/2006/relationships/customXml" Target="../ink/ink42.xml"/><Relationship Id="rId84" Type="http://schemas.openxmlformats.org/officeDocument/2006/relationships/image" Target="../media/image46.png"/><Relationship Id="rId83" Type="http://schemas.openxmlformats.org/officeDocument/2006/relationships/customXml" Target="../ink/ink41.xml"/><Relationship Id="rId82" Type="http://schemas.openxmlformats.org/officeDocument/2006/relationships/image" Target="../media/image45.png"/><Relationship Id="rId81" Type="http://schemas.openxmlformats.org/officeDocument/2006/relationships/customXml" Target="../ink/ink40.xml"/><Relationship Id="rId80" Type="http://schemas.openxmlformats.org/officeDocument/2006/relationships/image" Target="../media/image44.png"/><Relationship Id="rId8" Type="http://schemas.openxmlformats.org/officeDocument/2006/relationships/image" Target="../media/image8.png"/><Relationship Id="rId79" Type="http://schemas.openxmlformats.org/officeDocument/2006/relationships/customXml" Target="../ink/ink39.xml"/><Relationship Id="rId78" Type="http://schemas.openxmlformats.org/officeDocument/2006/relationships/image" Target="../media/image43.png"/><Relationship Id="rId77" Type="http://schemas.openxmlformats.org/officeDocument/2006/relationships/customXml" Target="../ink/ink38.xml"/><Relationship Id="rId76" Type="http://schemas.openxmlformats.org/officeDocument/2006/relationships/image" Target="../media/image42.png"/><Relationship Id="rId75" Type="http://schemas.openxmlformats.org/officeDocument/2006/relationships/customXml" Target="../ink/ink37.xml"/><Relationship Id="rId74" Type="http://schemas.openxmlformats.org/officeDocument/2006/relationships/image" Target="../media/image41.png"/><Relationship Id="rId73" Type="http://schemas.openxmlformats.org/officeDocument/2006/relationships/customXml" Target="../ink/ink36.xml"/><Relationship Id="rId72" Type="http://schemas.openxmlformats.org/officeDocument/2006/relationships/image" Target="../media/image40.png"/><Relationship Id="rId71" Type="http://schemas.openxmlformats.org/officeDocument/2006/relationships/customXml" Target="../ink/ink35.xml"/><Relationship Id="rId70" Type="http://schemas.openxmlformats.org/officeDocument/2006/relationships/image" Target="../media/image39.png"/><Relationship Id="rId7" Type="http://schemas.openxmlformats.org/officeDocument/2006/relationships/customXml" Target="../ink/ink3.xml"/><Relationship Id="rId69" Type="http://schemas.openxmlformats.org/officeDocument/2006/relationships/customXml" Target="../ink/ink34.xml"/><Relationship Id="rId68" Type="http://schemas.openxmlformats.org/officeDocument/2006/relationships/image" Target="../media/image38.png"/><Relationship Id="rId67" Type="http://schemas.openxmlformats.org/officeDocument/2006/relationships/customXml" Target="../ink/ink33.xml"/><Relationship Id="rId66" Type="http://schemas.openxmlformats.org/officeDocument/2006/relationships/image" Target="../media/image37.png"/><Relationship Id="rId65" Type="http://schemas.openxmlformats.org/officeDocument/2006/relationships/customXml" Target="../ink/ink32.xml"/><Relationship Id="rId64" Type="http://schemas.openxmlformats.org/officeDocument/2006/relationships/image" Target="../media/image36.png"/><Relationship Id="rId63" Type="http://schemas.openxmlformats.org/officeDocument/2006/relationships/customXml" Target="../ink/ink31.xml"/><Relationship Id="rId62" Type="http://schemas.openxmlformats.org/officeDocument/2006/relationships/image" Target="../media/image35.png"/><Relationship Id="rId61" Type="http://schemas.openxmlformats.org/officeDocument/2006/relationships/customXml" Target="../ink/ink30.xml"/><Relationship Id="rId60" Type="http://schemas.openxmlformats.org/officeDocument/2006/relationships/image" Target="../media/image34.png"/><Relationship Id="rId6" Type="http://schemas.openxmlformats.org/officeDocument/2006/relationships/image" Target="../media/image7.png"/><Relationship Id="rId59" Type="http://schemas.openxmlformats.org/officeDocument/2006/relationships/customXml" Target="../ink/ink29.xml"/><Relationship Id="rId58" Type="http://schemas.openxmlformats.org/officeDocument/2006/relationships/image" Target="../media/image33.png"/><Relationship Id="rId57" Type="http://schemas.openxmlformats.org/officeDocument/2006/relationships/customXml" Target="../ink/ink28.xml"/><Relationship Id="rId56" Type="http://schemas.openxmlformats.org/officeDocument/2006/relationships/image" Target="../media/image32.png"/><Relationship Id="rId55" Type="http://schemas.openxmlformats.org/officeDocument/2006/relationships/customXml" Target="../ink/ink27.xml"/><Relationship Id="rId54" Type="http://schemas.openxmlformats.org/officeDocument/2006/relationships/image" Target="../media/image31.png"/><Relationship Id="rId53" Type="http://schemas.openxmlformats.org/officeDocument/2006/relationships/customXml" Target="../ink/ink26.xml"/><Relationship Id="rId52" Type="http://schemas.openxmlformats.org/officeDocument/2006/relationships/image" Target="../media/image30.png"/><Relationship Id="rId51" Type="http://schemas.openxmlformats.org/officeDocument/2006/relationships/customXml" Target="../ink/ink25.xml"/><Relationship Id="rId50" Type="http://schemas.openxmlformats.org/officeDocument/2006/relationships/image" Target="../media/image29.png"/><Relationship Id="rId5" Type="http://schemas.openxmlformats.org/officeDocument/2006/relationships/customXml" Target="../ink/ink2.xml"/><Relationship Id="rId49" Type="http://schemas.openxmlformats.org/officeDocument/2006/relationships/customXml" Target="../ink/ink24.xml"/><Relationship Id="rId48" Type="http://schemas.openxmlformats.org/officeDocument/2006/relationships/image" Target="../media/image28.png"/><Relationship Id="rId47" Type="http://schemas.openxmlformats.org/officeDocument/2006/relationships/customXml" Target="../ink/ink23.xml"/><Relationship Id="rId46" Type="http://schemas.openxmlformats.org/officeDocument/2006/relationships/image" Target="../media/image27.png"/><Relationship Id="rId45" Type="http://schemas.openxmlformats.org/officeDocument/2006/relationships/customXml" Target="../ink/ink22.xml"/><Relationship Id="rId44" Type="http://schemas.openxmlformats.org/officeDocument/2006/relationships/image" Target="../media/image26.png"/><Relationship Id="rId43" Type="http://schemas.openxmlformats.org/officeDocument/2006/relationships/customXml" Target="../ink/ink21.xml"/><Relationship Id="rId42" Type="http://schemas.openxmlformats.org/officeDocument/2006/relationships/image" Target="../media/image25.png"/><Relationship Id="rId41" Type="http://schemas.openxmlformats.org/officeDocument/2006/relationships/customXml" Target="../ink/ink20.xml"/><Relationship Id="rId40" Type="http://schemas.openxmlformats.org/officeDocument/2006/relationships/image" Target="../media/image24.png"/><Relationship Id="rId4" Type="http://schemas.openxmlformats.org/officeDocument/2006/relationships/image" Target="../media/image6.png"/><Relationship Id="rId39" Type="http://schemas.openxmlformats.org/officeDocument/2006/relationships/customXml" Target="../ink/ink19.xml"/><Relationship Id="rId38" Type="http://schemas.openxmlformats.org/officeDocument/2006/relationships/image" Target="../media/image23.png"/><Relationship Id="rId37" Type="http://schemas.openxmlformats.org/officeDocument/2006/relationships/customXml" Target="../ink/ink18.xml"/><Relationship Id="rId36" Type="http://schemas.openxmlformats.org/officeDocument/2006/relationships/image" Target="../media/image22.png"/><Relationship Id="rId35" Type="http://schemas.openxmlformats.org/officeDocument/2006/relationships/customXml" Target="../ink/ink17.xml"/><Relationship Id="rId34" Type="http://schemas.openxmlformats.org/officeDocument/2006/relationships/image" Target="../media/image21.png"/><Relationship Id="rId33" Type="http://schemas.openxmlformats.org/officeDocument/2006/relationships/customXml" Target="../ink/ink16.xml"/><Relationship Id="rId32" Type="http://schemas.openxmlformats.org/officeDocument/2006/relationships/image" Target="../media/image20.png"/><Relationship Id="rId31" Type="http://schemas.openxmlformats.org/officeDocument/2006/relationships/customXml" Target="../ink/ink15.xml"/><Relationship Id="rId30" Type="http://schemas.openxmlformats.org/officeDocument/2006/relationships/image" Target="../media/image19.png"/><Relationship Id="rId3" Type="http://schemas.openxmlformats.org/officeDocument/2006/relationships/customXml" Target="../ink/ink1.xml"/><Relationship Id="rId29" Type="http://schemas.openxmlformats.org/officeDocument/2006/relationships/customXml" Target="../ink/ink14.xml"/><Relationship Id="rId28" Type="http://schemas.openxmlformats.org/officeDocument/2006/relationships/image" Target="../media/image18.png"/><Relationship Id="rId27" Type="http://schemas.openxmlformats.org/officeDocument/2006/relationships/customXml" Target="../ink/ink13.xml"/><Relationship Id="rId26" Type="http://schemas.openxmlformats.org/officeDocument/2006/relationships/image" Target="../media/image17.png"/><Relationship Id="rId25" Type="http://schemas.openxmlformats.org/officeDocument/2006/relationships/customXml" Target="../ink/ink12.xml"/><Relationship Id="rId24" Type="http://schemas.openxmlformats.org/officeDocument/2006/relationships/image" Target="../media/image16.png"/><Relationship Id="rId23" Type="http://schemas.openxmlformats.org/officeDocument/2006/relationships/customXml" Target="../ink/ink11.xml"/><Relationship Id="rId22" Type="http://schemas.openxmlformats.org/officeDocument/2006/relationships/image" Target="../media/image15.png"/><Relationship Id="rId21" Type="http://schemas.openxmlformats.org/officeDocument/2006/relationships/customXml" Target="../ink/ink10.xml"/><Relationship Id="rId20" Type="http://schemas.openxmlformats.org/officeDocument/2006/relationships/image" Target="../media/image14.png"/><Relationship Id="rId2" Type="http://schemas.openxmlformats.org/officeDocument/2006/relationships/image" Target="../media/image2.png"/><Relationship Id="rId19" Type="http://schemas.openxmlformats.org/officeDocument/2006/relationships/customXml" Target="../ink/ink9.xml"/><Relationship Id="rId18" Type="http://schemas.openxmlformats.org/officeDocument/2006/relationships/image" Target="../media/image13.png"/><Relationship Id="rId17" Type="http://schemas.openxmlformats.org/officeDocument/2006/relationships/customXml" Target="../ink/ink8.xml"/><Relationship Id="rId16" Type="http://schemas.openxmlformats.org/officeDocument/2006/relationships/image" Target="../media/image12.png"/><Relationship Id="rId15" Type="http://schemas.openxmlformats.org/officeDocument/2006/relationships/customXml" Target="../ink/ink7.xml"/><Relationship Id="rId14" Type="http://schemas.openxmlformats.org/officeDocument/2006/relationships/image" Target="../media/image11.png"/><Relationship Id="rId13" Type="http://schemas.openxmlformats.org/officeDocument/2006/relationships/customXml" Target="../ink/ink6.xml"/><Relationship Id="rId12" Type="http://schemas.openxmlformats.org/officeDocument/2006/relationships/image" Target="../media/image10.png"/><Relationship Id="rId11" Type="http://schemas.openxmlformats.org/officeDocument/2006/relationships/customXml" Target="../ink/ink5.xml"/><Relationship Id="rId109" Type="http://schemas.openxmlformats.org/officeDocument/2006/relationships/slideLayout" Target="../slideLayouts/slideLayout2.xml"/><Relationship Id="rId108" Type="http://schemas.openxmlformats.org/officeDocument/2006/relationships/image" Target="../media/image58.png"/><Relationship Id="rId107" Type="http://schemas.openxmlformats.org/officeDocument/2006/relationships/customXml" Target="../ink/ink53.xml"/><Relationship Id="rId106" Type="http://schemas.openxmlformats.org/officeDocument/2006/relationships/image" Target="../media/image57.png"/><Relationship Id="rId105" Type="http://schemas.openxmlformats.org/officeDocument/2006/relationships/customXml" Target="../ink/ink52.xml"/><Relationship Id="rId104" Type="http://schemas.openxmlformats.org/officeDocument/2006/relationships/image" Target="../media/image56.png"/><Relationship Id="rId103" Type="http://schemas.openxmlformats.org/officeDocument/2006/relationships/customXml" Target="../ink/ink51.xml"/><Relationship Id="rId102" Type="http://schemas.openxmlformats.org/officeDocument/2006/relationships/image" Target="../media/image55.png"/><Relationship Id="rId101" Type="http://schemas.openxmlformats.org/officeDocument/2006/relationships/customXml" Target="../ink/ink50.xml"/><Relationship Id="rId100" Type="http://schemas.openxmlformats.org/officeDocument/2006/relationships/image" Target="../media/image54.png"/><Relationship Id="rId10" Type="http://schemas.openxmlformats.org/officeDocument/2006/relationships/image" Target="../media/image9.png"/><Relationship Id="rId1" Type="http://schemas.openxmlformats.org/officeDocument/2006/relationships/tags" Target="../tags/tag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幻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66717C9-5710-7D45-9C3E-D8AEC1A96785}" type="slidenum">
              <a:rPr kumimoji="1" lang="zh-CN" altLang="en-US" sz="1400" b="0" i="0" u="none" strike="noStrike" kern="1200" cap="none" spc="0" normalizeH="0" baseline="0" noProof="0">
                <a:ln>
                  <a:noFill/>
                </a:ln>
                <a:solidFill>
                  <a:schemeClr val="tx1"/>
                </a:solidFill>
                <a:effectLst/>
                <a:uLnTx/>
                <a:uFillTx/>
                <a:latin typeface="+mn-lt"/>
                <a:ea typeface="+mn-ea"/>
                <a:cs typeface="+mn-cs"/>
              </a:rPr>
            </a:fld>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79234" name="Rectangle 2"/>
          <p:cNvSpPr>
            <a:spLocks noGrp="1" noChangeArrowheads="1"/>
          </p:cNvSpPr>
          <p:nvPr>
            <p:ph type="ctrTitle"/>
          </p:nvPr>
        </p:nvSpPr>
        <p:spPr>
          <a:xfrm>
            <a:off x="2063433" y="2175193"/>
            <a:ext cx="8064500" cy="108108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6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ea"/>
                <a:ea typeface="+mn-ea"/>
                <a:cs typeface="+mn-ea"/>
              </a:rPr>
              <a:t>第</a:t>
            </a:r>
            <a:r>
              <a:rPr kumimoji="1" lang="en-US" altLang="zh-CN" sz="6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ea"/>
                <a:ea typeface="+mn-ea"/>
                <a:cs typeface="+mn-ea"/>
              </a:rPr>
              <a:t>5</a:t>
            </a:r>
            <a:r>
              <a:rPr kumimoji="1" lang="zh-CN" altLang="en-US" sz="6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ea"/>
                <a:ea typeface="+mn-ea"/>
                <a:cs typeface="+mn-ea"/>
              </a:rPr>
              <a:t>章  回溯法</a:t>
            </a:r>
            <a:endParaRPr kumimoji="1" lang="zh-CN" altLang="en-US" sz="6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ea"/>
              <a:ea typeface="+mn-ea"/>
              <a:cs typeface="+mn-ea"/>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幻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87B3C9E-B77B-DE48-AF8E-24AC34A97124}" type="slidenum">
              <a:rPr kumimoji="1" lang="zh-CN" altLang="en-US" sz="1400" b="0" i="0" u="none" strike="noStrike" kern="1200" cap="none" spc="0" normalizeH="0" baseline="0" noProof="0">
                <a:ln>
                  <a:noFill/>
                </a:ln>
                <a:solidFill>
                  <a:schemeClr val="tx1"/>
                </a:solidFill>
                <a:effectLst/>
                <a:uLnTx/>
                <a:uFillTx/>
                <a:latin typeface="+mn-lt"/>
                <a:ea typeface="+mn-ea"/>
                <a:cs typeface="+mn-cs"/>
              </a:rPr>
            </a:fld>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94594" name="Rectangle 2"/>
          <p:cNvSpPr>
            <a:spLocks noGrp="1" noChangeArrowheads="1"/>
          </p:cNvSpPr>
          <p:nvPr>
            <p:ph type="title"/>
          </p:nvPr>
        </p:nvSpPr>
        <p:spPr>
          <a:xfrm>
            <a:off x="1047750" y="287020"/>
            <a:ext cx="7772400" cy="1143000"/>
          </a:xfrm>
        </p:spPr>
        <p:txBody>
          <a:bodyPr vert="horz" wrap="squar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1" lang="en-US" altLang="zh-CN" sz="4400" b="1" i="0" u="none" strike="noStrike" kern="1200" cap="none" spc="0" normalizeH="0" baseline="0" noProof="1">
                <a:solidFill>
                  <a:srgbClr val="663300"/>
                </a:solidFill>
                <a:effectLst>
                  <a:outerShdw blurRad="38100" dist="38100" dir="2700000">
                    <a:srgbClr val="000000"/>
                  </a:outerShdw>
                </a:effectLst>
                <a:latin typeface="Arial" panose="020B0604020202020204" pitchFamily="34" charset="0"/>
                <a:ea typeface="黑体" panose="02010609060101010101" charset="-120"/>
                <a:cs typeface="+mj-cs"/>
              </a:rPr>
              <a:t>n</a:t>
            </a:r>
            <a:r>
              <a:rPr kumimoji="1" lang="zh-CN" altLang="en-US" sz="4400" b="1" i="0" u="none" strike="noStrike" kern="1200" cap="none" spc="0" normalizeH="0" baseline="0" noProof="1">
                <a:solidFill>
                  <a:srgbClr val="663300"/>
                </a:solidFill>
                <a:effectLst>
                  <a:outerShdw blurRad="38100" dist="38100" dir="2700000">
                    <a:srgbClr val="000000"/>
                  </a:outerShdw>
                </a:effectLst>
                <a:latin typeface="+mj-lt"/>
                <a:ea typeface="黑体" panose="02010609060101010101" charset="-120"/>
                <a:cs typeface="+mj-cs"/>
              </a:rPr>
              <a:t>后问题</a:t>
            </a:r>
            <a:endParaRPr kumimoji="1" lang="zh-CN" altLang="en-US" sz="4400" b="1" i="0" u="none" strike="noStrike" kern="1200" cap="none" spc="0" normalizeH="0" baseline="0" noProof="1">
              <a:solidFill>
                <a:srgbClr val="663300"/>
              </a:solidFill>
              <a:effectLst>
                <a:outerShdw blurRad="38100" dist="38100" dir="2700000">
                  <a:srgbClr val="000000"/>
                </a:outerShdw>
              </a:effectLst>
              <a:latin typeface="+mj-lt"/>
              <a:ea typeface="黑体" panose="02010609060101010101" charset="-120"/>
              <a:cs typeface="+mj-cs"/>
            </a:endParaRPr>
          </a:p>
        </p:txBody>
      </p:sp>
      <p:sp>
        <p:nvSpPr>
          <p:cNvPr id="263171" name="Text Box 3"/>
          <p:cNvSpPr txBox="1"/>
          <p:nvPr/>
        </p:nvSpPr>
        <p:spPr>
          <a:xfrm>
            <a:off x="981075" y="1274445"/>
            <a:ext cx="10393045" cy="2306955"/>
          </a:xfrm>
          <a:prstGeom prst="rect">
            <a:avLst/>
          </a:prstGeom>
          <a:noFill/>
          <a:ln w="9525">
            <a:noFill/>
          </a:ln>
        </p:spPr>
        <p:txBody>
          <a:bodyPr wrap="square" anchor="t" anchorCtr="0">
            <a:spAutoFit/>
          </a:bodyPr>
          <a:p>
            <a:pPr>
              <a:lnSpc>
                <a:spcPct val="150000"/>
              </a:lnSpc>
            </a:pPr>
            <a:r>
              <a:rPr lang="zh-CN" altLang="en-US" sz="2400">
                <a:solidFill>
                  <a:schemeClr val="tx1"/>
                </a:solidFill>
                <a:latin typeface="Arial" panose="020B0604020202020204" pitchFamily="34" charset="0"/>
                <a:ea typeface="楷体_GB2312" pitchFamily="49" charset="-122"/>
              </a:rPr>
              <a:t>在</a:t>
            </a:r>
            <a:r>
              <a:rPr lang="en-US" altLang="zh-CN" sz="2400">
                <a:solidFill>
                  <a:schemeClr val="tx1"/>
                </a:solidFill>
                <a:latin typeface="Arial" panose="020B0604020202020204" pitchFamily="34" charset="0"/>
                <a:ea typeface="楷体_GB2312" pitchFamily="49" charset="-122"/>
              </a:rPr>
              <a:t>n×n</a:t>
            </a:r>
            <a:r>
              <a:rPr lang="zh-CN" altLang="en-US" sz="2400">
                <a:solidFill>
                  <a:schemeClr val="tx1"/>
                </a:solidFill>
                <a:latin typeface="Arial" panose="020B0604020202020204" pitchFamily="34" charset="0"/>
                <a:ea typeface="楷体_GB2312" pitchFamily="49" charset="-122"/>
              </a:rPr>
              <a:t>格的棋盘上放置彼此不受攻击的</a:t>
            </a:r>
            <a:r>
              <a:rPr lang="en-US" altLang="zh-CN" sz="2400">
                <a:solidFill>
                  <a:schemeClr val="tx1"/>
                </a:solidFill>
                <a:latin typeface="Arial" panose="020B0604020202020204" pitchFamily="34" charset="0"/>
                <a:ea typeface="楷体_GB2312" pitchFamily="49" charset="-122"/>
              </a:rPr>
              <a:t>n</a:t>
            </a:r>
            <a:r>
              <a:rPr lang="zh-CN" altLang="en-US" sz="2400">
                <a:solidFill>
                  <a:schemeClr val="tx1"/>
                </a:solidFill>
                <a:latin typeface="Arial" panose="020B0604020202020204" pitchFamily="34" charset="0"/>
                <a:ea typeface="楷体_GB2312" pitchFamily="49" charset="-122"/>
              </a:rPr>
              <a:t>个皇后。按照国际象棋的规则，皇后可以攻击与之处在同一行或同一列或同一斜线上的棋子。</a:t>
            </a:r>
            <a:r>
              <a:rPr lang="en-US" altLang="zh-CN" sz="2400">
                <a:solidFill>
                  <a:schemeClr val="tx1"/>
                </a:solidFill>
                <a:latin typeface="Arial" panose="020B0604020202020204" pitchFamily="34" charset="0"/>
                <a:ea typeface="楷体_GB2312" pitchFamily="49" charset="-122"/>
              </a:rPr>
              <a:t>n</a:t>
            </a:r>
            <a:r>
              <a:rPr lang="zh-CN" altLang="en-US" sz="2400">
                <a:solidFill>
                  <a:schemeClr val="tx1"/>
                </a:solidFill>
                <a:latin typeface="Arial" panose="020B0604020202020204" pitchFamily="34" charset="0"/>
                <a:ea typeface="楷体_GB2312" pitchFamily="49" charset="-122"/>
              </a:rPr>
              <a:t>后问题等价于在</a:t>
            </a:r>
            <a:r>
              <a:rPr lang="en-US" altLang="zh-CN" sz="2400">
                <a:solidFill>
                  <a:schemeClr val="tx1"/>
                </a:solidFill>
                <a:latin typeface="Arial" panose="020B0604020202020204" pitchFamily="34" charset="0"/>
                <a:ea typeface="楷体_GB2312" pitchFamily="49" charset="-122"/>
              </a:rPr>
              <a:t>n×n</a:t>
            </a:r>
            <a:r>
              <a:rPr lang="zh-CN" altLang="en-US" sz="2400">
                <a:solidFill>
                  <a:schemeClr val="tx1"/>
                </a:solidFill>
                <a:latin typeface="Arial" panose="020B0604020202020204" pitchFamily="34" charset="0"/>
                <a:ea typeface="楷体_GB2312" pitchFamily="49" charset="-122"/>
              </a:rPr>
              <a:t>格的棋盘上放置</a:t>
            </a:r>
            <a:r>
              <a:rPr lang="en-US" altLang="zh-CN" sz="2400">
                <a:solidFill>
                  <a:schemeClr val="tx1"/>
                </a:solidFill>
                <a:latin typeface="Arial" panose="020B0604020202020204" pitchFamily="34" charset="0"/>
                <a:ea typeface="楷体_GB2312" pitchFamily="49" charset="-122"/>
              </a:rPr>
              <a:t>n</a:t>
            </a:r>
            <a:r>
              <a:rPr lang="zh-CN" altLang="en-US" sz="2400">
                <a:solidFill>
                  <a:schemeClr val="tx1"/>
                </a:solidFill>
                <a:latin typeface="Arial" panose="020B0604020202020204" pitchFamily="34" charset="0"/>
                <a:ea typeface="楷体_GB2312" pitchFamily="49" charset="-122"/>
              </a:rPr>
              <a:t>个皇后，任何</a:t>
            </a:r>
            <a:r>
              <a:rPr lang="en-US" altLang="zh-CN" sz="2400">
                <a:solidFill>
                  <a:schemeClr val="tx1"/>
                </a:solidFill>
                <a:latin typeface="Arial" panose="020B0604020202020204" pitchFamily="34" charset="0"/>
                <a:ea typeface="楷体_GB2312" pitchFamily="49" charset="-122"/>
              </a:rPr>
              <a:t>2</a:t>
            </a:r>
            <a:r>
              <a:rPr lang="zh-CN" altLang="en-US" sz="2400">
                <a:solidFill>
                  <a:schemeClr val="tx1"/>
                </a:solidFill>
                <a:latin typeface="Arial" panose="020B0604020202020204" pitchFamily="34" charset="0"/>
                <a:ea typeface="楷体_GB2312" pitchFamily="49" charset="-122"/>
              </a:rPr>
              <a:t>个皇后不放在同一行或同一列或同一斜线上。</a:t>
            </a:r>
            <a:endParaRPr lang="zh-CN" altLang="en-US" sz="2400">
              <a:solidFill>
                <a:schemeClr val="tx1"/>
              </a:solidFill>
              <a:latin typeface="Arial" panose="020B0604020202020204" pitchFamily="34" charset="0"/>
              <a:ea typeface="楷体_GB2312" pitchFamily="49" charset="-122"/>
            </a:endParaRPr>
          </a:p>
        </p:txBody>
      </p:sp>
      <p:grpSp>
        <p:nvGrpSpPr>
          <p:cNvPr id="263172" name="Group 4"/>
          <p:cNvGrpSpPr/>
          <p:nvPr/>
        </p:nvGrpSpPr>
        <p:grpSpPr>
          <a:xfrm>
            <a:off x="3665855" y="3142615"/>
            <a:ext cx="3864610" cy="3488546"/>
            <a:chOff x="1282" y="1724"/>
            <a:chExt cx="2887" cy="2496"/>
          </a:xfrm>
        </p:grpSpPr>
        <p:sp>
          <p:nvSpPr>
            <p:cNvPr id="494597" name="Rectangle 5"/>
            <p:cNvSpPr>
              <a:spLocks noChangeArrowheads="1"/>
            </p:cNvSpPr>
            <p:nvPr/>
          </p:nvSpPr>
          <p:spPr bwMode="auto">
            <a:xfrm>
              <a:off x="1617" y="1728"/>
              <a:ext cx="2544" cy="2208"/>
            </a:xfrm>
            <a:prstGeom prst="rect">
              <a:avLst/>
            </a:prstGeom>
            <a:solidFill>
              <a:schemeClr val="accent1"/>
            </a:solidFill>
            <a:ln w="1905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charset="-122"/>
                <a:cs typeface="+mn-cs"/>
              </a:endParaRPr>
            </a:p>
          </p:txBody>
        </p:sp>
        <p:sp>
          <p:nvSpPr>
            <p:cNvPr id="494598" name="Line 6"/>
            <p:cNvSpPr>
              <a:spLocks noChangeShapeType="1"/>
            </p:cNvSpPr>
            <p:nvPr/>
          </p:nvSpPr>
          <p:spPr bwMode="auto">
            <a:xfrm flipV="1">
              <a:off x="1616" y="2864"/>
              <a:ext cx="254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charset="-122"/>
                <a:cs typeface="+mn-cs"/>
              </a:endParaRPr>
            </a:p>
          </p:txBody>
        </p:sp>
        <p:sp>
          <p:nvSpPr>
            <p:cNvPr id="494599" name="Line 7"/>
            <p:cNvSpPr>
              <a:spLocks noChangeShapeType="1"/>
            </p:cNvSpPr>
            <p:nvPr/>
          </p:nvSpPr>
          <p:spPr bwMode="auto">
            <a:xfrm>
              <a:off x="2888" y="1732"/>
              <a:ext cx="0" cy="22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charset="-122"/>
                <a:cs typeface="+mn-cs"/>
              </a:endParaRPr>
            </a:p>
          </p:txBody>
        </p:sp>
        <p:sp>
          <p:nvSpPr>
            <p:cNvPr id="494600" name="Line 8"/>
            <p:cNvSpPr>
              <a:spLocks noChangeShapeType="1"/>
            </p:cNvSpPr>
            <p:nvPr/>
          </p:nvSpPr>
          <p:spPr bwMode="auto">
            <a:xfrm flipV="1">
              <a:off x="1621" y="3152"/>
              <a:ext cx="254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charset="-122"/>
                <a:cs typeface="+mn-cs"/>
              </a:endParaRPr>
            </a:p>
          </p:txBody>
        </p:sp>
        <p:sp>
          <p:nvSpPr>
            <p:cNvPr id="494601" name="Line 9"/>
            <p:cNvSpPr>
              <a:spLocks noChangeShapeType="1"/>
            </p:cNvSpPr>
            <p:nvPr/>
          </p:nvSpPr>
          <p:spPr bwMode="auto">
            <a:xfrm flipV="1">
              <a:off x="1619" y="3414"/>
              <a:ext cx="254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charset="-122"/>
                <a:cs typeface="+mn-cs"/>
              </a:endParaRPr>
            </a:p>
          </p:txBody>
        </p:sp>
        <p:sp>
          <p:nvSpPr>
            <p:cNvPr id="494602" name="Line 10"/>
            <p:cNvSpPr>
              <a:spLocks noChangeShapeType="1"/>
            </p:cNvSpPr>
            <p:nvPr/>
          </p:nvSpPr>
          <p:spPr bwMode="auto">
            <a:xfrm flipV="1">
              <a:off x="1621" y="3677"/>
              <a:ext cx="254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charset="-122"/>
                <a:cs typeface="+mn-cs"/>
              </a:endParaRPr>
            </a:p>
          </p:txBody>
        </p:sp>
        <p:sp>
          <p:nvSpPr>
            <p:cNvPr id="494603" name="Line 11"/>
            <p:cNvSpPr>
              <a:spLocks noChangeShapeType="1"/>
            </p:cNvSpPr>
            <p:nvPr/>
          </p:nvSpPr>
          <p:spPr bwMode="auto">
            <a:xfrm flipV="1">
              <a:off x="1620" y="2604"/>
              <a:ext cx="254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charset="-122"/>
                <a:cs typeface="+mn-cs"/>
              </a:endParaRPr>
            </a:p>
          </p:txBody>
        </p:sp>
        <p:sp>
          <p:nvSpPr>
            <p:cNvPr id="494604" name="Line 12"/>
            <p:cNvSpPr>
              <a:spLocks noChangeShapeType="1"/>
            </p:cNvSpPr>
            <p:nvPr/>
          </p:nvSpPr>
          <p:spPr bwMode="auto">
            <a:xfrm flipV="1">
              <a:off x="1624" y="2048"/>
              <a:ext cx="254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charset="-122"/>
                <a:cs typeface="+mn-cs"/>
              </a:endParaRPr>
            </a:p>
          </p:txBody>
        </p:sp>
        <p:sp>
          <p:nvSpPr>
            <p:cNvPr id="494605" name="Line 13"/>
            <p:cNvSpPr>
              <a:spLocks noChangeShapeType="1"/>
            </p:cNvSpPr>
            <p:nvPr/>
          </p:nvSpPr>
          <p:spPr bwMode="auto">
            <a:xfrm flipV="1">
              <a:off x="1624" y="2336"/>
              <a:ext cx="254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charset="-122"/>
                <a:cs typeface="+mn-cs"/>
              </a:endParaRPr>
            </a:p>
          </p:txBody>
        </p:sp>
        <p:sp>
          <p:nvSpPr>
            <p:cNvPr id="494606" name="Line 14"/>
            <p:cNvSpPr>
              <a:spLocks noChangeShapeType="1"/>
            </p:cNvSpPr>
            <p:nvPr/>
          </p:nvSpPr>
          <p:spPr bwMode="auto">
            <a:xfrm>
              <a:off x="1918" y="1724"/>
              <a:ext cx="0" cy="22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charset="-122"/>
                <a:cs typeface="+mn-cs"/>
              </a:endParaRPr>
            </a:p>
          </p:txBody>
        </p:sp>
        <p:sp>
          <p:nvSpPr>
            <p:cNvPr id="494607" name="Line 15"/>
            <p:cNvSpPr>
              <a:spLocks noChangeShapeType="1"/>
            </p:cNvSpPr>
            <p:nvPr/>
          </p:nvSpPr>
          <p:spPr bwMode="auto">
            <a:xfrm>
              <a:off x="2566" y="1727"/>
              <a:ext cx="0" cy="22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charset="-122"/>
                <a:cs typeface="+mn-cs"/>
              </a:endParaRPr>
            </a:p>
          </p:txBody>
        </p:sp>
        <p:sp>
          <p:nvSpPr>
            <p:cNvPr id="494608" name="Line 16"/>
            <p:cNvSpPr>
              <a:spLocks noChangeShapeType="1"/>
            </p:cNvSpPr>
            <p:nvPr/>
          </p:nvSpPr>
          <p:spPr bwMode="auto">
            <a:xfrm>
              <a:off x="2256" y="1727"/>
              <a:ext cx="0" cy="22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charset="-122"/>
                <a:cs typeface="+mn-cs"/>
              </a:endParaRPr>
            </a:p>
          </p:txBody>
        </p:sp>
        <p:sp>
          <p:nvSpPr>
            <p:cNvPr id="494609" name="Line 17"/>
            <p:cNvSpPr>
              <a:spLocks noChangeShapeType="1"/>
            </p:cNvSpPr>
            <p:nvPr/>
          </p:nvSpPr>
          <p:spPr bwMode="auto">
            <a:xfrm>
              <a:off x="3184" y="1730"/>
              <a:ext cx="0" cy="22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charset="-122"/>
                <a:cs typeface="+mn-cs"/>
              </a:endParaRPr>
            </a:p>
          </p:txBody>
        </p:sp>
        <p:sp>
          <p:nvSpPr>
            <p:cNvPr id="494610" name="Line 18"/>
            <p:cNvSpPr>
              <a:spLocks noChangeShapeType="1"/>
            </p:cNvSpPr>
            <p:nvPr/>
          </p:nvSpPr>
          <p:spPr bwMode="auto">
            <a:xfrm>
              <a:off x="3832" y="1729"/>
              <a:ext cx="0" cy="22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charset="-122"/>
                <a:cs typeface="+mn-cs"/>
              </a:endParaRPr>
            </a:p>
          </p:txBody>
        </p:sp>
        <p:sp>
          <p:nvSpPr>
            <p:cNvPr id="494611" name="Line 19"/>
            <p:cNvSpPr>
              <a:spLocks noChangeShapeType="1"/>
            </p:cNvSpPr>
            <p:nvPr/>
          </p:nvSpPr>
          <p:spPr bwMode="auto">
            <a:xfrm>
              <a:off x="3507" y="1729"/>
              <a:ext cx="0" cy="22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charset="-122"/>
                <a:cs typeface="+mn-cs"/>
              </a:endParaRPr>
            </a:p>
          </p:txBody>
        </p:sp>
        <p:sp>
          <p:nvSpPr>
            <p:cNvPr id="263188" name="Text Box 20"/>
            <p:cNvSpPr txBox="1"/>
            <p:nvPr/>
          </p:nvSpPr>
          <p:spPr>
            <a:xfrm>
              <a:off x="1591" y="3956"/>
              <a:ext cx="2578" cy="264"/>
            </a:xfrm>
            <a:prstGeom prst="rect">
              <a:avLst/>
            </a:prstGeom>
            <a:noFill/>
            <a:ln w="9525">
              <a:noFill/>
            </a:ln>
          </p:spPr>
          <p:txBody>
            <a:bodyPr wrap="square" anchor="t" anchorCtr="0">
              <a:spAutoFit/>
            </a:bodyPr>
            <a:p>
              <a:r>
                <a:rPr lang="ja-JP" altLang="en-US">
                  <a:solidFill>
                    <a:schemeClr val="tx1"/>
                  </a:solidFill>
                  <a:latin typeface="Verdana" panose="020B0604030504040204" pitchFamily="34" charset="0"/>
                  <a:ea typeface="黑体" panose="02010609060101010101" charset="-120"/>
                </a:rPr>
                <a:t>1    2   3   4   5   6   7   8</a:t>
              </a:r>
              <a:endParaRPr lang="ja-JP" altLang="en-US">
                <a:solidFill>
                  <a:schemeClr val="tx1"/>
                </a:solidFill>
                <a:latin typeface="Verdana" panose="020B0604030504040204" pitchFamily="34" charset="0"/>
                <a:ea typeface="黑体" panose="02010609060101010101" charset="-120"/>
              </a:endParaRPr>
            </a:p>
          </p:txBody>
        </p:sp>
        <p:sp>
          <p:nvSpPr>
            <p:cNvPr id="263189" name="Text Box 21"/>
            <p:cNvSpPr txBox="1"/>
            <p:nvPr/>
          </p:nvSpPr>
          <p:spPr>
            <a:xfrm>
              <a:off x="1302" y="1728"/>
              <a:ext cx="237" cy="264"/>
            </a:xfrm>
            <a:prstGeom prst="rect">
              <a:avLst/>
            </a:prstGeom>
            <a:noFill/>
            <a:ln w="9525">
              <a:noFill/>
            </a:ln>
          </p:spPr>
          <p:txBody>
            <a:bodyPr wrap="square" anchor="t" anchorCtr="0">
              <a:spAutoFit/>
            </a:bodyPr>
            <a:p>
              <a:r>
                <a:rPr lang="ja-JP" altLang="en-US">
                  <a:solidFill>
                    <a:schemeClr val="tx1"/>
                  </a:solidFill>
                  <a:latin typeface="Verdana" panose="020B0604030504040204" pitchFamily="34" charset="0"/>
                  <a:ea typeface="黑体" panose="02010609060101010101" charset="-120"/>
                </a:rPr>
                <a:t>1</a:t>
              </a:r>
              <a:endParaRPr lang="ja-JP" altLang="en-US">
                <a:solidFill>
                  <a:schemeClr val="tx1"/>
                </a:solidFill>
                <a:latin typeface="Verdana" panose="020B0604030504040204" pitchFamily="34" charset="0"/>
                <a:ea typeface="黑体" panose="02010609060101010101" charset="-120"/>
              </a:endParaRPr>
            </a:p>
          </p:txBody>
        </p:sp>
        <p:sp>
          <p:nvSpPr>
            <p:cNvPr id="263190" name="Text Box 22"/>
            <p:cNvSpPr txBox="1"/>
            <p:nvPr/>
          </p:nvSpPr>
          <p:spPr>
            <a:xfrm>
              <a:off x="1302" y="2028"/>
              <a:ext cx="237" cy="264"/>
            </a:xfrm>
            <a:prstGeom prst="rect">
              <a:avLst/>
            </a:prstGeom>
            <a:noFill/>
            <a:ln w="9525">
              <a:noFill/>
            </a:ln>
          </p:spPr>
          <p:txBody>
            <a:bodyPr wrap="square" anchor="t" anchorCtr="0">
              <a:spAutoFit/>
            </a:bodyPr>
            <a:p>
              <a:r>
                <a:rPr lang="ja-JP" altLang="en-US">
                  <a:solidFill>
                    <a:schemeClr val="tx1"/>
                  </a:solidFill>
                  <a:latin typeface="Verdana" panose="020B0604030504040204" pitchFamily="34" charset="0"/>
                  <a:ea typeface="黑体" panose="02010609060101010101" charset="-120"/>
                </a:rPr>
                <a:t>2</a:t>
              </a:r>
              <a:endParaRPr lang="ja-JP" altLang="en-US">
                <a:solidFill>
                  <a:schemeClr val="tx1"/>
                </a:solidFill>
                <a:latin typeface="Verdana" panose="020B0604030504040204" pitchFamily="34" charset="0"/>
                <a:ea typeface="黑体" panose="02010609060101010101" charset="-120"/>
              </a:endParaRPr>
            </a:p>
          </p:txBody>
        </p:sp>
        <p:sp>
          <p:nvSpPr>
            <p:cNvPr id="263191" name="Text Box 23"/>
            <p:cNvSpPr txBox="1"/>
            <p:nvPr/>
          </p:nvSpPr>
          <p:spPr>
            <a:xfrm>
              <a:off x="1298" y="2312"/>
              <a:ext cx="237" cy="264"/>
            </a:xfrm>
            <a:prstGeom prst="rect">
              <a:avLst/>
            </a:prstGeom>
            <a:noFill/>
            <a:ln w="9525">
              <a:noFill/>
            </a:ln>
          </p:spPr>
          <p:txBody>
            <a:bodyPr wrap="square" anchor="t" anchorCtr="0">
              <a:spAutoFit/>
            </a:bodyPr>
            <a:p>
              <a:r>
                <a:rPr lang="ja-JP" altLang="en-US">
                  <a:solidFill>
                    <a:schemeClr val="tx1"/>
                  </a:solidFill>
                  <a:latin typeface="Verdana" panose="020B0604030504040204" pitchFamily="34" charset="0"/>
                  <a:ea typeface="黑体" panose="02010609060101010101" charset="-120"/>
                </a:rPr>
                <a:t>3</a:t>
              </a:r>
              <a:endParaRPr lang="ja-JP" altLang="en-US">
                <a:solidFill>
                  <a:schemeClr val="tx1"/>
                </a:solidFill>
                <a:latin typeface="Verdana" panose="020B0604030504040204" pitchFamily="34" charset="0"/>
                <a:ea typeface="黑体" panose="02010609060101010101" charset="-120"/>
              </a:endParaRPr>
            </a:p>
          </p:txBody>
        </p:sp>
        <p:sp>
          <p:nvSpPr>
            <p:cNvPr id="263192" name="Text Box 24"/>
            <p:cNvSpPr txBox="1"/>
            <p:nvPr/>
          </p:nvSpPr>
          <p:spPr>
            <a:xfrm>
              <a:off x="1290" y="2588"/>
              <a:ext cx="237" cy="264"/>
            </a:xfrm>
            <a:prstGeom prst="rect">
              <a:avLst/>
            </a:prstGeom>
            <a:noFill/>
            <a:ln w="9525">
              <a:noFill/>
            </a:ln>
          </p:spPr>
          <p:txBody>
            <a:bodyPr wrap="square" anchor="t" anchorCtr="0">
              <a:spAutoFit/>
            </a:bodyPr>
            <a:p>
              <a:r>
                <a:rPr lang="ja-JP" altLang="en-US">
                  <a:solidFill>
                    <a:schemeClr val="tx1"/>
                  </a:solidFill>
                  <a:latin typeface="Verdana" panose="020B0604030504040204" pitchFamily="34" charset="0"/>
                  <a:ea typeface="黑体" panose="02010609060101010101" charset="-120"/>
                </a:rPr>
                <a:t>4</a:t>
              </a:r>
              <a:endParaRPr lang="ja-JP" altLang="en-US">
                <a:solidFill>
                  <a:schemeClr val="tx1"/>
                </a:solidFill>
                <a:latin typeface="Verdana" panose="020B0604030504040204" pitchFamily="34" charset="0"/>
                <a:ea typeface="黑体" panose="02010609060101010101" charset="-120"/>
              </a:endParaRPr>
            </a:p>
          </p:txBody>
        </p:sp>
        <p:sp>
          <p:nvSpPr>
            <p:cNvPr id="263193" name="Text Box 25"/>
            <p:cNvSpPr txBox="1"/>
            <p:nvPr/>
          </p:nvSpPr>
          <p:spPr>
            <a:xfrm>
              <a:off x="1286" y="2848"/>
              <a:ext cx="237" cy="264"/>
            </a:xfrm>
            <a:prstGeom prst="rect">
              <a:avLst/>
            </a:prstGeom>
            <a:noFill/>
            <a:ln w="9525">
              <a:noFill/>
            </a:ln>
          </p:spPr>
          <p:txBody>
            <a:bodyPr wrap="square" anchor="t" anchorCtr="0">
              <a:spAutoFit/>
            </a:bodyPr>
            <a:p>
              <a:r>
                <a:rPr lang="ja-JP" altLang="en-US">
                  <a:solidFill>
                    <a:schemeClr val="tx1"/>
                  </a:solidFill>
                  <a:latin typeface="Verdana" panose="020B0604030504040204" pitchFamily="34" charset="0"/>
                  <a:ea typeface="黑体" panose="02010609060101010101" charset="-120"/>
                </a:rPr>
                <a:t>5</a:t>
              </a:r>
              <a:endParaRPr lang="ja-JP" altLang="en-US">
                <a:solidFill>
                  <a:schemeClr val="tx1"/>
                </a:solidFill>
                <a:latin typeface="Verdana" panose="020B0604030504040204" pitchFamily="34" charset="0"/>
                <a:ea typeface="黑体" panose="02010609060101010101" charset="-120"/>
              </a:endParaRPr>
            </a:p>
          </p:txBody>
        </p:sp>
        <p:sp>
          <p:nvSpPr>
            <p:cNvPr id="263194" name="Text Box 26"/>
            <p:cNvSpPr txBox="1"/>
            <p:nvPr/>
          </p:nvSpPr>
          <p:spPr>
            <a:xfrm>
              <a:off x="1286" y="3152"/>
              <a:ext cx="237" cy="264"/>
            </a:xfrm>
            <a:prstGeom prst="rect">
              <a:avLst/>
            </a:prstGeom>
            <a:noFill/>
            <a:ln w="9525">
              <a:noFill/>
            </a:ln>
          </p:spPr>
          <p:txBody>
            <a:bodyPr wrap="square" anchor="t" anchorCtr="0">
              <a:spAutoFit/>
            </a:bodyPr>
            <a:p>
              <a:r>
                <a:rPr lang="ja-JP" altLang="en-US">
                  <a:solidFill>
                    <a:schemeClr val="tx1"/>
                  </a:solidFill>
                  <a:latin typeface="Verdana" panose="020B0604030504040204" pitchFamily="34" charset="0"/>
                  <a:ea typeface="黑体" panose="02010609060101010101" charset="-120"/>
                </a:rPr>
                <a:t>6</a:t>
              </a:r>
              <a:endParaRPr lang="ja-JP" altLang="en-US">
                <a:solidFill>
                  <a:schemeClr val="tx1"/>
                </a:solidFill>
                <a:latin typeface="Verdana" panose="020B0604030504040204" pitchFamily="34" charset="0"/>
                <a:ea typeface="黑体" panose="02010609060101010101" charset="-120"/>
              </a:endParaRPr>
            </a:p>
          </p:txBody>
        </p:sp>
        <p:sp>
          <p:nvSpPr>
            <p:cNvPr id="263195" name="Text Box 27"/>
            <p:cNvSpPr txBox="1"/>
            <p:nvPr/>
          </p:nvSpPr>
          <p:spPr>
            <a:xfrm>
              <a:off x="1282" y="3392"/>
              <a:ext cx="237" cy="264"/>
            </a:xfrm>
            <a:prstGeom prst="rect">
              <a:avLst/>
            </a:prstGeom>
            <a:noFill/>
            <a:ln w="9525">
              <a:noFill/>
            </a:ln>
          </p:spPr>
          <p:txBody>
            <a:bodyPr wrap="square" anchor="t" anchorCtr="0">
              <a:spAutoFit/>
            </a:bodyPr>
            <a:p>
              <a:r>
                <a:rPr lang="ja-JP" altLang="en-US">
                  <a:solidFill>
                    <a:schemeClr val="tx1"/>
                  </a:solidFill>
                  <a:latin typeface="Verdana" panose="020B0604030504040204" pitchFamily="34" charset="0"/>
                  <a:ea typeface="黑体" panose="02010609060101010101" charset="-120"/>
                </a:rPr>
                <a:t>7</a:t>
              </a:r>
              <a:endParaRPr lang="ja-JP" altLang="en-US">
                <a:solidFill>
                  <a:schemeClr val="tx1"/>
                </a:solidFill>
                <a:latin typeface="Verdana" panose="020B0604030504040204" pitchFamily="34" charset="0"/>
                <a:ea typeface="黑体" panose="02010609060101010101" charset="-120"/>
              </a:endParaRPr>
            </a:p>
          </p:txBody>
        </p:sp>
        <p:sp>
          <p:nvSpPr>
            <p:cNvPr id="263196" name="Text Box 28"/>
            <p:cNvSpPr txBox="1"/>
            <p:nvPr/>
          </p:nvSpPr>
          <p:spPr>
            <a:xfrm>
              <a:off x="1282" y="3652"/>
              <a:ext cx="237" cy="264"/>
            </a:xfrm>
            <a:prstGeom prst="rect">
              <a:avLst/>
            </a:prstGeom>
            <a:noFill/>
            <a:ln w="9525">
              <a:noFill/>
            </a:ln>
          </p:spPr>
          <p:txBody>
            <a:bodyPr wrap="square" anchor="t" anchorCtr="0">
              <a:spAutoFit/>
            </a:bodyPr>
            <a:p>
              <a:r>
                <a:rPr lang="ja-JP" altLang="en-US">
                  <a:solidFill>
                    <a:schemeClr val="tx1"/>
                  </a:solidFill>
                  <a:latin typeface="Verdana" panose="020B0604030504040204" pitchFamily="34" charset="0"/>
                  <a:ea typeface="黑体" panose="02010609060101010101" charset="-120"/>
                </a:rPr>
                <a:t>8</a:t>
              </a:r>
              <a:endParaRPr lang="ja-JP" altLang="en-US">
                <a:solidFill>
                  <a:schemeClr val="tx1"/>
                </a:solidFill>
                <a:latin typeface="Verdana" panose="020B0604030504040204" pitchFamily="34" charset="0"/>
                <a:ea typeface="黑体" panose="02010609060101010101" charset="-120"/>
              </a:endParaRPr>
            </a:p>
          </p:txBody>
        </p:sp>
        <p:sp>
          <p:nvSpPr>
            <p:cNvPr id="263197" name="Text Box 29"/>
            <p:cNvSpPr txBox="1"/>
            <p:nvPr/>
          </p:nvSpPr>
          <p:spPr>
            <a:xfrm>
              <a:off x="3206" y="2048"/>
              <a:ext cx="266" cy="264"/>
            </a:xfrm>
            <a:prstGeom prst="rect">
              <a:avLst/>
            </a:prstGeom>
            <a:noFill/>
            <a:ln w="9525">
              <a:noFill/>
            </a:ln>
          </p:spPr>
          <p:txBody>
            <a:bodyPr wrap="square" anchor="t" anchorCtr="0">
              <a:spAutoFit/>
            </a:bodyPr>
            <a:p>
              <a:r>
                <a:rPr lang="en-US" altLang="ja-JP">
                  <a:solidFill>
                    <a:schemeClr val="tx1"/>
                  </a:solidFill>
                  <a:latin typeface="Verdana" panose="020B0604030504040204" pitchFamily="34" charset="0"/>
                  <a:ea typeface="黑体" panose="02010609060101010101" charset="-122"/>
                </a:rPr>
                <a:t>Q</a:t>
              </a:r>
              <a:endParaRPr lang="en-US" altLang="ja-JP">
                <a:solidFill>
                  <a:schemeClr val="tx1"/>
                </a:solidFill>
                <a:latin typeface="Verdana" panose="020B0604030504040204" pitchFamily="34" charset="0"/>
                <a:ea typeface="黑体" panose="02010609060101010101" charset="-122"/>
              </a:endParaRPr>
            </a:p>
          </p:txBody>
        </p:sp>
        <p:sp>
          <p:nvSpPr>
            <p:cNvPr id="263198" name="Text Box 30"/>
            <p:cNvSpPr txBox="1"/>
            <p:nvPr/>
          </p:nvSpPr>
          <p:spPr>
            <a:xfrm>
              <a:off x="3854" y="2328"/>
              <a:ext cx="266" cy="264"/>
            </a:xfrm>
            <a:prstGeom prst="rect">
              <a:avLst/>
            </a:prstGeom>
            <a:noFill/>
            <a:ln w="9525">
              <a:noFill/>
            </a:ln>
          </p:spPr>
          <p:txBody>
            <a:bodyPr wrap="square" anchor="t" anchorCtr="0">
              <a:spAutoFit/>
            </a:bodyPr>
            <a:p>
              <a:r>
                <a:rPr lang="en-US" altLang="ja-JP">
                  <a:solidFill>
                    <a:schemeClr val="tx1"/>
                  </a:solidFill>
                  <a:latin typeface="Verdana" panose="020B0604030504040204" pitchFamily="34" charset="0"/>
                  <a:ea typeface="黑体" panose="02010609060101010101" charset="-122"/>
                </a:rPr>
                <a:t>Q</a:t>
              </a:r>
              <a:endParaRPr lang="en-US" altLang="ja-JP">
                <a:solidFill>
                  <a:schemeClr val="tx1"/>
                </a:solidFill>
                <a:latin typeface="Verdana" panose="020B0604030504040204" pitchFamily="34" charset="0"/>
                <a:ea typeface="黑体" panose="02010609060101010101" charset="-122"/>
              </a:endParaRPr>
            </a:p>
          </p:txBody>
        </p:sp>
        <p:sp>
          <p:nvSpPr>
            <p:cNvPr id="263199" name="Text Box 31"/>
            <p:cNvSpPr txBox="1"/>
            <p:nvPr/>
          </p:nvSpPr>
          <p:spPr>
            <a:xfrm>
              <a:off x="1958" y="2588"/>
              <a:ext cx="266" cy="264"/>
            </a:xfrm>
            <a:prstGeom prst="rect">
              <a:avLst/>
            </a:prstGeom>
            <a:noFill/>
            <a:ln w="9525">
              <a:noFill/>
            </a:ln>
          </p:spPr>
          <p:txBody>
            <a:bodyPr wrap="square" anchor="t" anchorCtr="0">
              <a:spAutoFit/>
            </a:bodyPr>
            <a:p>
              <a:r>
                <a:rPr lang="en-US" altLang="ja-JP">
                  <a:solidFill>
                    <a:schemeClr val="tx1"/>
                  </a:solidFill>
                  <a:latin typeface="Verdana" panose="020B0604030504040204" pitchFamily="34" charset="0"/>
                  <a:ea typeface="黑体" panose="02010609060101010101" charset="-122"/>
                </a:rPr>
                <a:t>Q</a:t>
              </a:r>
              <a:endParaRPr lang="en-US" altLang="ja-JP">
                <a:solidFill>
                  <a:schemeClr val="tx1"/>
                </a:solidFill>
                <a:latin typeface="Verdana" panose="020B0604030504040204" pitchFamily="34" charset="0"/>
                <a:ea typeface="黑体" panose="02010609060101010101" charset="-122"/>
              </a:endParaRPr>
            </a:p>
          </p:txBody>
        </p:sp>
        <p:sp>
          <p:nvSpPr>
            <p:cNvPr id="263200" name="Text Box 32"/>
            <p:cNvSpPr txBox="1"/>
            <p:nvPr/>
          </p:nvSpPr>
          <p:spPr>
            <a:xfrm>
              <a:off x="3534" y="2868"/>
              <a:ext cx="266" cy="264"/>
            </a:xfrm>
            <a:prstGeom prst="rect">
              <a:avLst/>
            </a:prstGeom>
            <a:noFill/>
            <a:ln w="9525">
              <a:noFill/>
            </a:ln>
          </p:spPr>
          <p:txBody>
            <a:bodyPr wrap="square" anchor="t" anchorCtr="0">
              <a:spAutoFit/>
            </a:bodyPr>
            <a:p>
              <a:r>
                <a:rPr lang="en-US" altLang="ja-JP">
                  <a:solidFill>
                    <a:schemeClr val="tx1"/>
                  </a:solidFill>
                  <a:latin typeface="Verdana" panose="020B0604030504040204" pitchFamily="34" charset="0"/>
                  <a:ea typeface="黑体" panose="02010609060101010101" charset="-122"/>
                </a:rPr>
                <a:t>Q</a:t>
              </a:r>
              <a:endParaRPr lang="en-US" altLang="ja-JP">
                <a:solidFill>
                  <a:schemeClr val="tx1"/>
                </a:solidFill>
                <a:latin typeface="Verdana" panose="020B0604030504040204" pitchFamily="34" charset="0"/>
                <a:ea typeface="黑体" panose="02010609060101010101" charset="-122"/>
              </a:endParaRPr>
            </a:p>
          </p:txBody>
        </p:sp>
        <p:sp>
          <p:nvSpPr>
            <p:cNvPr id="263201" name="Text Box 33"/>
            <p:cNvSpPr txBox="1"/>
            <p:nvPr/>
          </p:nvSpPr>
          <p:spPr>
            <a:xfrm>
              <a:off x="2278" y="3396"/>
              <a:ext cx="266" cy="264"/>
            </a:xfrm>
            <a:prstGeom prst="rect">
              <a:avLst/>
            </a:prstGeom>
            <a:noFill/>
            <a:ln w="9525">
              <a:noFill/>
            </a:ln>
          </p:spPr>
          <p:txBody>
            <a:bodyPr wrap="square" anchor="t" anchorCtr="0">
              <a:spAutoFit/>
            </a:bodyPr>
            <a:p>
              <a:r>
                <a:rPr lang="en-US" altLang="ja-JP">
                  <a:solidFill>
                    <a:schemeClr val="tx1"/>
                  </a:solidFill>
                  <a:latin typeface="Verdana" panose="020B0604030504040204" pitchFamily="34" charset="0"/>
                  <a:ea typeface="黑体" panose="02010609060101010101" charset="-122"/>
                </a:rPr>
                <a:t>Q</a:t>
              </a:r>
              <a:endParaRPr lang="en-US" altLang="ja-JP">
                <a:solidFill>
                  <a:schemeClr val="tx1"/>
                </a:solidFill>
                <a:latin typeface="Verdana" panose="020B0604030504040204" pitchFamily="34" charset="0"/>
                <a:ea typeface="黑体" panose="02010609060101010101" charset="-122"/>
              </a:endParaRPr>
            </a:p>
          </p:txBody>
        </p:sp>
        <p:sp>
          <p:nvSpPr>
            <p:cNvPr id="263202" name="Text Box 34"/>
            <p:cNvSpPr txBox="1"/>
            <p:nvPr/>
          </p:nvSpPr>
          <p:spPr>
            <a:xfrm>
              <a:off x="1634" y="3136"/>
              <a:ext cx="266" cy="264"/>
            </a:xfrm>
            <a:prstGeom prst="rect">
              <a:avLst/>
            </a:prstGeom>
            <a:noFill/>
            <a:ln w="9525">
              <a:noFill/>
            </a:ln>
          </p:spPr>
          <p:txBody>
            <a:bodyPr wrap="square" anchor="t" anchorCtr="0">
              <a:spAutoFit/>
            </a:bodyPr>
            <a:p>
              <a:r>
                <a:rPr lang="en-US" altLang="ja-JP">
                  <a:solidFill>
                    <a:schemeClr val="tx1"/>
                  </a:solidFill>
                  <a:latin typeface="Verdana" panose="020B0604030504040204" pitchFamily="34" charset="0"/>
                  <a:ea typeface="黑体" panose="02010609060101010101" charset="-122"/>
                </a:rPr>
                <a:t>Q</a:t>
              </a:r>
              <a:endParaRPr lang="en-US" altLang="ja-JP">
                <a:solidFill>
                  <a:schemeClr val="tx1"/>
                </a:solidFill>
                <a:latin typeface="Verdana" panose="020B0604030504040204" pitchFamily="34" charset="0"/>
                <a:ea typeface="黑体" panose="02010609060101010101" charset="-122"/>
              </a:endParaRPr>
            </a:p>
          </p:txBody>
        </p:sp>
        <p:sp>
          <p:nvSpPr>
            <p:cNvPr id="263203" name="Text Box 35"/>
            <p:cNvSpPr txBox="1"/>
            <p:nvPr/>
          </p:nvSpPr>
          <p:spPr>
            <a:xfrm>
              <a:off x="2902" y="3664"/>
              <a:ext cx="266" cy="264"/>
            </a:xfrm>
            <a:prstGeom prst="rect">
              <a:avLst/>
            </a:prstGeom>
            <a:noFill/>
            <a:ln w="9525">
              <a:noFill/>
            </a:ln>
          </p:spPr>
          <p:txBody>
            <a:bodyPr wrap="square" anchor="t" anchorCtr="0">
              <a:spAutoFit/>
            </a:bodyPr>
            <a:p>
              <a:r>
                <a:rPr lang="en-US" altLang="ja-JP">
                  <a:solidFill>
                    <a:schemeClr val="tx1"/>
                  </a:solidFill>
                  <a:latin typeface="Verdana" panose="020B0604030504040204" pitchFamily="34" charset="0"/>
                  <a:ea typeface="黑体" panose="02010609060101010101" charset="-122"/>
                </a:rPr>
                <a:t>Q</a:t>
              </a:r>
              <a:endParaRPr lang="en-US" altLang="ja-JP">
                <a:solidFill>
                  <a:schemeClr val="tx1"/>
                </a:solidFill>
                <a:latin typeface="Verdana" panose="020B0604030504040204" pitchFamily="34" charset="0"/>
                <a:ea typeface="黑体" panose="02010609060101010101" charset="-122"/>
              </a:endParaRPr>
            </a:p>
          </p:txBody>
        </p:sp>
        <p:sp>
          <p:nvSpPr>
            <p:cNvPr id="263204" name="Text Box 36"/>
            <p:cNvSpPr txBox="1"/>
            <p:nvPr/>
          </p:nvSpPr>
          <p:spPr>
            <a:xfrm>
              <a:off x="2594" y="1752"/>
              <a:ext cx="266" cy="264"/>
            </a:xfrm>
            <a:prstGeom prst="rect">
              <a:avLst/>
            </a:prstGeom>
            <a:noFill/>
            <a:ln w="9525">
              <a:noFill/>
            </a:ln>
          </p:spPr>
          <p:txBody>
            <a:bodyPr wrap="square" anchor="t" anchorCtr="0">
              <a:spAutoFit/>
            </a:bodyPr>
            <a:p>
              <a:r>
                <a:rPr lang="en-US" altLang="ja-JP">
                  <a:solidFill>
                    <a:schemeClr val="tx1"/>
                  </a:solidFill>
                  <a:latin typeface="Verdana" panose="020B0604030504040204" pitchFamily="34" charset="0"/>
                  <a:ea typeface="黑体" panose="02010609060101010101" charset="-122"/>
                </a:rPr>
                <a:t>Q</a:t>
              </a:r>
              <a:endParaRPr lang="en-US" altLang="ja-JP">
                <a:solidFill>
                  <a:schemeClr val="tx1"/>
                </a:solidFill>
                <a:latin typeface="Verdana" panose="020B0604030504040204" pitchFamily="34" charset="0"/>
                <a:ea typeface="黑体" panose="02010609060101010101" charset="-122"/>
              </a:endParaRPr>
            </a:p>
          </p:txBody>
        </p:sp>
      </p:gr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noRot="1" noChangeAspect="1" noMove="1" noResize="1" noEditPoints="1" noAdjustHandles="1" noChangeArrowheads="1" noChangeShapeType="1" noTextEdit="1"/>
          </p:cNvSpPr>
          <p:nvPr>
            <p:ph idx="1"/>
          </p:nvPr>
        </p:nvSpPr>
        <p:spPr bwMode="auto">
          <a:xfrm>
            <a:off x="982980" y="1286421"/>
            <a:ext cx="7772400" cy="5403304"/>
          </a:xfrm>
          <a:blipFill rotWithShape="0">
            <a:blip r:embed="rId1"/>
            <a:stretch>
              <a:fillRect l="-1804" t="-1580" r="-235"/>
            </a:stretch>
          </a:blipFill>
          <a:scene3d>
            <a:camera prst="orthographicFront"/>
            <a:lightRig rig="balanced" dir="t"/>
          </a:scene3d>
          <a:sp3d prstMaterial="plastic"/>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3200" b="0" i="0" u="none" strike="noStrike" kern="1200" cap="none" spc="0" normalizeH="0" baseline="0" noProof="0">
                <a:ln>
                  <a:noFill/>
                </a:ln>
                <a:noFill/>
                <a:effectLst/>
                <a:uLnTx/>
                <a:uFillTx/>
                <a:latin typeface="+mn-lt"/>
                <a:ea typeface="+mn-ea"/>
                <a:cs typeface="+mn-cs"/>
              </a:rPr>
              <a:t> </a:t>
            </a:r>
            <a:endParaRPr kumimoji="1" lang="zh-CN" altLang="en-US" sz="3200" b="0" i="0" u="none" strike="noStrike" kern="1200" cap="none" spc="0" normalizeH="0" baseline="0" noProof="0">
              <a:ln>
                <a:noFill/>
              </a:ln>
              <a:noFill/>
              <a:effectLst/>
              <a:uLnTx/>
              <a:uFillTx/>
              <a:latin typeface="+mn-lt"/>
              <a:ea typeface="+mn-ea"/>
              <a:cs typeface="+mn-cs"/>
            </a:endParaRPr>
          </a:p>
        </p:txBody>
      </p:sp>
      <p:sp>
        <p:nvSpPr>
          <p:cNvPr id="4" name="幻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520FFE2-789B-E440-AB8B-BA67AB9263DE}" type="slidenum">
              <a:rPr kumimoji="1" lang="zh-CN" altLang="en-US" sz="1400" b="0" i="0" u="none" strike="noStrike" kern="1200" cap="none" spc="0" normalizeH="0" baseline="0" noProof="0" smtClean="0">
                <a:ln>
                  <a:noFill/>
                </a:ln>
                <a:solidFill>
                  <a:schemeClr val="tx1"/>
                </a:solidFill>
                <a:effectLst/>
                <a:uLnTx/>
                <a:uFillTx/>
                <a:latin typeface="+mn-lt"/>
                <a:ea typeface="+mn-ea"/>
                <a:cs typeface="+mn-cs"/>
              </a:rPr>
            </a:fld>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幻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012485C-DC24-D441-9B51-AA0EFEA7B62A}" type="slidenum">
              <a:rPr kumimoji="1" lang="zh-CN" altLang="en-US" sz="1400" b="0" i="0" u="none" strike="noStrike" kern="1200" cap="none" spc="0" normalizeH="0" baseline="0" noProof="0">
                <a:ln>
                  <a:noFill/>
                </a:ln>
                <a:solidFill>
                  <a:schemeClr val="tx1"/>
                </a:solidFill>
                <a:effectLst/>
                <a:uLnTx/>
                <a:uFillTx/>
                <a:latin typeface="+mn-lt"/>
                <a:ea typeface="+mn-ea"/>
                <a:cs typeface="+mn-cs"/>
              </a:rPr>
            </a:fld>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65218" name="Text Box 2"/>
          <p:cNvSpPr txBox="1"/>
          <p:nvPr/>
        </p:nvSpPr>
        <p:spPr>
          <a:xfrm>
            <a:off x="6097270" y="2865755"/>
            <a:ext cx="6094730" cy="3448685"/>
          </a:xfrm>
          <a:prstGeom prst="rect">
            <a:avLst/>
          </a:prstGeom>
          <a:noFill/>
          <a:ln w="9525">
            <a:solidFill>
              <a:schemeClr val="accent6"/>
            </a:solidFill>
          </a:ln>
        </p:spPr>
        <p:txBody>
          <a:bodyPr wrap="square" anchor="t" anchorCtr="0">
            <a:spAutoFit/>
          </a:bodyPr>
          <a:p>
            <a:pPr>
              <a:lnSpc>
                <a:spcPct val="130000"/>
              </a:lnSpc>
              <a:spcBef>
                <a:spcPts val="0"/>
              </a:spcBef>
              <a:spcAft>
                <a:spcPts val="0"/>
              </a:spcAft>
              <a:buClr>
                <a:schemeClr val="accent2"/>
              </a:buClr>
              <a:buChar char="•"/>
            </a:pPr>
            <a:r>
              <a:rPr lang="zh-CN" altLang="en-US" sz="2400">
                <a:solidFill>
                  <a:schemeClr val="tx1"/>
                </a:solidFill>
                <a:latin typeface="Arial" panose="020B0604020202020204" pitchFamily="34" charset="0"/>
                <a:ea typeface="楷体_GB2312" pitchFamily="49" charset="-122"/>
              </a:rPr>
              <a:t>解向量：</a:t>
            </a:r>
            <a:r>
              <a:rPr lang="en-US" altLang="zh-CN" sz="2400">
                <a:solidFill>
                  <a:schemeClr val="tx1"/>
                </a:solidFill>
                <a:latin typeface="Arial" panose="020B0604020202020204" pitchFamily="34" charset="0"/>
                <a:ea typeface="楷体_GB2312" pitchFamily="49" charset="-122"/>
              </a:rPr>
              <a:t>(x</a:t>
            </a:r>
            <a:r>
              <a:rPr lang="en-US" altLang="zh-CN" sz="2400" baseline="-25000">
                <a:solidFill>
                  <a:schemeClr val="tx1"/>
                </a:solidFill>
                <a:latin typeface="Arial" panose="020B0604020202020204" pitchFamily="34" charset="0"/>
                <a:ea typeface="楷体_GB2312" pitchFamily="49" charset="-122"/>
              </a:rPr>
              <a:t>1</a:t>
            </a:r>
            <a:r>
              <a:rPr lang="en-US" altLang="zh-CN" sz="2400">
                <a:solidFill>
                  <a:schemeClr val="tx1"/>
                </a:solidFill>
                <a:latin typeface="Arial" panose="020B0604020202020204" pitchFamily="34" charset="0"/>
                <a:ea typeface="楷体_GB2312" pitchFamily="49" charset="-122"/>
              </a:rPr>
              <a:t>, x</a:t>
            </a:r>
            <a:r>
              <a:rPr lang="en-US" altLang="zh-CN" sz="2400" baseline="-25000">
                <a:solidFill>
                  <a:schemeClr val="tx1"/>
                </a:solidFill>
                <a:latin typeface="Arial" panose="020B0604020202020204" pitchFamily="34" charset="0"/>
                <a:ea typeface="楷体_GB2312" pitchFamily="49" charset="-122"/>
              </a:rPr>
              <a:t>2</a:t>
            </a:r>
            <a:r>
              <a:rPr lang="en-US" altLang="zh-CN" sz="2400">
                <a:solidFill>
                  <a:schemeClr val="tx1"/>
                </a:solidFill>
                <a:latin typeface="Arial" panose="020B0604020202020204" pitchFamily="34" charset="0"/>
                <a:ea typeface="楷体_GB2312" pitchFamily="49" charset="-122"/>
              </a:rPr>
              <a:t>, … , x</a:t>
            </a:r>
            <a:r>
              <a:rPr lang="en-US" altLang="zh-CN" sz="2400" baseline="-25000">
                <a:solidFill>
                  <a:schemeClr val="tx1"/>
                </a:solidFill>
                <a:latin typeface="Arial" panose="020B0604020202020204" pitchFamily="34" charset="0"/>
                <a:ea typeface="楷体_GB2312" pitchFamily="49" charset="-122"/>
              </a:rPr>
              <a:t>n</a:t>
            </a:r>
            <a:r>
              <a:rPr lang="en-US" altLang="zh-CN" sz="2400">
                <a:solidFill>
                  <a:schemeClr val="tx1"/>
                </a:solidFill>
                <a:latin typeface="Arial" panose="020B0604020202020204" pitchFamily="34" charset="0"/>
                <a:ea typeface="楷体_GB2312" pitchFamily="49" charset="-122"/>
              </a:rPr>
              <a:t>)</a:t>
            </a:r>
            <a:endParaRPr lang="en-US" altLang="zh-CN" sz="2400">
              <a:solidFill>
                <a:schemeClr val="tx1"/>
              </a:solidFill>
              <a:latin typeface="Arial" panose="020B0604020202020204" pitchFamily="34" charset="0"/>
              <a:ea typeface="楷体_GB2312" pitchFamily="49" charset="-122"/>
            </a:endParaRPr>
          </a:p>
          <a:p>
            <a:pPr>
              <a:lnSpc>
                <a:spcPct val="130000"/>
              </a:lnSpc>
              <a:spcBef>
                <a:spcPts val="0"/>
              </a:spcBef>
              <a:spcAft>
                <a:spcPts val="0"/>
              </a:spcAft>
              <a:buClr>
                <a:schemeClr val="accent2"/>
              </a:buClr>
              <a:buChar char="•"/>
            </a:pPr>
            <a:r>
              <a:rPr lang="zh-CN" altLang="en-US" sz="2400">
                <a:solidFill>
                  <a:schemeClr val="tx1"/>
                </a:solidFill>
                <a:latin typeface="Arial" panose="020B0604020202020204" pitchFamily="34" charset="0"/>
                <a:ea typeface="楷体_GB2312" pitchFamily="49" charset="-122"/>
              </a:rPr>
              <a:t>显约束：</a:t>
            </a:r>
            <a:r>
              <a:rPr lang="en-US" altLang="zh-CN" sz="2400">
                <a:solidFill>
                  <a:schemeClr val="tx1"/>
                </a:solidFill>
                <a:latin typeface="Arial" panose="020B0604020202020204" pitchFamily="34" charset="0"/>
                <a:ea typeface="楷体_GB2312" pitchFamily="49" charset="-122"/>
              </a:rPr>
              <a:t>x</a:t>
            </a:r>
            <a:r>
              <a:rPr lang="en-US" altLang="zh-CN" sz="2400" baseline="-25000">
                <a:solidFill>
                  <a:schemeClr val="tx1"/>
                </a:solidFill>
                <a:latin typeface="Arial" panose="020B0604020202020204" pitchFamily="34" charset="0"/>
                <a:ea typeface="楷体_GB2312" pitchFamily="49" charset="-122"/>
              </a:rPr>
              <a:t>i</a:t>
            </a:r>
            <a:r>
              <a:rPr lang="en-US" altLang="zh-CN" sz="2400">
                <a:solidFill>
                  <a:schemeClr val="tx1"/>
                </a:solidFill>
                <a:latin typeface="Arial" panose="020B0604020202020204" pitchFamily="34" charset="0"/>
                <a:ea typeface="楷体_GB2312" pitchFamily="49" charset="-122"/>
              </a:rPr>
              <a:t>=1,2, … ,n</a:t>
            </a:r>
            <a:r>
              <a:rPr lang="zh-CN" altLang="en-US" sz="2400">
                <a:solidFill>
                  <a:schemeClr val="tx1"/>
                </a:solidFill>
                <a:latin typeface="Arial" panose="020B0604020202020204" pitchFamily="34" charset="0"/>
                <a:ea typeface="楷体_GB2312" pitchFamily="49" charset="-122"/>
              </a:rPr>
              <a:t>（表示第</a:t>
            </a:r>
            <a:r>
              <a:rPr lang="en-US" altLang="zh-CN" sz="2400">
                <a:solidFill>
                  <a:schemeClr val="tx1"/>
                </a:solidFill>
                <a:latin typeface="Arial" panose="020B0604020202020204" pitchFamily="34" charset="0"/>
                <a:ea typeface="楷体_GB2312" pitchFamily="49" charset="-122"/>
              </a:rPr>
              <a:t>i</a:t>
            </a:r>
            <a:r>
              <a:rPr lang="zh-CN" altLang="en-US" sz="2400">
                <a:solidFill>
                  <a:schemeClr val="tx1"/>
                </a:solidFill>
                <a:latin typeface="Arial" panose="020B0604020202020204" pitchFamily="34" charset="0"/>
                <a:ea typeface="楷体_GB2312" pitchFamily="49" charset="-122"/>
              </a:rPr>
              <a:t>行棋子位于哪一列）</a:t>
            </a:r>
            <a:endParaRPr lang="en-US" altLang="zh-CN" sz="2400">
              <a:solidFill>
                <a:schemeClr val="tx1"/>
              </a:solidFill>
              <a:latin typeface="Arial" panose="020B0604020202020204" pitchFamily="34" charset="0"/>
              <a:ea typeface="楷体_GB2312" pitchFamily="49" charset="-122"/>
            </a:endParaRPr>
          </a:p>
          <a:p>
            <a:pPr>
              <a:lnSpc>
                <a:spcPct val="130000"/>
              </a:lnSpc>
              <a:spcBef>
                <a:spcPts val="0"/>
              </a:spcBef>
              <a:spcAft>
                <a:spcPts val="0"/>
              </a:spcAft>
              <a:buClr>
                <a:schemeClr val="accent2"/>
              </a:buClr>
              <a:buChar char="•"/>
            </a:pPr>
            <a:r>
              <a:rPr lang="zh-CN" altLang="en-US" sz="2400">
                <a:solidFill>
                  <a:schemeClr val="tx1"/>
                </a:solidFill>
                <a:latin typeface="Arial" panose="020B0604020202020204" pitchFamily="34" charset="0"/>
                <a:ea typeface="楷体_GB2312" pitchFamily="49" charset="-122"/>
              </a:rPr>
              <a:t>隐约束：</a:t>
            </a:r>
            <a:endParaRPr lang="zh-CN" altLang="en-US" sz="2400">
              <a:solidFill>
                <a:schemeClr val="tx1"/>
              </a:solidFill>
              <a:latin typeface="Arial" panose="020B0604020202020204" pitchFamily="34" charset="0"/>
              <a:ea typeface="楷体_GB2312" pitchFamily="49" charset="-122"/>
            </a:endParaRPr>
          </a:p>
          <a:p>
            <a:pPr>
              <a:lnSpc>
                <a:spcPct val="130000"/>
              </a:lnSpc>
              <a:spcBef>
                <a:spcPts val="0"/>
              </a:spcBef>
              <a:spcAft>
                <a:spcPts val="0"/>
              </a:spcAft>
              <a:buClr>
                <a:schemeClr val="accent2"/>
              </a:buClr>
            </a:pPr>
            <a:r>
              <a:rPr lang="en-US" altLang="zh-CN" sz="2400">
                <a:solidFill>
                  <a:schemeClr val="tx1"/>
                </a:solidFill>
                <a:latin typeface="Arial" panose="020B0604020202020204" pitchFamily="34" charset="0"/>
                <a:ea typeface="楷体_GB2312" pitchFamily="49" charset="-122"/>
              </a:rPr>
              <a:t>    1)</a:t>
            </a:r>
            <a:r>
              <a:rPr lang="zh-CN" altLang="en-US" sz="2400">
                <a:solidFill>
                  <a:schemeClr val="tx1"/>
                </a:solidFill>
                <a:latin typeface="Arial" panose="020B0604020202020204" pitchFamily="34" charset="0"/>
                <a:ea typeface="楷体_GB2312" pitchFamily="49" charset="-122"/>
              </a:rPr>
              <a:t>不同列：</a:t>
            </a:r>
            <a:r>
              <a:rPr lang="en-US" altLang="zh-CN" sz="2400">
                <a:solidFill>
                  <a:schemeClr val="tx1"/>
                </a:solidFill>
                <a:latin typeface="Arial" panose="020B0604020202020204" pitchFamily="34" charset="0"/>
                <a:ea typeface="楷体_GB2312" pitchFamily="49" charset="-122"/>
              </a:rPr>
              <a:t>x</a:t>
            </a:r>
            <a:r>
              <a:rPr lang="en-US" altLang="zh-CN" sz="2400" baseline="-25000">
                <a:solidFill>
                  <a:schemeClr val="tx1"/>
                </a:solidFill>
                <a:latin typeface="Arial" panose="020B0604020202020204" pitchFamily="34" charset="0"/>
                <a:ea typeface="楷体_GB2312" pitchFamily="49" charset="-122"/>
              </a:rPr>
              <a:t>i</a:t>
            </a:r>
            <a:r>
              <a:rPr lang="en-US" altLang="zh-CN" sz="2400" b="1">
                <a:solidFill>
                  <a:schemeClr val="tx1"/>
                </a:solidFill>
                <a:latin typeface="Arial" panose="020B0604020202020204" pitchFamily="34" charset="0"/>
                <a:ea typeface="楷体_GB2312" pitchFamily="49" charset="-122"/>
                <a:sym typeface="Symbol" panose="05050102010706020507" pitchFamily="18" charset="2"/>
              </a:rPr>
              <a:t></a:t>
            </a:r>
            <a:r>
              <a:rPr lang="en-US" altLang="zh-CN" sz="2400">
                <a:solidFill>
                  <a:schemeClr val="tx1"/>
                </a:solidFill>
                <a:latin typeface="Arial" panose="020B0604020202020204" pitchFamily="34" charset="0"/>
                <a:ea typeface="楷体_GB2312" pitchFamily="49" charset="-122"/>
              </a:rPr>
              <a:t>x</a:t>
            </a:r>
            <a:r>
              <a:rPr lang="en-US" altLang="zh-CN" sz="2400" baseline="-25000">
                <a:solidFill>
                  <a:schemeClr val="tx1"/>
                </a:solidFill>
                <a:latin typeface="Arial" panose="020B0604020202020204" pitchFamily="34" charset="0"/>
                <a:ea typeface="楷体_GB2312" pitchFamily="49" charset="-122"/>
              </a:rPr>
              <a:t>j</a:t>
            </a:r>
            <a:r>
              <a:rPr lang="zh-CN" altLang="en-US" sz="2400">
                <a:solidFill>
                  <a:schemeClr val="tx1"/>
                </a:solidFill>
                <a:latin typeface="Arial" panose="020B0604020202020204" pitchFamily="34" charset="0"/>
                <a:ea typeface="楷体_GB2312" pitchFamily="49" charset="-122"/>
              </a:rPr>
              <a:t>（表示任意两列不在一行）</a:t>
            </a:r>
            <a:endParaRPr lang="en-US" altLang="zh-CN" sz="2400">
              <a:solidFill>
                <a:schemeClr val="tx1"/>
              </a:solidFill>
              <a:latin typeface="Arial" panose="020B0604020202020204" pitchFamily="34" charset="0"/>
              <a:ea typeface="楷体_GB2312" pitchFamily="49" charset="-122"/>
            </a:endParaRPr>
          </a:p>
          <a:p>
            <a:pPr>
              <a:lnSpc>
                <a:spcPct val="130000"/>
              </a:lnSpc>
              <a:spcBef>
                <a:spcPts val="0"/>
              </a:spcBef>
              <a:spcAft>
                <a:spcPts val="0"/>
              </a:spcAft>
              <a:buClr>
                <a:schemeClr val="accent2"/>
              </a:buClr>
            </a:pPr>
            <a:r>
              <a:rPr lang="en-US" altLang="zh-CN" sz="2400">
                <a:solidFill>
                  <a:schemeClr val="tx1"/>
                </a:solidFill>
                <a:latin typeface="Arial" panose="020B0604020202020204" pitchFamily="34" charset="0"/>
                <a:ea typeface="楷体_GB2312" pitchFamily="49" charset="-122"/>
              </a:rPr>
              <a:t>    2)</a:t>
            </a:r>
            <a:r>
              <a:rPr lang="zh-CN" altLang="en-US" sz="2400">
                <a:solidFill>
                  <a:schemeClr val="tx1"/>
                </a:solidFill>
                <a:latin typeface="Arial" panose="020B0604020202020204" pitchFamily="34" charset="0"/>
                <a:ea typeface="楷体_GB2312" pitchFamily="49" charset="-122"/>
              </a:rPr>
              <a:t>不处于同一正、反对角线：</a:t>
            </a:r>
            <a:r>
              <a:rPr lang="en-US" altLang="zh-CN" sz="2400">
                <a:solidFill>
                  <a:schemeClr val="tx1"/>
                </a:solidFill>
                <a:latin typeface="Arial" panose="020B0604020202020204" pitchFamily="34" charset="0"/>
                <a:ea typeface="楷体_GB2312" pitchFamily="49" charset="-122"/>
                <a:sym typeface="Wingdings" panose="05000000000000000000" pitchFamily="2" charset="2"/>
              </a:rPr>
              <a:t>|i-j|</a:t>
            </a:r>
            <a:r>
              <a:rPr lang="en-US" altLang="zh-CN" sz="2400" b="1">
                <a:solidFill>
                  <a:schemeClr val="tx1"/>
                </a:solidFill>
                <a:latin typeface="Arial" panose="020B0604020202020204" pitchFamily="34" charset="0"/>
                <a:ea typeface="楷体_GB2312" pitchFamily="49" charset="-122"/>
                <a:sym typeface="Symbol" panose="05050102010706020507" pitchFamily="18" charset="2"/>
              </a:rPr>
              <a:t></a:t>
            </a:r>
            <a:r>
              <a:rPr lang="en-US" altLang="zh-CN" sz="2400">
                <a:solidFill>
                  <a:schemeClr val="tx1"/>
                </a:solidFill>
                <a:latin typeface="Arial" panose="020B0604020202020204" pitchFamily="34" charset="0"/>
                <a:ea typeface="楷体_GB2312" pitchFamily="49" charset="-122"/>
                <a:sym typeface="Wingdings" panose="05000000000000000000" pitchFamily="2" charset="2"/>
              </a:rPr>
              <a:t>|x</a:t>
            </a:r>
            <a:r>
              <a:rPr lang="en-US" altLang="zh-CN" sz="2400" baseline="-25000">
                <a:solidFill>
                  <a:schemeClr val="tx1"/>
                </a:solidFill>
                <a:latin typeface="Arial" panose="020B0604020202020204" pitchFamily="34" charset="0"/>
                <a:ea typeface="楷体_GB2312" pitchFamily="49" charset="-122"/>
                <a:sym typeface="Wingdings" panose="05000000000000000000" pitchFamily="2" charset="2"/>
              </a:rPr>
              <a:t>i</a:t>
            </a:r>
            <a:r>
              <a:rPr lang="en-US" altLang="zh-CN" sz="2400">
                <a:solidFill>
                  <a:schemeClr val="tx1"/>
                </a:solidFill>
                <a:latin typeface="Arial" panose="020B0604020202020204" pitchFamily="34" charset="0"/>
                <a:ea typeface="楷体_GB2312" pitchFamily="49" charset="-122"/>
                <a:sym typeface="Wingdings" panose="05000000000000000000" pitchFamily="2" charset="2"/>
              </a:rPr>
              <a:t>-x</a:t>
            </a:r>
            <a:r>
              <a:rPr lang="en-US" altLang="zh-CN" sz="2400" baseline="-25000">
                <a:solidFill>
                  <a:schemeClr val="tx1"/>
                </a:solidFill>
                <a:latin typeface="Arial" panose="020B0604020202020204" pitchFamily="34" charset="0"/>
                <a:ea typeface="楷体_GB2312" pitchFamily="49" charset="-122"/>
                <a:sym typeface="Wingdings" panose="05000000000000000000" pitchFamily="2" charset="2"/>
              </a:rPr>
              <a:t>j</a:t>
            </a:r>
            <a:r>
              <a:rPr lang="en-US" altLang="zh-CN" sz="2400">
                <a:solidFill>
                  <a:schemeClr val="tx1"/>
                </a:solidFill>
                <a:latin typeface="Arial" panose="020B0604020202020204" pitchFamily="34" charset="0"/>
                <a:ea typeface="楷体_GB2312" pitchFamily="49" charset="-122"/>
                <a:sym typeface="Wingdings" panose="05000000000000000000" pitchFamily="2" charset="2"/>
              </a:rPr>
              <a:t>|</a:t>
            </a:r>
            <a:r>
              <a:rPr lang="zh-CN" altLang="en-US" sz="2400">
                <a:solidFill>
                  <a:schemeClr val="tx1"/>
                </a:solidFill>
                <a:latin typeface="Arial" panose="020B0604020202020204" pitchFamily="34" charset="0"/>
                <a:ea typeface="楷体_GB2312" pitchFamily="49" charset="-122"/>
                <a:sym typeface="Wingdings" panose="05000000000000000000" pitchFamily="2" charset="2"/>
              </a:rPr>
              <a:t>（表示）</a:t>
            </a:r>
            <a:endParaRPr lang="en-US" altLang="zh-CN" sz="2400">
              <a:solidFill>
                <a:schemeClr val="tx1"/>
              </a:solidFill>
              <a:latin typeface="Arial" panose="020B0604020202020204" pitchFamily="34" charset="0"/>
              <a:ea typeface="楷体_GB2312" pitchFamily="49" charset="-122"/>
            </a:endParaRPr>
          </a:p>
        </p:txBody>
      </p:sp>
      <p:sp>
        <p:nvSpPr>
          <p:cNvPr id="495619" name="Rectangle 3"/>
          <p:cNvSpPr>
            <a:spLocks noChangeArrowheads="1"/>
          </p:cNvSpPr>
          <p:nvPr/>
        </p:nvSpPr>
        <p:spPr bwMode="auto">
          <a:xfrm>
            <a:off x="1034733" y="48768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p>
            <a:pPr marL="0" marR="0" indent="0" algn="l" defTabSz="914400" rtl="0" eaLnBrk="1" fontAlgn="base" latinLnBrk="0" hangingPunct="1">
              <a:lnSpc>
                <a:spcPct val="100000"/>
              </a:lnSpc>
              <a:spcBef>
                <a:spcPct val="0"/>
              </a:spcBef>
              <a:spcAft>
                <a:spcPct val="0"/>
              </a:spcAft>
              <a:buNone/>
            </a:pPr>
            <a:r>
              <a:rPr kumimoji="0" lang="en-US" altLang="zh-CN" sz="4400" b="1" i="0" u="none" strike="noStrike" kern="1200" cap="none" spc="0" normalizeH="0" baseline="0" noProof="1">
                <a:solidFill>
                  <a:srgbClr val="663300"/>
                </a:solidFill>
                <a:effectLst>
                  <a:outerShdw blurRad="38100" dist="38100" dir="2700000">
                    <a:srgbClr val="000000"/>
                  </a:outerShdw>
                </a:effectLst>
                <a:latin typeface="Arial" panose="020B0604020202020204" pitchFamily="34" charset="0"/>
                <a:ea typeface="黑体" panose="02010609060101010101" charset="-120"/>
                <a:cs typeface="+mn-cs"/>
                <a:sym typeface="+mn-ea"/>
              </a:rPr>
              <a:t>n</a:t>
            </a:r>
            <a:r>
              <a:rPr kumimoji="0" lang="zh-CN" altLang="en-US" sz="4400" b="1" i="0" u="none" strike="noStrike" kern="1200" cap="none" spc="0" normalizeH="0" baseline="0" noProof="1">
                <a:solidFill>
                  <a:srgbClr val="663300"/>
                </a:solidFill>
                <a:effectLst>
                  <a:outerShdw blurRad="38100" dist="38100" dir="2700000">
                    <a:srgbClr val="000000"/>
                  </a:outerShdw>
                </a:effectLst>
                <a:latin typeface="Times New Roman" panose="02020603050405020304" pitchFamily="18" charset="0"/>
                <a:ea typeface="黑体" panose="02010609060101010101" charset="-120"/>
                <a:cs typeface="+mn-cs"/>
                <a:sym typeface="+mn-ea"/>
              </a:rPr>
              <a:t>后问题</a:t>
            </a:r>
            <a:endParaRPr kumimoji="0" lang="zh-CN" altLang="en-US" sz="4400" b="1" i="0" u="none" strike="noStrike" kern="1200" cap="none" spc="0" normalizeH="0" baseline="0" noProof="1">
              <a:solidFill>
                <a:srgbClr val="663300"/>
              </a:solidFill>
              <a:effectLst>
                <a:outerShdw blurRad="38100" dist="38100" dir="2700000">
                  <a:srgbClr val="000000"/>
                </a:outerShdw>
              </a:effectLst>
              <a:latin typeface="Times New Roman" panose="02020603050405020304" pitchFamily="18" charset="0"/>
              <a:ea typeface="黑体" panose="02010609060101010101" charset="-120"/>
              <a:cs typeface="+mn-cs"/>
              <a:sym typeface="+mn-ea"/>
            </a:endParaRPr>
          </a:p>
        </p:txBody>
      </p:sp>
      <p:sp>
        <p:nvSpPr>
          <p:cNvPr id="265220" name="Text Box 4"/>
          <p:cNvSpPr txBox="1"/>
          <p:nvPr/>
        </p:nvSpPr>
        <p:spPr>
          <a:xfrm>
            <a:off x="1046480" y="1290955"/>
            <a:ext cx="7760970" cy="5262245"/>
          </a:xfrm>
          <a:prstGeom prst="rect">
            <a:avLst/>
          </a:prstGeom>
          <a:noFill/>
          <a:ln w="9525">
            <a:noFill/>
          </a:ln>
        </p:spPr>
        <p:txBody>
          <a:bodyPr wrap="none" anchor="t" anchorCtr="0">
            <a:spAutoFit/>
          </a:bodyPr>
          <a:p>
            <a:pPr>
              <a:lnSpc>
                <a:spcPct val="120000"/>
              </a:lnSpc>
              <a:spcBef>
                <a:spcPts val="0"/>
              </a:spcBef>
              <a:spcAft>
                <a:spcPts val="0"/>
              </a:spcAft>
            </a:pPr>
            <a:r>
              <a:rPr lang="zh-CN" altLang="en-US" sz="2000" dirty="0">
                <a:solidFill>
                  <a:schemeClr val="tx1"/>
                </a:solidFill>
                <a:latin typeface="Arial" panose="020B0604020202020204" pitchFamily="34" charset="0"/>
              </a:rPr>
              <a:t>   </a:t>
            </a:r>
            <a:r>
              <a:rPr lang="en-US" altLang="zh-CN" sz="2000" dirty="0">
                <a:solidFill>
                  <a:schemeClr val="tx1"/>
                </a:solidFill>
                <a:latin typeface="Arial" panose="020B0604020202020204" pitchFamily="34" charset="0"/>
              </a:rPr>
              <a:t>private static </a:t>
            </a:r>
            <a:r>
              <a:rPr lang="en-US" altLang="zh-CN" sz="2000" dirty="0" err="1">
                <a:solidFill>
                  <a:schemeClr val="tx1"/>
                </a:solidFill>
                <a:latin typeface="Arial" panose="020B0604020202020204" pitchFamily="34" charset="0"/>
              </a:rPr>
              <a:t>boolean</a:t>
            </a:r>
            <a:r>
              <a:rPr lang="en-US" altLang="zh-CN" sz="2000" dirty="0">
                <a:solidFill>
                  <a:schemeClr val="tx1"/>
                </a:solidFill>
                <a:latin typeface="Arial" panose="020B0604020202020204" pitchFamily="34" charset="0"/>
              </a:rPr>
              <a:t> </a:t>
            </a:r>
            <a:r>
              <a:rPr lang="en-US" altLang="zh-CN" sz="2000" b="1" dirty="0">
                <a:solidFill>
                  <a:schemeClr val="tx1"/>
                </a:solidFill>
                <a:latin typeface="Arial" panose="020B0604020202020204" pitchFamily="34" charset="0"/>
              </a:rPr>
              <a:t>place</a:t>
            </a:r>
            <a:r>
              <a:rPr lang="en-US" altLang="zh-CN" sz="2000" dirty="0">
                <a:solidFill>
                  <a:schemeClr val="tx1"/>
                </a:solidFill>
                <a:latin typeface="Arial" panose="020B0604020202020204" pitchFamily="34" charset="0"/>
              </a:rPr>
              <a:t> (</a:t>
            </a:r>
            <a:r>
              <a:rPr lang="en-US" altLang="zh-CN" sz="2000" dirty="0" err="1">
                <a:solidFill>
                  <a:schemeClr val="tx1"/>
                </a:solidFill>
                <a:latin typeface="Arial" panose="020B0604020202020204" pitchFamily="34" charset="0"/>
              </a:rPr>
              <a:t>int</a:t>
            </a:r>
            <a:r>
              <a:rPr lang="en-US" altLang="zh-CN" sz="2000" dirty="0">
                <a:solidFill>
                  <a:schemeClr val="tx1"/>
                </a:solidFill>
                <a:latin typeface="Arial" panose="020B0604020202020204" pitchFamily="34" charset="0"/>
              </a:rPr>
              <a:t> k)</a:t>
            </a:r>
            <a:endParaRPr lang="en-US" altLang="zh-CN" sz="2000" dirty="0">
              <a:solidFill>
                <a:schemeClr val="tx1"/>
              </a:solidFill>
              <a:latin typeface="Arial" panose="020B0604020202020204" pitchFamily="34" charset="0"/>
            </a:endParaRPr>
          </a:p>
          <a:p>
            <a:pPr>
              <a:lnSpc>
                <a:spcPct val="120000"/>
              </a:lnSpc>
              <a:spcBef>
                <a:spcPts val="0"/>
              </a:spcBef>
              <a:spcAft>
                <a:spcPts val="0"/>
              </a:spcAft>
            </a:pPr>
            <a:r>
              <a:rPr lang="en-US" altLang="zh-CN" sz="2000" dirty="0">
                <a:solidFill>
                  <a:schemeClr val="tx1"/>
                </a:solidFill>
                <a:latin typeface="Arial" panose="020B0604020202020204" pitchFamily="34" charset="0"/>
              </a:rPr>
              <a:t>   {</a:t>
            </a:r>
            <a:endParaRPr lang="en-US" altLang="zh-CN" sz="2000" dirty="0">
              <a:solidFill>
                <a:schemeClr val="tx1"/>
              </a:solidFill>
              <a:latin typeface="Arial" panose="020B0604020202020204" pitchFamily="34" charset="0"/>
            </a:endParaRPr>
          </a:p>
          <a:p>
            <a:pPr>
              <a:lnSpc>
                <a:spcPct val="120000"/>
              </a:lnSpc>
              <a:spcBef>
                <a:spcPts val="0"/>
              </a:spcBef>
              <a:spcAft>
                <a:spcPts val="0"/>
              </a:spcAft>
            </a:pPr>
            <a:r>
              <a:rPr lang="en-US" altLang="zh-CN" sz="2000" dirty="0">
                <a:solidFill>
                  <a:schemeClr val="tx1"/>
                </a:solidFill>
                <a:latin typeface="Arial" panose="020B0604020202020204" pitchFamily="34" charset="0"/>
              </a:rPr>
              <a:t>      </a:t>
            </a:r>
            <a:r>
              <a:rPr lang="en-US" altLang="zh-CN" sz="2000" b="1" dirty="0">
                <a:solidFill>
                  <a:schemeClr val="tx1"/>
                </a:solidFill>
                <a:latin typeface="Arial" panose="020B0604020202020204" pitchFamily="34" charset="0"/>
              </a:rPr>
              <a:t>for</a:t>
            </a:r>
            <a:r>
              <a:rPr lang="en-US" altLang="zh-CN" sz="2000" dirty="0">
                <a:solidFill>
                  <a:schemeClr val="tx1"/>
                </a:solidFill>
                <a:latin typeface="Arial" panose="020B0604020202020204" pitchFamily="34" charset="0"/>
              </a:rPr>
              <a:t> (</a:t>
            </a:r>
            <a:r>
              <a:rPr lang="en-US" altLang="zh-CN" sz="2000" dirty="0" err="1">
                <a:solidFill>
                  <a:schemeClr val="tx1"/>
                </a:solidFill>
                <a:latin typeface="Arial" panose="020B0604020202020204" pitchFamily="34" charset="0"/>
              </a:rPr>
              <a:t>int</a:t>
            </a:r>
            <a:r>
              <a:rPr lang="en-US" altLang="zh-CN" sz="2000" dirty="0">
                <a:solidFill>
                  <a:schemeClr val="tx1"/>
                </a:solidFill>
                <a:latin typeface="Arial" panose="020B0604020202020204" pitchFamily="34" charset="0"/>
              </a:rPr>
              <a:t> j=1;j&lt;</a:t>
            </a:r>
            <a:r>
              <a:rPr lang="en-US" altLang="zh-CN" sz="2000" dirty="0" err="1">
                <a:solidFill>
                  <a:schemeClr val="tx1"/>
                </a:solidFill>
                <a:latin typeface="Arial" panose="020B0604020202020204" pitchFamily="34" charset="0"/>
              </a:rPr>
              <a:t>k;j</a:t>
            </a:r>
            <a:r>
              <a:rPr lang="en-US" altLang="zh-CN" sz="2000" dirty="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a:p>
            <a:pPr>
              <a:lnSpc>
                <a:spcPct val="120000"/>
              </a:lnSpc>
              <a:spcBef>
                <a:spcPts val="0"/>
              </a:spcBef>
              <a:spcAft>
                <a:spcPts val="0"/>
              </a:spcAft>
            </a:pPr>
            <a:r>
              <a:rPr lang="en-US" altLang="zh-CN" sz="2000" dirty="0">
                <a:solidFill>
                  <a:schemeClr val="tx1"/>
                </a:solidFill>
                <a:latin typeface="Arial" panose="020B0604020202020204" pitchFamily="34" charset="0"/>
              </a:rPr>
              <a:t>      </a:t>
            </a:r>
            <a:r>
              <a:rPr lang="en-US" altLang="zh-CN" sz="2000" b="1" dirty="0">
                <a:solidFill>
                  <a:schemeClr val="tx1"/>
                </a:solidFill>
                <a:latin typeface="Arial" panose="020B0604020202020204" pitchFamily="34" charset="0"/>
              </a:rPr>
              <a:t>if</a:t>
            </a:r>
            <a:r>
              <a:rPr lang="en-US" altLang="zh-CN" sz="2000" dirty="0">
                <a:solidFill>
                  <a:schemeClr val="tx1"/>
                </a:solidFill>
                <a:latin typeface="Arial" panose="020B0604020202020204" pitchFamily="34" charset="0"/>
              </a:rPr>
              <a:t> ((</a:t>
            </a:r>
            <a:r>
              <a:rPr lang="en-US" altLang="zh-CN" sz="2000" dirty="0" err="1">
                <a:solidFill>
                  <a:schemeClr val="tx1"/>
                </a:solidFill>
                <a:latin typeface="Arial" panose="020B0604020202020204" pitchFamily="34" charset="0"/>
              </a:rPr>
              <a:t>Math.abs</a:t>
            </a:r>
            <a:r>
              <a:rPr lang="en-US" altLang="zh-CN" sz="2000" dirty="0">
                <a:solidFill>
                  <a:schemeClr val="tx1"/>
                </a:solidFill>
                <a:latin typeface="Arial" panose="020B0604020202020204" pitchFamily="34" charset="0"/>
              </a:rPr>
              <a:t>(k-j)==</a:t>
            </a:r>
            <a:r>
              <a:rPr lang="en-US" altLang="zh-CN" sz="2000" dirty="0" err="1">
                <a:solidFill>
                  <a:schemeClr val="tx1"/>
                </a:solidFill>
                <a:latin typeface="Arial" panose="020B0604020202020204" pitchFamily="34" charset="0"/>
              </a:rPr>
              <a:t>Math.abs</a:t>
            </a:r>
            <a:r>
              <a:rPr lang="en-US" altLang="zh-CN" sz="2000" dirty="0">
                <a:solidFill>
                  <a:schemeClr val="tx1"/>
                </a:solidFill>
                <a:latin typeface="Arial" panose="020B0604020202020204" pitchFamily="34" charset="0"/>
              </a:rPr>
              <a:t>(x[j]-x[k]))||(x[j]==x[k])) </a:t>
            </a:r>
            <a:r>
              <a:rPr lang="en-US" altLang="zh-CN" sz="2000" b="1" dirty="0">
                <a:solidFill>
                  <a:schemeClr val="tx1"/>
                </a:solidFill>
                <a:latin typeface="Arial" panose="020B0604020202020204" pitchFamily="34" charset="0"/>
              </a:rPr>
              <a:t>return</a:t>
            </a:r>
            <a:r>
              <a:rPr lang="en-US" altLang="zh-CN" sz="2000" dirty="0">
                <a:solidFill>
                  <a:schemeClr val="tx1"/>
                </a:solidFill>
                <a:latin typeface="Arial" panose="020B0604020202020204" pitchFamily="34" charset="0"/>
              </a:rPr>
              <a:t> false;</a:t>
            </a:r>
            <a:endParaRPr lang="en-US" altLang="zh-CN" sz="2000" dirty="0">
              <a:solidFill>
                <a:schemeClr val="tx1"/>
              </a:solidFill>
              <a:latin typeface="Arial" panose="020B0604020202020204" pitchFamily="34" charset="0"/>
            </a:endParaRPr>
          </a:p>
          <a:p>
            <a:pPr>
              <a:lnSpc>
                <a:spcPct val="120000"/>
              </a:lnSpc>
              <a:spcBef>
                <a:spcPts val="0"/>
              </a:spcBef>
              <a:spcAft>
                <a:spcPts val="0"/>
              </a:spcAft>
            </a:pPr>
            <a:r>
              <a:rPr lang="en-US" altLang="zh-CN" sz="2000" dirty="0">
                <a:solidFill>
                  <a:schemeClr val="tx1"/>
                </a:solidFill>
                <a:latin typeface="Arial" panose="020B0604020202020204" pitchFamily="34" charset="0"/>
              </a:rPr>
              <a:t>      </a:t>
            </a:r>
            <a:r>
              <a:rPr lang="en-US" altLang="zh-CN" sz="2000" b="1" dirty="0">
                <a:solidFill>
                  <a:schemeClr val="tx1"/>
                </a:solidFill>
                <a:latin typeface="Arial" panose="020B0604020202020204" pitchFamily="34" charset="0"/>
              </a:rPr>
              <a:t>return</a:t>
            </a:r>
            <a:r>
              <a:rPr lang="en-US" altLang="zh-CN" sz="2000" dirty="0">
                <a:solidFill>
                  <a:schemeClr val="tx1"/>
                </a:solidFill>
                <a:latin typeface="Arial" panose="020B0604020202020204" pitchFamily="34" charset="0"/>
              </a:rPr>
              <a:t> true;</a:t>
            </a:r>
            <a:endParaRPr lang="en-US" altLang="zh-CN" sz="2000" dirty="0">
              <a:solidFill>
                <a:schemeClr val="tx1"/>
              </a:solidFill>
              <a:latin typeface="Arial" panose="020B0604020202020204" pitchFamily="34" charset="0"/>
            </a:endParaRPr>
          </a:p>
          <a:p>
            <a:pPr>
              <a:lnSpc>
                <a:spcPct val="120000"/>
              </a:lnSpc>
              <a:spcBef>
                <a:spcPts val="0"/>
              </a:spcBef>
              <a:spcAft>
                <a:spcPts val="0"/>
              </a:spcAft>
            </a:pPr>
            <a:r>
              <a:rPr lang="en-US" altLang="zh-CN" sz="2000" dirty="0">
                <a:solidFill>
                  <a:schemeClr val="tx1"/>
                </a:solidFill>
                <a:latin typeface="Arial" panose="020B0604020202020204" pitchFamily="34" charset="0"/>
              </a:rPr>
              <a:t>   } </a:t>
            </a:r>
            <a:endParaRPr lang="en-US" altLang="zh-CN" sz="2000" dirty="0">
              <a:solidFill>
                <a:schemeClr val="tx1"/>
              </a:solidFill>
              <a:latin typeface="Arial" panose="020B0604020202020204" pitchFamily="34" charset="0"/>
            </a:endParaRPr>
          </a:p>
          <a:p>
            <a:pPr>
              <a:lnSpc>
                <a:spcPct val="120000"/>
              </a:lnSpc>
              <a:spcBef>
                <a:spcPts val="0"/>
              </a:spcBef>
              <a:spcAft>
                <a:spcPts val="0"/>
              </a:spcAft>
            </a:pPr>
            <a:r>
              <a:rPr lang="en-US" altLang="zh-CN" sz="2000" dirty="0">
                <a:solidFill>
                  <a:schemeClr val="tx1"/>
                </a:solidFill>
                <a:latin typeface="Arial" panose="020B0604020202020204" pitchFamily="34" charset="0"/>
              </a:rPr>
              <a:t>   private static void </a:t>
            </a:r>
            <a:r>
              <a:rPr lang="en-US" altLang="zh-CN" sz="2000" b="1" dirty="0">
                <a:solidFill>
                  <a:schemeClr val="tx1"/>
                </a:solidFill>
                <a:latin typeface="Arial" panose="020B0604020202020204" pitchFamily="34" charset="0"/>
              </a:rPr>
              <a:t>backtrack</a:t>
            </a:r>
            <a:r>
              <a:rPr lang="en-US" altLang="zh-CN" sz="2000" dirty="0">
                <a:solidFill>
                  <a:schemeClr val="tx1"/>
                </a:solidFill>
                <a:latin typeface="Arial" panose="020B0604020202020204" pitchFamily="34" charset="0"/>
              </a:rPr>
              <a:t> (</a:t>
            </a:r>
            <a:r>
              <a:rPr lang="en-US" altLang="zh-CN" sz="2000" dirty="0" err="1">
                <a:solidFill>
                  <a:schemeClr val="tx1"/>
                </a:solidFill>
                <a:latin typeface="Arial" panose="020B0604020202020204" pitchFamily="34" charset="0"/>
              </a:rPr>
              <a:t>int</a:t>
            </a:r>
            <a:r>
              <a:rPr lang="en-US" altLang="zh-CN" sz="2000" dirty="0">
                <a:solidFill>
                  <a:schemeClr val="tx1"/>
                </a:solidFill>
                <a:latin typeface="Arial" panose="020B0604020202020204" pitchFamily="34" charset="0"/>
              </a:rPr>
              <a:t> t)</a:t>
            </a:r>
            <a:endParaRPr lang="en-US" altLang="zh-CN" sz="2000" dirty="0">
              <a:solidFill>
                <a:schemeClr val="tx1"/>
              </a:solidFill>
              <a:latin typeface="Arial" panose="020B0604020202020204" pitchFamily="34" charset="0"/>
            </a:endParaRPr>
          </a:p>
          <a:p>
            <a:pPr>
              <a:lnSpc>
                <a:spcPct val="120000"/>
              </a:lnSpc>
              <a:spcBef>
                <a:spcPts val="0"/>
              </a:spcBef>
              <a:spcAft>
                <a:spcPts val="0"/>
              </a:spcAft>
            </a:pPr>
            <a:r>
              <a:rPr lang="en-US" altLang="zh-CN" sz="2000" dirty="0">
                <a:solidFill>
                  <a:schemeClr val="tx1"/>
                </a:solidFill>
                <a:latin typeface="Arial" panose="020B0604020202020204" pitchFamily="34" charset="0"/>
              </a:rPr>
              <a:t>   {</a:t>
            </a:r>
            <a:endParaRPr lang="en-US" altLang="zh-CN" sz="2000" dirty="0">
              <a:solidFill>
                <a:schemeClr val="tx1"/>
              </a:solidFill>
              <a:latin typeface="Arial" panose="020B0604020202020204" pitchFamily="34" charset="0"/>
            </a:endParaRPr>
          </a:p>
          <a:p>
            <a:pPr>
              <a:lnSpc>
                <a:spcPct val="120000"/>
              </a:lnSpc>
              <a:spcBef>
                <a:spcPts val="0"/>
              </a:spcBef>
              <a:spcAft>
                <a:spcPts val="0"/>
              </a:spcAft>
            </a:pPr>
            <a:r>
              <a:rPr lang="en-US" altLang="zh-CN" sz="2000" dirty="0">
                <a:solidFill>
                  <a:schemeClr val="tx1"/>
                </a:solidFill>
                <a:latin typeface="Arial" panose="020B0604020202020204" pitchFamily="34" charset="0"/>
              </a:rPr>
              <a:t>      </a:t>
            </a:r>
            <a:r>
              <a:rPr lang="en-US" altLang="zh-CN" sz="2000" b="1" dirty="0">
                <a:solidFill>
                  <a:schemeClr val="tx1"/>
                </a:solidFill>
                <a:latin typeface="Arial" panose="020B0604020202020204" pitchFamily="34" charset="0"/>
              </a:rPr>
              <a:t>if</a:t>
            </a:r>
            <a:r>
              <a:rPr lang="en-US" altLang="zh-CN" sz="2000" dirty="0">
                <a:solidFill>
                  <a:schemeClr val="tx1"/>
                </a:solidFill>
                <a:latin typeface="Arial" panose="020B0604020202020204" pitchFamily="34" charset="0"/>
              </a:rPr>
              <a:t> (t&gt;n) sum++;</a:t>
            </a:r>
            <a:endParaRPr lang="en-US" altLang="zh-CN" sz="2000" dirty="0">
              <a:solidFill>
                <a:schemeClr val="tx1"/>
              </a:solidFill>
              <a:latin typeface="Arial" panose="020B0604020202020204" pitchFamily="34" charset="0"/>
            </a:endParaRPr>
          </a:p>
          <a:p>
            <a:pPr>
              <a:lnSpc>
                <a:spcPct val="120000"/>
              </a:lnSpc>
              <a:spcBef>
                <a:spcPts val="0"/>
              </a:spcBef>
              <a:spcAft>
                <a:spcPts val="0"/>
              </a:spcAft>
            </a:pPr>
            <a:r>
              <a:rPr lang="en-US" altLang="zh-CN" sz="2000" dirty="0">
                <a:solidFill>
                  <a:schemeClr val="tx1"/>
                </a:solidFill>
                <a:latin typeface="Arial" panose="020B0604020202020204" pitchFamily="34" charset="0"/>
              </a:rPr>
              <a:t>        </a:t>
            </a:r>
            <a:r>
              <a:rPr lang="en-US" altLang="zh-CN" sz="2000" b="1" dirty="0">
                <a:solidFill>
                  <a:schemeClr val="tx1"/>
                </a:solidFill>
                <a:latin typeface="Arial" panose="020B0604020202020204" pitchFamily="34" charset="0"/>
              </a:rPr>
              <a:t>else</a:t>
            </a:r>
            <a:endParaRPr lang="en-US" altLang="zh-CN" sz="2000" b="1" dirty="0">
              <a:solidFill>
                <a:schemeClr val="tx1"/>
              </a:solidFill>
              <a:latin typeface="Arial" panose="020B0604020202020204" pitchFamily="34" charset="0"/>
            </a:endParaRPr>
          </a:p>
          <a:p>
            <a:pPr>
              <a:lnSpc>
                <a:spcPct val="120000"/>
              </a:lnSpc>
              <a:spcBef>
                <a:spcPts val="0"/>
              </a:spcBef>
              <a:spcAft>
                <a:spcPts val="0"/>
              </a:spcAft>
            </a:pPr>
            <a:r>
              <a:rPr lang="en-US" altLang="zh-CN" sz="2000" b="1" dirty="0">
                <a:solidFill>
                  <a:schemeClr val="tx1"/>
                </a:solidFill>
                <a:latin typeface="Arial" panose="020B0604020202020204" pitchFamily="34" charset="0"/>
              </a:rPr>
              <a:t>          for</a:t>
            </a:r>
            <a:r>
              <a:rPr lang="en-US" altLang="zh-CN" sz="2000" dirty="0">
                <a:solidFill>
                  <a:schemeClr val="tx1"/>
                </a:solidFill>
                <a:latin typeface="Arial" panose="020B0604020202020204" pitchFamily="34" charset="0"/>
              </a:rPr>
              <a:t> (</a:t>
            </a:r>
            <a:r>
              <a:rPr lang="en-US" altLang="zh-CN" sz="2000" dirty="0" err="1">
                <a:solidFill>
                  <a:schemeClr val="tx1"/>
                </a:solidFill>
                <a:latin typeface="Arial" panose="020B0604020202020204" pitchFamily="34" charset="0"/>
              </a:rPr>
              <a:t>int</a:t>
            </a:r>
            <a:r>
              <a:rPr lang="en-US" altLang="zh-CN" sz="2000" dirty="0">
                <a:solidFill>
                  <a:schemeClr val="tx1"/>
                </a:solidFill>
                <a:latin typeface="Arial" panose="020B0604020202020204" pitchFamily="34" charset="0"/>
              </a:rPr>
              <a:t> </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=1;i&lt;=</a:t>
            </a:r>
            <a:r>
              <a:rPr lang="en-US" altLang="zh-CN" sz="2000" dirty="0" err="1">
                <a:solidFill>
                  <a:schemeClr val="tx1"/>
                </a:solidFill>
                <a:latin typeface="Arial" panose="020B0604020202020204" pitchFamily="34" charset="0"/>
              </a:rPr>
              <a:t>n;i</a:t>
            </a:r>
            <a:r>
              <a:rPr lang="en-US" altLang="zh-CN" sz="2000" dirty="0">
                <a:solidFill>
                  <a:schemeClr val="tx1"/>
                </a:solidFill>
                <a:latin typeface="Arial" panose="020B0604020202020204" pitchFamily="34" charset="0"/>
              </a:rPr>
              <a:t>++) {</a:t>
            </a:r>
            <a:endParaRPr lang="en-US" altLang="zh-CN" sz="2000" dirty="0">
              <a:solidFill>
                <a:schemeClr val="tx1"/>
              </a:solidFill>
              <a:latin typeface="Arial" panose="020B0604020202020204" pitchFamily="34" charset="0"/>
            </a:endParaRPr>
          </a:p>
          <a:p>
            <a:pPr>
              <a:lnSpc>
                <a:spcPct val="120000"/>
              </a:lnSpc>
              <a:spcBef>
                <a:spcPts val="0"/>
              </a:spcBef>
              <a:spcAft>
                <a:spcPts val="0"/>
              </a:spcAft>
            </a:pPr>
            <a:r>
              <a:rPr lang="en-US" altLang="zh-CN" sz="2000" dirty="0">
                <a:solidFill>
                  <a:schemeClr val="tx1"/>
                </a:solidFill>
                <a:latin typeface="Arial" panose="020B0604020202020204" pitchFamily="34" charset="0"/>
              </a:rPr>
              <a:t>            x[t]=</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a:p>
            <a:pPr>
              <a:lnSpc>
                <a:spcPct val="120000"/>
              </a:lnSpc>
              <a:spcBef>
                <a:spcPts val="0"/>
              </a:spcBef>
              <a:spcAft>
                <a:spcPts val="0"/>
              </a:spcAft>
            </a:pPr>
            <a:r>
              <a:rPr lang="en-US" altLang="zh-CN" sz="2000" dirty="0">
                <a:solidFill>
                  <a:schemeClr val="tx1"/>
                </a:solidFill>
                <a:latin typeface="Arial" panose="020B0604020202020204" pitchFamily="34" charset="0"/>
              </a:rPr>
              <a:t>            </a:t>
            </a:r>
            <a:r>
              <a:rPr lang="en-US" altLang="zh-CN" sz="2000" b="1" dirty="0">
                <a:solidFill>
                  <a:schemeClr val="tx1"/>
                </a:solidFill>
                <a:latin typeface="Arial" panose="020B0604020202020204" pitchFamily="34" charset="0"/>
              </a:rPr>
              <a:t>if</a:t>
            </a:r>
            <a:r>
              <a:rPr lang="en-US" altLang="zh-CN" sz="2000" dirty="0">
                <a:solidFill>
                  <a:schemeClr val="tx1"/>
                </a:solidFill>
                <a:latin typeface="Arial" panose="020B0604020202020204" pitchFamily="34" charset="0"/>
              </a:rPr>
              <a:t> (</a:t>
            </a:r>
            <a:r>
              <a:rPr lang="en-US" altLang="zh-CN" sz="2000" b="1" dirty="0">
                <a:solidFill>
                  <a:schemeClr val="tx1"/>
                </a:solidFill>
                <a:latin typeface="Arial" panose="020B0604020202020204" pitchFamily="34" charset="0"/>
              </a:rPr>
              <a:t>place</a:t>
            </a:r>
            <a:r>
              <a:rPr lang="en-US" altLang="zh-CN" sz="2000" dirty="0">
                <a:solidFill>
                  <a:schemeClr val="tx1"/>
                </a:solidFill>
                <a:latin typeface="Arial" panose="020B0604020202020204" pitchFamily="34" charset="0"/>
              </a:rPr>
              <a:t>(t)) </a:t>
            </a:r>
            <a:r>
              <a:rPr lang="en-US" altLang="zh-CN" sz="2000" b="1" dirty="0">
                <a:solidFill>
                  <a:schemeClr val="tx1"/>
                </a:solidFill>
                <a:latin typeface="Arial" panose="020B0604020202020204" pitchFamily="34" charset="0"/>
              </a:rPr>
              <a:t>backtrack</a:t>
            </a:r>
            <a:r>
              <a:rPr lang="en-US" altLang="zh-CN" sz="2000" dirty="0">
                <a:solidFill>
                  <a:schemeClr val="tx1"/>
                </a:solidFill>
                <a:latin typeface="Arial" panose="020B0604020202020204" pitchFamily="34" charset="0"/>
              </a:rPr>
              <a:t>(t+1);</a:t>
            </a:r>
            <a:endParaRPr lang="en-US" altLang="zh-CN" sz="2000" dirty="0">
              <a:solidFill>
                <a:schemeClr val="tx1"/>
              </a:solidFill>
              <a:latin typeface="Arial" panose="020B0604020202020204" pitchFamily="34" charset="0"/>
            </a:endParaRPr>
          </a:p>
          <a:p>
            <a:pPr>
              <a:lnSpc>
                <a:spcPct val="120000"/>
              </a:lnSpc>
              <a:spcBef>
                <a:spcPts val="0"/>
              </a:spcBef>
              <a:spcAft>
                <a:spcPts val="0"/>
              </a:spcAft>
            </a:pPr>
            <a:r>
              <a:rPr lang="en-US" altLang="zh-CN" sz="2000" dirty="0">
                <a:solidFill>
                  <a:schemeClr val="tx1"/>
                </a:solidFill>
                <a:latin typeface="Arial" panose="020B0604020202020204" pitchFamily="34" charset="0"/>
              </a:rPr>
              <a:t>           }</a:t>
            </a:r>
            <a:endParaRPr lang="zh-CN" altLang="en-US" sz="2000" dirty="0">
              <a:solidFill>
                <a:schemeClr val="tx1"/>
              </a:solidFill>
              <a:latin typeface="Arial" panose="020B0604020202020204" pitchFamily="34" charset="0"/>
              <a:ea typeface="楷体_GB2312" charset="0"/>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幻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3238DCB-FEBD-D349-B180-2A9BB5F15C5C}" type="slidenum">
              <a:rPr kumimoji="1" lang="zh-CN" altLang="en-US" sz="1400" b="0" i="0" u="none" strike="noStrike" kern="1200" cap="none" spc="0" normalizeH="0" baseline="0" noProof="0">
                <a:ln>
                  <a:noFill/>
                </a:ln>
                <a:solidFill>
                  <a:schemeClr val="tx1"/>
                </a:solidFill>
                <a:effectLst/>
                <a:uLnTx/>
                <a:uFillTx/>
                <a:latin typeface="+mn-lt"/>
                <a:ea typeface="+mn-ea"/>
                <a:cs typeface="+mn-cs"/>
              </a:rPr>
            </a:fld>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96642" name="Rectangle 2"/>
          <p:cNvSpPr>
            <a:spLocks noGrp="1" noChangeArrowheads="1"/>
          </p:cNvSpPr>
          <p:nvPr>
            <p:ph type="title"/>
          </p:nvPr>
        </p:nvSpPr>
        <p:spPr>
          <a:xfrm>
            <a:off x="1062990" y="353695"/>
            <a:ext cx="7772400" cy="1143000"/>
          </a:xfrm>
        </p:spPr>
        <p:txBody>
          <a:bodyPr vert="horz" wrap="squar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1" lang="en-US" altLang="en-US" sz="4400" b="1" i="0" u="none" strike="noStrike" kern="1200" cap="none" spc="0" normalizeH="0" baseline="0" noProof="1">
                <a:solidFill>
                  <a:srgbClr val="663300"/>
                </a:solidFill>
                <a:effectLst>
                  <a:outerShdw blurRad="38100" dist="38100" dir="2700000">
                    <a:srgbClr val="000000"/>
                  </a:outerShdw>
                </a:effectLst>
                <a:latin typeface="+mj-lt"/>
                <a:ea typeface="黑体" panose="02010609060101010101" charset="-120"/>
                <a:cs typeface="+mj-cs"/>
              </a:rPr>
              <a:t>0-1背包问题</a:t>
            </a:r>
            <a:endParaRPr kumimoji="1" lang="zh-CN" altLang="en-US" sz="4400" b="1" i="0" u="none" strike="noStrike" kern="1200" cap="none" spc="0" normalizeH="0" baseline="0" noProof="1">
              <a:solidFill>
                <a:srgbClr val="663300"/>
              </a:solidFill>
              <a:effectLst>
                <a:outerShdw blurRad="38100" dist="38100" dir="2700000">
                  <a:srgbClr val="000000"/>
                </a:outerShdw>
              </a:effectLst>
              <a:latin typeface="+mj-lt"/>
              <a:ea typeface="黑体" panose="02010609060101010101" charset="-120"/>
              <a:cs typeface="+mj-cs"/>
            </a:endParaRPr>
          </a:p>
        </p:txBody>
      </p:sp>
      <p:sp>
        <p:nvSpPr>
          <p:cNvPr id="266243" name="Text Box 3"/>
          <p:cNvSpPr txBox="1"/>
          <p:nvPr/>
        </p:nvSpPr>
        <p:spPr>
          <a:xfrm>
            <a:off x="6699885" y="3429635"/>
            <a:ext cx="7867650" cy="1753235"/>
          </a:xfrm>
          <a:prstGeom prst="rect">
            <a:avLst/>
          </a:prstGeom>
          <a:noFill/>
          <a:ln w="9525">
            <a:noFill/>
          </a:ln>
        </p:spPr>
        <p:txBody>
          <a:bodyPr anchor="t" anchorCtr="0">
            <a:spAutoFit/>
          </a:bodyPr>
          <a:p>
            <a:pPr>
              <a:lnSpc>
                <a:spcPct val="150000"/>
              </a:lnSpc>
              <a:buClr>
                <a:schemeClr val="accent2"/>
              </a:buClr>
              <a:buChar char="•"/>
            </a:pPr>
            <a:r>
              <a:rPr lang="zh-CN" altLang="en-US" sz="2400">
                <a:solidFill>
                  <a:schemeClr val="tx1"/>
                </a:solidFill>
                <a:latin typeface="Arial" panose="020B0604020202020204" pitchFamily="34" charset="0"/>
                <a:ea typeface="楷体_GB2312" pitchFamily="49" charset="-122"/>
              </a:rPr>
              <a:t>解空间：子集树</a:t>
            </a:r>
            <a:endParaRPr lang="zh-CN" altLang="en-US" sz="2400">
              <a:solidFill>
                <a:schemeClr val="tx1"/>
              </a:solidFill>
              <a:latin typeface="Arial" panose="020B0604020202020204" pitchFamily="34" charset="0"/>
              <a:ea typeface="楷体_GB2312" pitchFamily="49" charset="-122"/>
            </a:endParaRPr>
          </a:p>
          <a:p>
            <a:pPr>
              <a:lnSpc>
                <a:spcPct val="150000"/>
              </a:lnSpc>
              <a:buClr>
                <a:schemeClr val="accent2"/>
              </a:buClr>
              <a:buChar char="•"/>
            </a:pPr>
            <a:r>
              <a:rPr lang="zh-CN" altLang="en-US" sz="2400">
                <a:solidFill>
                  <a:schemeClr val="tx1"/>
                </a:solidFill>
                <a:latin typeface="Arial" panose="020B0604020202020204" pitchFamily="34" charset="0"/>
                <a:ea typeface="楷体_GB2312" pitchFamily="49" charset="-122"/>
              </a:rPr>
              <a:t>可行性约束函数：</a:t>
            </a:r>
            <a:endParaRPr lang="zh-CN" altLang="en-US" sz="2400">
              <a:solidFill>
                <a:schemeClr val="tx1"/>
              </a:solidFill>
              <a:latin typeface="Arial" panose="020B0604020202020204" pitchFamily="34" charset="0"/>
              <a:ea typeface="楷体_GB2312" pitchFamily="49" charset="-122"/>
            </a:endParaRPr>
          </a:p>
          <a:p>
            <a:pPr>
              <a:lnSpc>
                <a:spcPct val="150000"/>
              </a:lnSpc>
              <a:buClr>
                <a:schemeClr val="accent2"/>
              </a:buClr>
              <a:buChar char="•"/>
            </a:pPr>
            <a:r>
              <a:rPr lang="zh-CN" altLang="en-US" sz="2400">
                <a:solidFill>
                  <a:schemeClr val="tx1"/>
                </a:solidFill>
                <a:latin typeface="Arial" panose="020B0604020202020204" pitchFamily="34" charset="0"/>
                <a:ea typeface="楷体_GB2312" pitchFamily="49" charset="-122"/>
              </a:rPr>
              <a:t>上界函数：</a:t>
            </a:r>
            <a:endParaRPr lang="en-US" altLang="zh-CN" sz="2400">
              <a:solidFill>
                <a:schemeClr val="tx1"/>
              </a:solidFill>
              <a:latin typeface="Arial" panose="020B0604020202020204" pitchFamily="34" charset="0"/>
              <a:ea typeface="楷体_GB2312" pitchFamily="49" charset="-122"/>
            </a:endParaRPr>
          </a:p>
        </p:txBody>
      </p:sp>
      <p:pic>
        <p:nvPicPr>
          <p:cNvPr id="266244" name="Picture 4" descr="t51"/>
          <p:cNvPicPr>
            <a:picLocks noChangeAspect="1"/>
          </p:cNvPicPr>
          <p:nvPr/>
        </p:nvPicPr>
        <p:blipFill>
          <a:blip r:embed="rId1"/>
          <a:stretch>
            <a:fillRect/>
          </a:stretch>
        </p:blipFill>
        <p:spPr>
          <a:xfrm>
            <a:off x="6600825" y="1293178"/>
            <a:ext cx="3671888" cy="1857375"/>
          </a:xfrm>
          <a:prstGeom prst="rect">
            <a:avLst/>
          </a:prstGeom>
          <a:noFill/>
          <a:ln w="9525">
            <a:noFill/>
          </a:ln>
        </p:spPr>
      </p:pic>
      <p:graphicFrame>
        <p:nvGraphicFramePr>
          <p:cNvPr id="266245" name="Object 5"/>
          <p:cNvGraphicFramePr>
            <a:graphicFrameLocks noChangeAspect="1"/>
          </p:cNvGraphicFramePr>
          <p:nvPr/>
        </p:nvGraphicFramePr>
        <p:xfrm>
          <a:off x="8344853" y="4604385"/>
          <a:ext cx="1368425" cy="768350"/>
        </p:xfrm>
        <a:graphic>
          <a:graphicData uri="http://schemas.openxmlformats.org/presentationml/2006/ole">
            <mc:AlternateContent xmlns:mc="http://schemas.openxmlformats.org/markup-compatibility/2006">
              <mc:Choice xmlns:v="urn:schemas-microsoft-com:vml" Requires="v">
                <p:oleObj spid="_x0000_s3237" name="" r:id="rId2" imgW="761365" imgH="431800" progId="Equation.3">
                  <p:embed/>
                </p:oleObj>
              </mc:Choice>
              <mc:Fallback>
                <p:oleObj name="" r:id="rId2" imgW="761365" imgH="431800" progId="Equation.3">
                  <p:embed/>
                  <p:pic>
                    <p:nvPicPr>
                      <p:cNvPr id="0" name="图片 3236"/>
                      <p:cNvPicPr/>
                      <p:nvPr/>
                    </p:nvPicPr>
                    <p:blipFill>
                      <a:blip r:embed="rId3"/>
                      <a:stretch>
                        <a:fillRect/>
                      </a:stretch>
                    </p:blipFill>
                    <p:spPr>
                      <a:xfrm>
                        <a:off x="8344853" y="4604385"/>
                        <a:ext cx="1368425" cy="768350"/>
                      </a:xfrm>
                      <a:prstGeom prst="rect">
                        <a:avLst/>
                      </a:prstGeom>
                      <a:noFill/>
                      <a:ln w="38100">
                        <a:noFill/>
                        <a:miter/>
                      </a:ln>
                    </p:spPr>
                  </p:pic>
                </p:oleObj>
              </mc:Fallback>
            </mc:AlternateContent>
          </a:graphicData>
        </a:graphic>
      </p:graphicFrame>
      <p:sp>
        <p:nvSpPr>
          <p:cNvPr id="266246" name="Text Box 6"/>
          <p:cNvSpPr txBox="1"/>
          <p:nvPr/>
        </p:nvSpPr>
        <p:spPr>
          <a:xfrm>
            <a:off x="1062673" y="1293178"/>
            <a:ext cx="5637212" cy="4707890"/>
          </a:xfrm>
          <a:prstGeom prst="rect">
            <a:avLst/>
          </a:prstGeom>
          <a:noFill/>
          <a:ln w="9525">
            <a:noFill/>
          </a:ln>
        </p:spPr>
        <p:txBody>
          <a:bodyPr anchor="t" anchorCtr="0">
            <a:spAutoFit/>
          </a:bodyPr>
          <a:p>
            <a:r>
              <a:rPr lang="en-US" altLang="zh-CN" sz="2000">
                <a:solidFill>
                  <a:schemeClr val="tx1"/>
                </a:solidFill>
                <a:latin typeface="Arial" panose="020B0604020202020204" pitchFamily="34" charset="0"/>
                <a:ea typeface="楷体_GB2312" pitchFamily="49" charset="-122"/>
              </a:rPr>
              <a:t>private static double </a:t>
            </a:r>
            <a:r>
              <a:rPr lang="en-US" altLang="zh-CN" sz="2000" b="1">
                <a:solidFill>
                  <a:schemeClr val="tx1"/>
                </a:solidFill>
                <a:latin typeface="Arial" panose="020B0604020202020204" pitchFamily="34" charset="0"/>
                <a:ea typeface="楷体_GB2312" pitchFamily="49" charset="-122"/>
              </a:rPr>
              <a:t>bound</a:t>
            </a:r>
            <a:r>
              <a:rPr lang="en-US" altLang="zh-CN" sz="2000">
                <a:solidFill>
                  <a:schemeClr val="tx1"/>
                </a:solidFill>
                <a:latin typeface="Arial" panose="020B0604020202020204" pitchFamily="34" charset="0"/>
                <a:ea typeface="楷体_GB2312" pitchFamily="49" charset="-122"/>
              </a:rPr>
              <a:t>(int i)</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 </a:t>
            </a:r>
            <a:r>
              <a:rPr lang="zh-CN" altLang="en-US" sz="2000">
                <a:solidFill>
                  <a:schemeClr val="tx1"/>
                </a:solidFill>
                <a:latin typeface="Arial" panose="020B0604020202020204" pitchFamily="34" charset="0"/>
                <a:ea typeface="楷体_GB2312" pitchFamily="49" charset="-122"/>
              </a:rPr>
              <a:t>计算上界</a:t>
            </a:r>
            <a:endParaRPr lang="zh-CN" altLang="en-US" sz="2000">
              <a:solidFill>
                <a:schemeClr val="tx1"/>
              </a:solidFill>
              <a:latin typeface="Arial" panose="020B0604020202020204" pitchFamily="34" charset="0"/>
              <a:ea typeface="楷体_GB2312" pitchFamily="49" charset="-122"/>
            </a:endParaRPr>
          </a:p>
          <a:p>
            <a:r>
              <a:rPr lang="zh-CN" altLang="en-US" sz="2000">
                <a:solidFill>
                  <a:schemeClr val="tx1"/>
                </a:solidFill>
                <a:latin typeface="Arial" panose="020B0604020202020204" pitchFamily="34" charset="0"/>
                <a:ea typeface="楷体_GB2312" pitchFamily="49" charset="-122"/>
              </a:rPr>
              <a:t>      </a:t>
            </a:r>
            <a:r>
              <a:rPr lang="en-US" altLang="zh-CN" sz="2000">
                <a:solidFill>
                  <a:schemeClr val="tx1"/>
                </a:solidFill>
                <a:latin typeface="Arial" panose="020B0604020202020204" pitchFamily="34" charset="0"/>
                <a:ea typeface="楷体_GB2312" pitchFamily="49" charset="-122"/>
              </a:rPr>
              <a:t>double cleft = c - cw;   // </a:t>
            </a:r>
            <a:r>
              <a:rPr lang="zh-CN" altLang="en-US" sz="2000">
                <a:solidFill>
                  <a:schemeClr val="tx1"/>
                </a:solidFill>
                <a:latin typeface="Arial" panose="020B0604020202020204" pitchFamily="34" charset="0"/>
                <a:ea typeface="楷体_GB2312" pitchFamily="49" charset="-122"/>
              </a:rPr>
              <a:t>剩余容量</a:t>
            </a:r>
            <a:endParaRPr lang="zh-CN" altLang="en-US" sz="2000">
              <a:solidFill>
                <a:schemeClr val="tx1"/>
              </a:solidFill>
              <a:latin typeface="Arial" panose="020B0604020202020204" pitchFamily="34" charset="0"/>
              <a:ea typeface="楷体_GB2312" pitchFamily="49" charset="-122"/>
            </a:endParaRPr>
          </a:p>
          <a:p>
            <a:r>
              <a:rPr lang="zh-CN" altLang="en-US" sz="2000">
                <a:solidFill>
                  <a:schemeClr val="tx1"/>
                </a:solidFill>
                <a:latin typeface="Arial" panose="020B0604020202020204" pitchFamily="34" charset="0"/>
                <a:ea typeface="楷体_GB2312" pitchFamily="49" charset="-122"/>
              </a:rPr>
              <a:t>      </a:t>
            </a:r>
            <a:r>
              <a:rPr lang="en-US" altLang="zh-CN" sz="2000">
                <a:solidFill>
                  <a:schemeClr val="tx1"/>
                </a:solidFill>
                <a:latin typeface="Arial" panose="020B0604020202020204" pitchFamily="34" charset="0"/>
                <a:ea typeface="楷体_GB2312" pitchFamily="49" charset="-122"/>
              </a:rPr>
              <a:t>double bound = cp;</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 </a:t>
            </a:r>
            <a:r>
              <a:rPr lang="zh-CN" altLang="en-US" sz="2000">
                <a:solidFill>
                  <a:schemeClr val="tx1"/>
                </a:solidFill>
                <a:latin typeface="Arial" panose="020B0604020202020204" pitchFamily="34" charset="0"/>
                <a:ea typeface="楷体_GB2312" pitchFamily="49" charset="-122"/>
              </a:rPr>
              <a:t>以物品单位重量价值递减序装入物品</a:t>
            </a:r>
            <a:endParaRPr lang="zh-CN" altLang="en-US" sz="2000">
              <a:solidFill>
                <a:schemeClr val="tx1"/>
              </a:solidFill>
              <a:latin typeface="Arial" panose="020B0604020202020204" pitchFamily="34" charset="0"/>
              <a:ea typeface="楷体_GB2312" pitchFamily="49" charset="-122"/>
            </a:endParaRPr>
          </a:p>
          <a:p>
            <a:r>
              <a:rPr lang="zh-CN" altLang="en-US" sz="2000">
                <a:solidFill>
                  <a:schemeClr val="tx1"/>
                </a:solidFill>
                <a:latin typeface="Arial" panose="020B0604020202020204" pitchFamily="34" charset="0"/>
                <a:ea typeface="楷体_GB2312" pitchFamily="49" charset="-122"/>
              </a:rPr>
              <a:t>      </a:t>
            </a:r>
            <a:r>
              <a:rPr lang="en-US" altLang="zh-CN" sz="2000" b="1">
                <a:solidFill>
                  <a:schemeClr val="tx1"/>
                </a:solidFill>
                <a:latin typeface="Arial" panose="020B0604020202020204" pitchFamily="34" charset="0"/>
                <a:ea typeface="楷体_GB2312" pitchFamily="49" charset="-122"/>
              </a:rPr>
              <a:t>while</a:t>
            </a:r>
            <a:r>
              <a:rPr lang="en-US" altLang="zh-CN" sz="2000">
                <a:solidFill>
                  <a:schemeClr val="tx1"/>
                </a:solidFill>
                <a:latin typeface="Arial" panose="020B0604020202020204" pitchFamily="34" charset="0"/>
                <a:ea typeface="楷体_GB2312" pitchFamily="49" charset="-122"/>
              </a:rPr>
              <a:t> (i &lt;= n &amp;&amp;  w[i] &lt;= cleft)</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cleft -= w[i];</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bound += p[i];</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i++;</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 </a:t>
            </a:r>
            <a:r>
              <a:rPr lang="zh-CN" altLang="en-US" sz="2000">
                <a:solidFill>
                  <a:schemeClr val="tx1"/>
                </a:solidFill>
                <a:latin typeface="Arial" panose="020B0604020202020204" pitchFamily="34" charset="0"/>
                <a:ea typeface="楷体_GB2312" pitchFamily="49" charset="-122"/>
              </a:rPr>
              <a:t>装满背包</a:t>
            </a:r>
            <a:endParaRPr lang="zh-CN" altLang="en-US" sz="2000">
              <a:solidFill>
                <a:schemeClr val="tx1"/>
              </a:solidFill>
              <a:latin typeface="Arial" panose="020B0604020202020204" pitchFamily="34" charset="0"/>
              <a:ea typeface="楷体_GB2312" pitchFamily="49" charset="-122"/>
            </a:endParaRPr>
          </a:p>
          <a:p>
            <a:r>
              <a:rPr lang="zh-CN" altLang="en-US" sz="2000">
                <a:solidFill>
                  <a:schemeClr val="tx1"/>
                </a:solidFill>
                <a:latin typeface="Arial" panose="020B0604020202020204" pitchFamily="34" charset="0"/>
                <a:ea typeface="楷体_GB2312" pitchFamily="49" charset="-122"/>
              </a:rPr>
              <a:t>      </a:t>
            </a:r>
            <a:r>
              <a:rPr lang="en-US" altLang="zh-CN" sz="2000">
                <a:solidFill>
                  <a:schemeClr val="tx1"/>
                </a:solidFill>
                <a:latin typeface="Arial" panose="020B0604020202020204" pitchFamily="34" charset="0"/>
                <a:ea typeface="楷体_GB2312" pitchFamily="49" charset="-122"/>
              </a:rPr>
              <a:t>if (i &lt;= n)     </a:t>
            </a:r>
            <a:r>
              <a:rPr lang="en-US" altLang="zh-CN" sz="2000" b="1">
                <a:solidFill>
                  <a:schemeClr val="tx1"/>
                </a:solidFill>
                <a:latin typeface="Arial" panose="020B0604020202020204" pitchFamily="34" charset="0"/>
                <a:ea typeface="楷体_GB2312" pitchFamily="49" charset="-122"/>
              </a:rPr>
              <a:t>bound</a:t>
            </a:r>
            <a:r>
              <a:rPr lang="en-US" altLang="zh-CN" sz="2000">
                <a:solidFill>
                  <a:schemeClr val="tx1"/>
                </a:solidFill>
                <a:latin typeface="Arial" panose="020B0604020202020204" pitchFamily="34" charset="0"/>
                <a:ea typeface="楷体_GB2312" pitchFamily="49" charset="-122"/>
              </a:rPr>
              <a:t> += p[i] / w[i] * cleft;</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a:t>
            </a:r>
            <a:r>
              <a:rPr lang="en-US" altLang="zh-CN" sz="2000" b="1">
                <a:solidFill>
                  <a:schemeClr val="tx1"/>
                </a:solidFill>
                <a:latin typeface="Arial" panose="020B0604020202020204" pitchFamily="34" charset="0"/>
                <a:ea typeface="楷体_GB2312" pitchFamily="49" charset="-122"/>
              </a:rPr>
              <a:t>return</a:t>
            </a:r>
            <a:r>
              <a:rPr lang="en-US" altLang="zh-CN" sz="2000">
                <a:solidFill>
                  <a:schemeClr val="tx1"/>
                </a:solidFill>
                <a:latin typeface="Arial" panose="020B0604020202020204" pitchFamily="34" charset="0"/>
                <a:ea typeface="楷体_GB2312" pitchFamily="49" charset="-122"/>
              </a:rPr>
              <a:t> bound;</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a:t>
            </a:r>
            <a:endParaRPr lang="zh-CN" altLang="en-US" sz="2000">
              <a:solidFill>
                <a:schemeClr val="tx1"/>
              </a:solidFill>
              <a:latin typeface="Arial" panose="020B0604020202020204" pitchFamily="34" charset="0"/>
              <a:ea typeface="楷体_GB2312" pitchFamily="49" charset="-122"/>
            </a:endParaRP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幻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5A28698-2E10-844E-B78C-23D0EE2F9C6A}" type="slidenum">
              <a:rPr kumimoji="1" lang="zh-CN" altLang="en-US" sz="1400" b="0" i="0" u="none" strike="noStrike" kern="1200" cap="none" spc="0" normalizeH="0" baseline="0" noProof="0">
                <a:ln>
                  <a:noFill/>
                </a:ln>
                <a:solidFill>
                  <a:schemeClr val="tx1"/>
                </a:solidFill>
                <a:effectLst/>
                <a:uLnTx/>
                <a:uFillTx/>
                <a:latin typeface="+mn-lt"/>
                <a:ea typeface="+mn-ea"/>
                <a:cs typeface="+mn-cs"/>
              </a:rPr>
            </a:fld>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00738" name="Rectangle 2"/>
          <p:cNvSpPr>
            <a:spLocks noGrp="1" noChangeArrowheads="1"/>
          </p:cNvSpPr>
          <p:nvPr>
            <p:ph type="title"/>
          </p:nvPr>
        </p:nvSpPr>
        <p:spPr>
          <a:xfrm>
            <a:off x="1042670" y="373380"/>
            <a:ext cx="7772400" cy="1143000"/>
          </a:xfrm>
        </p:spPr>
        <p:txBody>
          <a:bodyPr vert="horz" wrap="squar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1" lang="en-US" altLang="en-US" sz="4400" b="1" i="0" u="none" strike="noStrike" kern="1200" cap="none" spc="0" normalizeH="0" baseline="0" noProof="1">
                <a:solidFill>
                  <a:srgbClr val="663300"/>
                </a:solidFill>
                <a:effectLst>
                  <a:outerShdw blurRad="38100" dist="38100" dir="2700000">
                    <a:srgbClr val="000000"/>
                  </a:outerShdw>
                </a:effectLst>
                <a:latin typeface="+mj-lt"/>
                <a:ea typeface="黑体" panose="02010609060101010101" charset="-120"/>
                <a:cs typeface="+mj-cs"/>
              </a:rPr>
              <a:t>图的</a:t>
            </a:r>
            <a:r>
              <a:rPr kumimoji="1" lang="en-US" altLang="en-US" sz="4400" b="1" i="0" u="none" strike="noStrike" kern="1200" cap="none" spc="0" normalizeH="0" baseline="0" noProof="1">
                <a:solidFill>
                  <a:srgbClr val="663300"/>
                </a:solidFill>
                <a:effectLst>
                  <a:outerShdw blurRad="38100" dist="38100" dir="2700000">
                    <a:srgbClr val="000000"/>
                  </a:outerShdw>
                </a:effectLst>
                <a:latin typeface="Arial" panose="020B0604020202020204" pitchFamily="34" charset="0"/>
                <a:ea typeface="黑体" panose="02010609060101010101" charset="-120"/>
                <a:cs typeface="+mj-cs"/>
              </a:rPr>
              <a:t>m</a:t>
            </a:r>
            <a:r>
              <a:rPr kumimoji="1" lang="en-US" altLang="en-US" sz="4400" b="1" i="0" u="none" strike="noStrike" kern="1200" cap="none" spc="0" normalizeH="0" baseline="0" noProof="1">
                <a:solidFill>
                  <a:srgbClr val="663300"/>
                </a:solidFill>
                <a:effectLst>
                  <a:outerShdw blurRad="38100" dist="38100" dir="2700000">
                    <a:srgbClr val="000000"/>
                  </a:outerShdw>
                </a:effectLst>
                <a:latin typeface="+mj-lt"/>
                <a:ea typeface="黑体" panose="02010609060101010101" charset="-120"/>
                <a:cs typeface="+mj-cs"/>
              </a:rPr>
              <a:t>着色问题</a:t>
            </a:r>
            <a:endParaRPr kumimoji="1" lang="zh-CN" altLang="en-US" sz="4400" b="1" i="0" u="none" strike="noStrike" kern="1200" cap="none" spc="0" normalizeH="0" baseline="0" noProof="1">
              <a:solidFill>
                <a:srgbClr val="663300"/>
              </a:solidFill>
              <a:effectLst>
                <a:outerShdw blurRad="38100" dist="38100" dir="2700000">
                  <a:srgbClr val="000000"/>
                </a:outerShdw>
              </a:effectLst>
              <a:latin typeface="+mj-lt"/>
              <a:ea typeface="黑体" panose="02010609060101010101" charset="-120"/>
              <a:cs typeface="+mj-cs"/>
            </a:endParaRPr>
          </a:p>
        </p:txBody>
      </p:sp>
      <p:sp>
        <p:nvSpPr>
          <p:cNvPr id="270339" name="Text Box 3"/>
          <p:cNvSpPr txBox="1"/>
          <p:nvPr/>
        </p:nvSpPr>
        <p:spPr>
          <a:xfrm>
            <a:off x="1042670" y="1206500"/>
            <a:ext cx="10534650" cy="2861310"/>
          </a:xfrm>
          <a:prstGeom prst="rect">
            <a:avLst/>
          </a:prstGeom>
          <a:noFill/>
          <a:ln w="9525">
            <a:noFill/>
          </a:ln>
        </p:spPr>
        <p:txBody>
          <a:bodyPr wrap="square" anchor="t" anchorCtr="0">
            <a:spAutoFit/>
          </a:bodyPr>
          <a:p>
            <a:pPr indent="0" algn="just">
              <a:lnSpc>
                <a:spcPct val="150000"/>
              </a:lnSpc>
              <a:buClr>
                <a:schemeClr val="accent2"/>
              </a:buClr>
              <a:buSzTx/>
              <a:buFontTx/>
              <a:buNone/>
            </a:pPr>
            <a:r>
              <a:rPr lang="zh-CN" altLang="en-US" sz="2400">
                <a:solidFill>
                  <a:schemeClr val="tx1"/>
                </a:solidFill>
                <a:latin typeface="Arial" panose="020B0604020202020204" pitchFamily="34" charset="0"/>
                <a:ea typeface="楷体_GB2312" pitchFamily="49" charset="-122"/>
              </a:rPr>
              <a:t>给定无向连通图G和m种不同的颜色。用这些颜色为图G的各顶点着色，每个顶点着一种颜色。是否有一种着色法使G中每条边的2个顶点着不同颜色。这个问题是图的m可着色判定问题。若一个图最少需要m种颜色才能使图中每条边连接的2个顶点着不同颜色，则称这个数m为该图的色数。求一个图的色数m的问题称为图的m可着色优化问题。</a:t>
            </a:r>
            <a:endParaRPr lang="zh-CN" altLang="en-US" sz="2400">
              <a:solidFill>
                <a:schemeClr val="tx1"/>
              </a:solidFill>
              <a:latin typeface="Arial" panose="020B0604020202020204" pitchFamily="34" charset="0"/>
              <a:ea typeface="楷体_GB2312" pitchFamily="49" charset="-122"/>
            </a:endParaRPr>
          </a:p>
        </p:txBody>
      </p:sp>
      <p:graphicFrame>
        <p:nvGraphicFramePr>
          <p:cNvPr id="270340" name="Object 4"/>
          <p:cNvGraphicFramePr>
            <a:graphicFrameLocks noChangeAspect="1"/>
          </p:cNvGraphicFramePr>
          <p:nvPr/>
        </p:nvGraphicFramePr>
        <p:xfrm>
          <a:off x="3287713" y="4134485"/>
          <a:ext cx="5113337" cy="2179638"/>
        </p:xfrm>
        <a:graphic>
          <a:graphicData uri="http://schemas.openxmlformats.org/presentationml/2006/ole">
            <mc:AlternateContent xmlns:mc="http://schemas.openxmlformats.org/markup-compatibility/2006">
              <mc:Choice xmlns:v="urn:schemas-microsoft-com:vml" Requires="v">
                <p:oleObj spid="_x0000_s3238" name="" r:id="rId1" imgW="2457450" imgH="1047750" progId="Paint.Picture">
                  <p:embed/>
                </p:oleObj>
              </mc:Choice>
              <mc:Fallback>
                <p:oleObj name="" r:id="rId1" imgW="2457450" imgH="1047750" progId="Paint.Picture">
                  <p:embed/>
                  <p:pic>
                    <p:nvPicPr>
                      <p:cNvPr id="0" name="图片 3237"/>
                      <p:cNvPicPr/>
                      <p:nvPr/>
                    </p:nvPicPr>
                    <p:blipFill>
                      <a:blip r:embed="rId2"/>
                      <a:stretch>
                        <a:fillRect/>
                      </a:stretch>
                    </p:blipFill>
                    <p:spPr>
                      <a:xfrm>
                        <a:off x="3287713" y="4134485"/>
                        <a:ext cx="5113337" cy="2179638"/>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幻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B91C493-96F0-B24F-A923-12E5D2DCF774}" type="slidenum">
              <a:rPr kumimoji="1" lang="zh-CN" altLang="en-US" sz="1400" b="0" i="0" u="none" strike="noStrike" kern="1200" cap="none" spc="0" normalizeH="0" baseline="0" noProof="0">
                <a:ln>
                  <a:noFill/>
                </a:ln>
                <a:solidFill>
                  <a:schemeClr val="tx1"/>
                </a:solidFill>
                <a:effectLst/>
                <a:uLnTx/>
                <a:uFillTx/>
                <a:latin typeface="+mn-lt"/>
                <a:ea typeface="+mn-ea"/>
                <a:cs typeface="+mn-cs"/>
              </a:rPr>
            </a:fld>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71362" name="Text Box 2"/>
          <p:cNvSpPr txBox="1"/>
          <p:nvPr/>
        </p:nvSpPr>
        <p:spPr>
          <a:xfrm>
            <a:off x="6057265" y="1621155"/>
            <a:ext cx="6134735" cy="2306955"/>
          </a:xfrm>
          <a:prstGeom prst="rect">
            <a:avLst/>
          </a:prstGeom>
          <a:noFill/>
          <a:ln w="9525">
            <a:noFill/>
          </a:ln>
        </p:spPr>
        <p:txBody>
          <a:bodyPr wrap="square" anchor="t" anchorCtr="0">
            <a:spAutoFit/>
          </a:bodyPr>
          <a:p>
            <a:pPr>
              <a:lnSpc>
                <a:spcPct val="150000"/>
              </a:lnSpc>
              <a:buClr>
                <a:schemeClr val="accent2"/>
              </a:buClr>
              <a:buChar char="•"/>
            </a:pPr>
            <a:r>
              <a:rPr lang="zh-CN" altLang="en-US" sz="2400">
                <a:solidFill>
                  <a:schemeClr val="tx1"/>
                </a:solidFill>
                <a:latin typeface="Arial" panose="020B0604020202020204" pitchFamily="34" charset="0"/>
                <a:ea typeface="楷体_GB2312" pitchFamily="49" charset="-122"/>
              </a:rPr>
              <a:t>解向量：</a:t>
            </a:r>
            <a:r>
              <a:rPr lang="en-US" altLang="zh-CN" sz="2400">
                <a:solidFill>
                  <a:schemeClr val="tx1"/>
                </a:solidFill>
                <a:latin typeface="Arial" panose="020B0604020202020204" pitchFamily="34" charset="0"/>
                <a:ea typeface="楷体_GB2312" pitchFamily="49" charset="-122"/>
              </a:rPr>
              <a:t>(x</a:t>
            </a:r>
            <a:r>
              <a:rPr lang="en-US" altLang="zh-CN" sz="2400" baseline="-25000">
                <a:solidFill>
                  <a:schemeClr val="tx1"/>
                </a:solidFill>
                <a:latin typeface="Arial" panose="020B0604020202020204" pitchFamily="34" charset="0"/>
                <a:ea typeface="楷体_GB2312" pitchFamily="49" charset="-122"/>
              </a:rPr>
              <a:t>1</a:t>
            </a:r>
            <a:r>
              <a:rPr lang="en-US" altLang="zh-CN" sz="2400">
                <a:solidFill>
                  <a:schemeClr val="tx1"/>
                </a:solidFill>
                <a:latin typeface="Arial" panose="020B0604020202020204" pitchFamily="34" charset="0"/>
                <a:ea typeface="楷体_GB2312" pitchFamily="49" charset="-122"/>
              </a:rPr>
              <a:t>, x</a:t>
            </a:r>
            <a:r>
              <a:rPr lang="en-US" altLang="zh-CN" sz="2400" baseline="-25000">
                <a:solidFill>
                  <a:schemeClr val="tx1"/>
                </a:solidFill>
                <a:latin typeface="Arial" panose="020B0604020202020204" pitchFamily="34" charset="0"/>
                <a:ea typeface="楷体_GB2312" pitchFamily="49" charset="-122"/>
              </a:rPr>
              <a:t>2</a:t>
            </a:r>
            <a:r>
              <a:rPr lang="en-US" altLang="zh-CN" sz="2400">
                <a:solidFill>
                  <a:schemeClr val="tx1"/>
                </a:solidFill>
                <a:latin typeface="Arial" panose="020B0604020202020204" pitchFamily="34" charset="0"/>
                <a:ea typeface="楷体_GB2312" pitchFamily="49" charset="-122"/>
              </a:rPr>
              <a:t>, … , x</a:t>
            </a:r>
            <a:r>
              <a:rPr lang="en-US" altLang="zh-CN" sz="2400" baseline="-25000">
                <a:solidFill>
                  <a:schemeClr val="tx1"/>
                </a:solidFill>
                <a:latin typeface="Arial" panose="020B0604020202020204" pitchFamily="34" charset="0"/>
                <a:ea typeface="楷体_GB2312" pitchFamily="49" charset="-122"/>
              </a:rPr>
              <a:t>n</a:t>
            </a:r>
            <a:r>
              <a:rPr lang="en-US" altLang="zh-CN" sz="2400">
                <a:solidFill>
                  <a:schemeClr val="tx1"/>
                </a:solidFill>
                <a:latin typeface="Arial" panose="020B0604020202020204" pitchFamily="34" charset="0"/>
                <a:ea typeface="楷体_GB2312" pitchFamily="49" charset="-122"/>
              </a:rPr>
              <a:t>)</a:t>
            </a:r>
            <a:r>
              <a:rPr lang="zh-CN" altLang="en-US" sz="2400">
                <a:solidFill>
                  <a:schemeClr val="tx1"/>
                </a:solidFill>
                <a:latin typeface="Arial" panose="020B0604020202020204" pitchFamily="34" charset="0"/>
                <a:ea typeface="楷体_GB2312" pitchFamily="49" charset="-122"/>
              </a:rPr>
              <a:t>表示顶点</a:t>
            </a:r>
            <a:r>
              <a:rPr lang="en-US" altLang="zh-CN" sz="2400">
                <a:solidFill>
                  <a:schemeClr val="tx1"/>
                </a:solidFill>
                <a:latin typeface="Arial" panose="020B0604020202020204" pitchFamily="34" charset="0"/>
                <a:ea typeface="楷体_GB2312" pitchFamily="49" charset="-122"/>
              </a:rPr>
              <a:t>i</a:t>
            </a:r>
            <a:r>
              <a:rPr lang="zh-CN" altLang="en-US" sz="2400">
                <a:solidFill>
                  <a:schemeClr val="tx1"/>
                </a:solidFill>
                <a:latin typeface="Arial" panose="020B0604020202020204" pitchFamily="34" charset="0"/>
                <a:ea typeface="楷体_GB2312" pitchFamily="49" charset="-122"/>
              </a:rPr>
              <a:t>所着颜色</a:t>
            </a:r>
            <a:r>
              <a:rPr lang="en-US" altLang="zh-CN" sz="2400">
                <a:solidFill>
                  <a:schemeClr val="tx1"/>
                </a:solidFill>
                <a:latin typeface="Arial" panose="020B0604020202020204" pitchFamily="34" charset="0"/>
                <a:ea typeface="楷体_GB2312" pitchFamily="49" charset="-122"/>
              </a:rPr>
              <a:t>x[i]</a:t>
            </a:r>
            <a:r>
              <a:rPr lang="zh-CN" altLang="en-US" sz="2400">
                <a:solidFill>
                  <a:schemeClr val="tx1"/>
                </a:solidFill>
                <a:latin typeface="Arial" panose="020B0604020202020204" pitchFamily="34" charset="0"/>
                <a:ea typeface="楷体_GB2312" pitchFamily="49" charset="-122"/>
              </a:rPr>
              <a:t> </a:t>
            </a:r>
            <a:endParaRPr lang="en-US" altLang="zh-CN" sz="2000">
              <a:solidFill>
                <a:schemeClr val="tx1"/>
              </a:solidFill>
              <a:latin typeface="Arial" panose="020B0604020202020204" pitchFamily="34" charset="0"/>
              <a:ea typeface="楷体_GB2312" pitchFamily="49" charset="-122"/>
            </a:endParaRPr>
          </a:p>
          <a:p>
            <a:pPr>
              <a:lnSpc>
                <a:spcPct val="150000"/>
              </a:lnSpc>
              <a:buClr>
                <a:schemeClr val="accent2"/>
              </a:buClr>
              <a:buChar char="•"/>
            </a:pPr>
            <a:r>
              <a:rPr lang="zh-CN" altLang="en-US" sz="2400">
                <a:solidFill>
                  <a:schemeClr val="tx1"/>
                </a:solidFill>
                <a:latin typeface="Arial" panose="020B0604020202020204" pitchFamily="34" charset="0"/>
                <a:ea typeface="楷体_GB2312" pitchFamily="49" charset="-122"/>
              </a:rPr>
              <a:t>可行性约束函数：顶点</a:t>
            </a:r>
            <a:r>
              <a:rPr lang="en-US" altLang="zh-CN" sz="2400">
                <a:solidFill>
                  <a:schemeClr val="tx1"/>
                </a:solidFill>
                <a:latin typeface="Arial" panose="020B0604020202020204" pitchFamily="34" charset="0"/>
                <a:ea typeface="楷体_GB2312" pitchFamily="49" charset="-122"/>
              </a:rPr>
              <a:t>i</a:t>
            </a:r>
            <a:r>
              <a:rPr lang="zh-CN" altLang="zh-CN" sz="2400">
                <a:solidFill>
                  <a:schemeClr val="tx1"/>
                </a:solidFill>
                <a:latin typeface="Arial" panose="020B0604020202020204" pitchFamily="34" charset="0"/>
                <a:ea typeface="楷体_GB2312" pitchFamily="49" charset="-122"/>
              </a:rPr>
              <a:t>与已着色的相邻顶点颜色不重复。</a:t>
            </a:r>
            <a:endParaRPr lang="en-US" altLang="zh-CN" sz="2400">
              <a:solidFill>
                <a:schemeClr val="tx1"/>
              </a:solidFill>
              <a:latin typeface="Arial" panose="020B0604020202020204" pitchFamily="34" charset="0"/>
              <a:ea typeface="楷体_GB2312" pitchFamily="49" charset="-122"/>
            </a:endParaRPr>
          </a:p>
        </p:txBody>
      </p:sp>
      <p:sp>
        <p:nvSpPr>
          <p:cNvPr id="501763" name="Rectangle 3"/>
          <p:cNvSpPr>
            <a:spLocks noChangeArrowheads="1"/>
          </p:cNvSpPr>
          <p:nvPr/>
        </p:nvSpPr>
        <p:spPr bwMode="auto">
          <a:xfrm>
            <a:off x="1046798" y="545465"/>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p>
            <a:pPr marL="0" marR="0" indent="0" algn="l" defTabSz="914400" rtl="0" eaLnBrk="1" fontAlgn="base" latinLnBrk="0" hangingPunct="1">
              <a:lnSpc>
                <a:spcPct val="100000"/>
              </a:lnSpc>
              <a:spcBef>
                <a:spcPct val="0"/>
              </a:spcBef>
              <a:spcAft>
                <a:spcPct val="0"/>
              </a:spcAft>
              <a:buNone/>
            </a:pPr>
            <a:r>
              <a:rPr kumimoji="0" lang="en-US" altLang="en-US" sz="4400" b="1" i="0" u="none" strike="noStrike" kern="1200" cap="none" spc="0" normalizeH="0" baseline="0" noProof="1">
                <a:solidFill>
                  <a:srgbClr val="663300"/>
                </a:solidFill>
                <a:effectLst>
                  <a:outerShdw blurRad="38100" dist="38100" dir="2700000">
                    <a:srgbClr val="000000"/>
                  </a:outerShdw>
                </a:effectLst>
                <a:latin typeface="Times New Roman" panose="02020603050405020304" pitchFamily="18" charset="0"/>
                <a:ea typeface="黑体" panose="02010609060101010101" charset="-120"/>
                <a:cs typeface="+mn-cs"/>
                <a:sym typeface="+mn-ea"/>
              </a:rPr>
              <a:t>图的</a:t>
            </a:r>
            <a:r>
              <a:rPr kumimoji="0" lang="en-US" altLang="en-US" sz="4400" b="1" i="0" u="none" strike="noStrike" kern="1200" cap="none" spc="0" normalizeH="0" baseline="0" noProof="1">
                <a:solidFill>
                  <a:srgbClr val="663300"/>
                </a:solidFill>
                <a:effectLst>
                  <a:outerShdw blurRad="38100" dist="38100" dir="2700000">
                    <a:srgbClr val="000000"/>
                  </a:outerShdw>
                </a:effectLst>
                <a:latin typeface="Arial" panose="020B0604020202020204" pitchFamily="34" charset="0"/>
                <a:ea typeface="黑体" panose="02010609060101010101" charset="-120"/>
                <a:cs typeface="+mn-cs"/>
                <a:sym typeface="+mn-ea"/>
              </a:rPr>
              <a:t>m</a:t>
            </a:r>
            <a:r>
              <a:rPr kumimoji="0" lang="en-US" altLang="en-US" sz="4400" b="1" i="0" u="none" strike="noStrike" kern="1200" cap="none" spc="0" normalizeH="0" baseline="0" noProof="1">
                <a:solidFill>
                  <a:srgbClr val="663300"/>
                </a:solidFill>
                <a:effectLst>
                  <a:outerShdw blurRad="38100" dist="38100" dir="2700000">
                    <a:srgbClr val="000000"/>
                  </a:outerShdw>
                </a:effectLst>
                <a:latin typeface="Times New Roman" panose="02020603050405020304" pitchFamily="18" charset="0"/>
                <a:ea typeface="黑体" panose="02010609060101010101" charset="-120"/>
                <a:cs typeface="+mn-cs"/>
                <a:sym typeface="+mn-ea"/>
              </a:rPr>
              <a:t>着色问题</a:t>
            </a:r>
            <a:endParaRPr kumimoji="0" lang="zh-CN" altLang="en-US" sz="4400" b="1" i="0" u="none" strike="noStrike" kern="1200" cap="none" spc="0" normalizeH="0" baseline="0" noProof="1">
              <a:solidFill>
                <a:srgbClr val="663300"/>
              </a:solidFill>
              <a:effectLst>
                <a:outerShdw blurRad="38100" dist="38100" dir="2700000">
                  <a:srgbClr val="000000"/>
                </a:outerShdw>
              </a:effectLst>
              <a:latin typeface="Times New Roman" panose="02020603050405020304" pitchFamily="18" charset="0"/>
              <a:ea typeface="黑体" panose="02010609060101010101" charset="-120"/>
              <a:cs typeface="+mn-cs"/>
              <a:sym typeface="+mn-ea"/>
            </a:endParaRPr>
          </a:p>
        </p:txBody>
      </p:sp>
      <p:pic>
        <p:nvPicPr>
          <p:cNvPr id="271364" name="Picture 4" descr="t570"/>
          <p:cNvPicPr>
            <a:picLocks noChangeAspect="1"/>
          </p:cNvPicPr>
          <p:nvPr/>
        </p:nvPicPr>
        <p:blipFill>
          <a:blip r:embed="rId1"/>
          <a:stretch>
            <a:fillRect/>
          </a:stretch>
        </p:blipFill>
        <p:spPr>
          <a:xfrm>
            <a:off x="6250940" y="4051300"/>
            <a:ext cx="5076825" cy="1579563"/>
          </a:xfrm>
          <a:prstGeom prst="rect">
            <a:avLst/>
          </a:prstGeom>
          <a:noFill/>
          <a:ln w="9525">
            <a:noFill/>
          </a:ln>
        </p:spPr>
      </p:pic>
      <p:sp>
        <p:nvSpPr>
          <p:cNvPr id="271365" name="Text Box 5"/>
          <p:cNvSpPr txBox="1"/>
          <p:nvPr/>
        </p:nvSpPr>
        <p:spPr>
          <a:xfrm>
            <a:off x="1046798" y="1521778"/>
            <a:ext cx="4893945" cy="5015865"/>
          </a:xfrm>
          <a:prstGeom prst="rect">
            <a:avLst/>
          </a:prstGeom>
          <a:noFill/>
          <a:ln w="9525">
            <a:noFill/>
          </a:ln>
        </p:spPr>
        <p:txBody>
          <a:bodyPr wrap="none" anchor="t" anchorCtr="0">
            <a:spAutoFit/>
          </a:bodyPr>
          <a:p>
            <a:r>
              <a:rPr lang="en-US" altLang="zh-CN" sz="2000">
                <a:solidFill>
                  <a:schemeClr val="tx1"/>
                </a:solidFill>
                <a:latin typeface="Arial" panose="020B0604020202020204" pitchFamily="34" charset="0"/>
                <a:ea typeface="楷体_GB2312" pitchFamily="49" charset="-122"/>
              </a:rPr>
              <a:t>private static void </a:t>
            </a:r>
            <a:r>
              <a:rPr lang="en-US" altLang="zh-CN" sz="2000" b="1">
                <a:solidFill>
                  <a:schemeClr val="tx1"/>
                </a:solidFill>
                <a:latin typeface="Arial" panose="020B0604020202020204" pitchFamily="34" charset="0"/>
                <a:ea typeface="楷体_GB2312" pitchFamily="49" charset="-122"/>
              </a:rPr>
              <a:t>backtrack</a:t>
            </a:r>
            <a:r>
              <a:rPr lang="en-US" altLang="zh-CN" sz="2000">
                <a:solidFill>
                  <a:schemeClr val="tx1"/>
                </a:solidFill>
                <a:latin typeface="Arial" panose="020B0604020202020204" pitchFamily="34" charset="0"/>
                <a:ea typeface="楷体_GB2312" pitchFamily="49" charset="-122"/>
              </a:rPr>
              <a:t>(int t)</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a:t>
            </a:r>
            <a:r>
              <a:rPr lang="en-US" altLang="zh-CN" sz="2000" b="1">
                <a:solidFill>
                  <a:schemeClr val="tx1"/>
                </a:solidFill>
                <a:latin typeface="Arial" panose="020B0604020202020204" pitchFamily="34" charset="0"/>
                <a:ea typeface="楷体_GB2312" pitchFamily="49" charset="-122"/>
              </a:rPr>
              <a:t>if</a:t>
            </a:r>
            <a:r>
              <a:rPr lang="en-US" altLang="zh-CN" sz="2000">
                <a:solidFill>
                  <a:schemeClr val="tx1"/>
                </a:solidFill>
                <a:latin typeface="Arial" panose="020B0604020202020204" pitchFamily="34" charset="0"/>
                <a:ea typeface="楷体_GB2312" pitchFamily="49" charset="-122"/>
              </a:rPr>
              <a:t> (t&gt;n) </a:t>
            </a:r>
            <a:r>
              <a:rPr lang="en-US" altLang="zh-CN" sz="2000">
                <a:solidFill>
                  <a:srgbClr val="FF0000"/>
                </a:solidFill>
                <a:latin typeface="Arial" panose="020B0604020202020204" pitchFamily="34" charset="0"/>
                <a:ea typeface="楷体_GB2312" pitchFamily="49" charset="-122"/>
              </a:rPr>
              <a:t>sum++;//</a:t>
            </a:r>
            <a:r>
              <a:rPr lang="zh-CN" altLang="en-US" sz="2000">
                <a:solidFill>
                  <a:srgbClr val="FF0000"/>
                </a:solidFill>
                <a:latin typeface="Arial" panose="020B0604020202020204" pitchFamily="34" charset="0"/>
                <a:ea typeface="楷体_GB2312" pitchFamily="49" charset="-122"/>
              </a:rPr>
              <a:t>颜色种类</a:t>
            </a:r>
            <a:endParaRPr lang="en-US" altLang="zh-CN" sz="2000">
              <a:solidFill>
                <a:srgbClr val="FF0000"/>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a:t>
            </a:r>
            <a:r>
              <a:rPr lang="en-US" altLang="zh-CN" sz="2000" b="1">
                <a:solidFill>
                  <a:schemeClr val="tx1"/>
                </a:solidFill>
                <a:latin typeface="Arial" panose="020B0604020202020204" pitchFamily="34" charset="0"/>
                <a:ea typeface="楷体_GB2312" pitchFamily="49" charset="-122"/>
              </a:rPr>
              <a:t>else</a:t>
            </a:r>
            <a:endParaRPr lang="en-US" altLang="zh-CN" sz="2000" b="1">
              <a:solidFill>
                <a:schemeClr val="tx1"/>
              </a:solidFill>
              <a:latin typeface="Arial" panose="020B0604020202020204" pitchFamily="34" charset="0"/>
              <a:ea typeface="楷体_GB2312" pitchFamily="49" charset="-122"/>
            </a:endParaRPr>
          </a:p>
          <a:p>
            <a:r>
              <a:rPr lang="en-US" altLang="zh-CN" sz="2000" b="1">
                <a:solidFill>
                  <a:schemeClr val="tx1"/>
                </a:solidFill>
                <a:latin typeface="Arial" panose="020B0604020202020204" pitchFamily="34" charset="0"/>
                <a:ea typeface="楷体_GB2312" pitchFamily="49" charset="-122"/>
              </a:rPr>
              <a:t>        for</a:t>
            </a:r>
            <a:r>
              <a:rPr lang="en-US" altLang="zh-CN" sz="2000">
                <a:solidFill>
                  <a:schemeClr val="tx1"/>
                </a:solidFill>
                <a:latin typeface="Arial" panose="020B0604020202020204" pitchFamily="34" charset="0"/>
                <a:ea typeface="楷体_GB2312" pitchFamily="49" charset="-122"/>
              </a:rPr>
              <a:t> (int i=1;i&lt;=m;i++) {</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x[t]=i;</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a:t>
            </a:r>
            <a:r>
              <a:rPr lang="en-US" altLang="zh-CN" sz="2000" b="1">
                <a:solidFill>
                  <a:schemeClr val="tx1"/>
                </a:solidFill>
                <a:latin typeface="Arial" panose="020B0604020202020204" pitchFamily="34" charset="0"/>
                <a:ea typeface="楷体_GB2312" pitchFamily="49" charset="-122"/>
              </a:rPr>
              <a:t>if</a:t>
            </a:r>
            <a:r>
              <a:rPr lang="en-US" altLang="zh-CN" sz="2000">
                <a:solidFill>
                  <a:schemeClr val="tx1"/>
                </a:solidFill>
                <a:latin typeface="Arial" panose="020B0604020202020204" pitchFamily="34" charset="0"/>
                <a:ea typeface="楷体_GB2312" pitchFamily="49" charset="-122"/>
              </a:rPr>
              <a:t> (</a:t>
            </a:r>
            <a:r>
              <a:rPr lang="en-US" altLang="zh-CN" sz="2000" b="1">
                <a:solidFill>
                  <a:schemeClr val="tx1"/>
                </a:solidFill>
                <a:latin typeface="Arial" panose="020B0604020202020204" pitchFamily="34" charset="0"/>
                <a:ea typeface="楷体_GB2312" pitchFamily="49" charset="-122"/>
              </a:rPr>
              <a:t>ok</a:t>
            </a:r>
            <a:r>
              <a:rPr lang="en-US" altLang="zh-CN" sz="2000">
                <a:solidFill>
                  <a:schemeClr val="tx1"/>
                </a:solidFill>
                <a:latin typeface="Arial" panose="020B0604020202020204" pitchFamily="34" charset="0"/>
                <a:ea typeface="楷体_GB2312" pitchFamily="49" charset="-122"/>
              </a:rPr>
              <a:t>(t)) </a:t>
            </a:r>
            <a:r>
              <a:rPr lang="en-US" altLang="zh-CN" sz="2000" b="1">
                <a:solidFill>
                  <a:schemeClr val="tx1"/>
                </a:solidFill>
                <a:latin typeface="Arial" panose="020B0604020202020204" pitchFamily="34" charset="0"/>
                <a:ea typeface="楷体_GB2312" pitchFamily="49" charset="-122"/>
              </a:rPr>
              <a:t>backtrack</a:t>
            </a:r>
            <a:r>
              <a:rPr lang="en-US" altLang="zh-CN" sz="2000">
                <a:solidFill>
                  <a:schemeClr val="tx1"/>
                </a:solidFill>
                <a:latin typeface="Arial" panose="020B0604020202020204" pitchFamily="34" charset="0"/>
                <a:ea typeface="楷体_GB2312" pitchFamily="49" charset="-122"/>
              </a:rPr>
              <a:t>(t+1);</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private static boolean </a:t>
            </a:r>
            <a:r>
              <a:rPr lang="en-US" altLang="zh-CN" sz="2000" b="1">
                <a:solidFill>
                  <a:schemeClr val="tx1"/>
                </a:solidFill>
                <a:latin typeface="Arial" panose="020B0604020202020204" pitchFamily="34" charset="0"/>
                <a:ea typeface="楷体_GB2312" pitchFamily="49" charset="-122"/>
              </a:rPr>
              <a:t>ok</a:t>
            </a:r>
            <a:r>
              <a:rPr lang="en-US" altLang="zh-CN" sz="2000">
                <a:solidFill>
                  <a:schemeClr val="tx1"/>
                </a:solidFill>
                <a:latin typeface="Arial" panose="020B0604020202020204" pitchFamily="34" charset="0"/>
                <a:ea typeface="楷体_GB2312" pitchFamily="49" charset="-122"/>
              </a:rPr>
              <a:t>(int k)</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 </a:t>
            </a:r>
            <a:r>
              <a:rPr lang="zh-CN" altLang="en-US" sz="2000">
                <a:solidFill>
                  <a:schemeClr val="tx1"/>
                </a:solidFill>
                <a:latin typeface="Arial" panose="020B0604020202020204" pitchFamily="34" charset="0"/>
                <a:ea typeface="楷体_GB2312" pitchFamily="49" charset="-122"/>
              </a:rPr>
              <a:t>检查颜色可用性</a:t>
            </a:r>
            <a:endParaRPr lang="zh-CN" altLang="en-US" sz="2000">
              <a:solidFill>
                <a:schemeClr val="tx1"/>
              </a:solidFill>
              <a:latin typeface="Arial" panose="020B0604020202020204" pitchFamily="34" charset="0"/>
              <a:ea typeface="楷体_GB2312" pitchFamily="49" charset="-122"/>
            </a:endParaRPr>
          </a:p>
          <a:p>
            <a:r>
              <a:rPr lang="zh-CN" altLang="en-US" sz="2000">
                <a:solidFill>
                  <a:schemeClr val="tx1"/>
                </a:solidFill>
                <a:latin typeface="Arial" panose="020B0604020202020204" pitchFamily="34" charset="0"/>
                <a:ea typeface="楷体_GB2312" pitchFamily="49" charset="-122"/>
              </a:rPr>
              <a:t>      </a:t>
            </a:r>
            <a:r>
              <a:rPr lang="en-US" altLang="zh-CN" sz="2000" b="1">
                <a:solidFill>
                  <a:schemeClr val="tx1"/>
                </a:solidFill>
                <a:latin typeface="Arial" panose="020B0604020202020204" pitchFamily="34" charset="0"/>
                <a:ea typeface="楷体_GB2312" pitchFamily="49" charset="-122"/>
              </a:rPr>
              <a:t>for</a:t>
            </a:r>
            <a:r>
              <a:rPr lang="en-US" altLang="zh-CN" sz="2000">
                <a:solidFill>
                  <a:schemeClr val="tx1"/>
                </a:solidFill>
                <a:latin typeface="Arial" panose="020B0604020202020204" pitchFamily="34" charset="0"/>
                <a:ea typeface="楷体_GB2312" pitchFamily="49" charset="-122"/>
              </a:rPr>
              <a:t> (int j=1;j&lt;=n;j++)</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a:t>
            </a:r>
            <a:r>
              <a:rPr lang="en-US" altLang="zh-CN" sz="2000" b="1">
                <a:solidFill>
                  <a:schemeClr val="tx1"/>
                </a:solidFill>
                <a:latin typeface="Arial" panose="020B0604020202020204" pitchFamily="34" charset="0"/>
                <a:ea typeface="楷体_GB2312" pitchFamily="49" charset="-122"/>
              </a:rPr>
              <a:t>if</a:t>
            </a:r>
            <a:r>
              <a:rPr lang="en-US" altLang="zh-CN" sz="2000">
                <a:solidFill>
                  <a:schemeClr val="tx1"/>
                </a:solidFill>
                <a:latin typeface="Arial" panose="020B0604020202020204" pitchFamily="34" charset="0"/>
                <a:ea typeface="楷体_GB2312" pitchFamily="49" charset="-122"/>
              </a:rPr>
              <a:t> (a[k][j] &amp;&amp; (x[j]==x[k])) </a:t>
            </a:r>
            <a:r>
              <a:rPr lang="en-US" altLang="zh-CN" sz="2000" b="1">
                <a:solidFill>
                  <a:schemeClr val="tx1"/>
                </a:solidFill>
                <a:latin typeface="Arial" panose="020B0604020202020204" pitchFamily="34" charset="0"/>
                <a:ea typeface="楷体_GB2312" pitchFamily="49" charset="-122"/>
              </a:rPr>
              <a:t>return</a:t>
            </a:r>
            <a:r>
              <a:rPr lang="en-US" altLang="zh-CN" sz="2000">
                <a:solidFill>
                  <a:schemeClr val="tx1"/>
                </a:solidFill>
                <a:latin typeface="Arial" panose="020B0604020202020204" pitchFamily="34" charset="0"/>
                <a:ea typeface="楷体_GB2312" pitchFamily="49" charset="-122"/>
              </a:rPr>
              <a:t> false;</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a:t>
            </a:r>
            <a:r>
              <a:rPr lang="en-US" altLang="zh-CN" sz="2000" b="1">
                <a:solidFill>
                  <a:schemeClr val="tx1"/>
                </a:solidFill>
                <a:latin typeface="Arial" panose="020B0604020202020204" pitchFamily="34" charset="0"/>
                <a:ea typeface="楷体_GB2312" pitchFamily="49" charset="-122"/>
              </a:rPr>
              <a:t>return</a:t>
            </a:r>
            <a:r>
              <a:rPr lang="en-US" altLang="zh-CN" sz="2000">
                <a:solidFill>
                  <a:schemeClr val="tx1"/>
                </a:solidFill>
                <a:latin typeface="Arial" panose="020B0604020202020204" pitchFamily="34" charset="0"/>
                <a:ea typeface="楷体_GB2312" pitchFamily="49" charset="-122"/>
              </a:rPr>
              <a:t> true;</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   }</a:t>
            </a:r>
            <a:endParaRPr lang="en-US" altLang="zh-CN" sz="2000">
              <a:solidFill>
                <a:schemeClr val="tx1"/>
              </a:solidFill>
              <a:latin typeface="Arial" panose="020B0604020202020204" pitchFamily="34" charset="0"/>
              <a:ea typeface="楷体_GB2312" pitchFamily="49" charset="-122"/>
            </a:endParaRPr>
          </a:p>
          <a:p>
            <a:r>
              <a:rPr lang="en-US" altLang="zh-CN" sz="2000">
                <a:solidFill>
                  <a:schemeClr val="tx1"/>
                </a:solidFill>
                <a:latin typeface="Arial" panose="020B0604020202020204" pitchFamily="34" charset="0"/>
                <a:ea typeface="楷体_GB2312" pitchFamily="49" charset="-122"/>
              </a:rPr>
              <a:t>}</a:t>
            </a:r>
            <a:endParaRPr lang="zh-CN" altLang="en-US" sz="2000">
              <a:solidFill>
                <a:schemeClr val="tx1"/>
              </a:solidFill>
              <a:latin typeface="Arial" panose="020B0604020202020204" pitchFamily="34" charset="0"/>
              <a:ea typeface="楷体_GB2312" pitchFamily="49" charset="-122"/>
            </a:endParaRPr>
          </a:p>
        </p:txBody>
      </p:sp>
      <p:sp>
        <p:nvSpPr>
          <p:cNvPr id="501766" name="Rectangle 6"/>
          <p:cNvSpPr>
            <a:spLocks noChangeArrowheads="1"/>
          </p:cNvSpPr>
          <p:nvPr/>
        </p:nvSpPr>
        <p:spPr bwMode="auto">
          <a:xfrm>
            <a:off x="5941060" y="3030538"/>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charset="-122"/>
              <a:cs typeface="+mn-cs"/>
            </a:endParaRPr>
          </a:p>
        </p:txBody>
      </p:sp>
      <p:sp>
        <p:nvSpPr>
          <p:cNvPr id="501767" name="Rectangle 7"/>
          <p:cNvSpPr>
            <a:spLocks noChangeArrowheads="1"/>
          </p:cNvSpPr>
          <p:nvPr/>
        </p:nvSpPr>
        <p:spPr bwMode="auto">
          <a:xfrm>
            <a:off x="5941060" y="3030538"/>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charset="-122"/>
              <a:cs typeface="+mn-cs"/>
            </a:endParaRP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B7A8FFE-F497-E44E-A056-A6FDE84A79F4}" type="slidenum">
              <a:rPr kumimoji="1" lang="zh-CN" altLang="en-US" sz="1400" b="0" i="0" u="none" strike="noStrike" kern="1200" cap="none" spc="0" normalizeH="0" baseline="0" noProof="0" smtClean="0">
                <a:ln>
                  <a:noFill/>
                </a:ln>
                <a:solidFill>
                  <a:schemeClr val="tx1"/>
                </a:solidFill>
                <a:effectLst/>
                <a:uLnTx/>
                <a:uFillTx/>
                <a:latin typeface="+mn-lt"/>
                <a:ea typeface="+mn-ea"/>
                <a:cs typeface="+mn-cs"/>
              </a:rPr>
            </a:fld>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72386" name="文本框 2"/>
          <p:cNvSpPr txBox="1"/>
          <p:nvPr/>
        </p:nvSpPr>
        <p:spPr>
          <a:xfrm>
            <a:off x="1841500" y="325438"/>
            <a:ext cx="6192838" cy="521970"/>
          </a:xfrm>
          <a:prstGeom prst="rect">
            <a:avLst/>
          </a:prstGeom>
          <a:noFill/>
          <a:ln w="9525">
            <a:noFill/>
          </a:ln>
        </p:spPr>
        <p:txBody>
          <a:bodyPr anchor="t" anchorCtr="0">
            <a:spAutoFit/>
          </a:bodyPr>
          <a:p>
            <a:pPr eaLnBrk="0" hangingPunct="0"/>
            <a:r>
              <a:rPr lang="zh-CN" altLang="en-US" sz="2800">
                <a:latin typeface="宋体" panose="02010600030101010101" pitchFamily="2" charset="-122"/>
                <a:ea typeface="宋体" panose="02010600030101010101" pitchFamily="2" charset="-122"/>
              </a:rPr>
              <a:t>初始：邻接矩阵，顶点颜色数组</a:t>
            </a:r>
            <a:endParaRPr lang="zh-CN" altLang="en-US" sz="2800">
              <a:latin typeface="宋体" panose="02010600030101010101" pitchFamily="2" charset="-122"/>
              <a:ea typeface="宋体" panose="02010600030101010101" pitchFamily="2" charset="-122"/>
            </a:endParaRPr>
          </a:p>
        </p:txBody>
      </p:sp>
      <p:graphicFrame>
        <p:nvGraphicFramePr>
          <p:cNvPr id="287747" name="表格 287746"/>
          <p:cNvGraphicFramePr/>
          <p:nvPr/>
        </p:nvGraphicFramePr>
        <p:xfrm>
          <a:off x="2033588" y="1831975"/>
          <a:ext cx="6743700" cy="733425"/>
        </p:xfrm>
        <a:graphic>
          <a:graphicData uri="http://schemas.openxmlformats.org/drawingml/2006/table">
            <a:tbl>
              <a:tblPr/>
              <a:tblGrid>
                <a:gridCol w="1123950"/>
                <a:gridCol w="1123950"/>
                <a:gridCol w="1123950"/>
                <a:gridCol w="1123950"/>
                <a:gridCol w="1123950"/>
                <a:gridCol w="1123950"/>
              </a:tblGrid>
              <a:tr h="36766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rgbClr val="FF0000"/>
                          </a:solidFill>
                          <a:latin typeface="Times New Roman" panose="02020603050405020304" pitchFamily="18" charset="0"/>
                          <a:ea typeface="宋体" panose="02010600030101010101" pitchFamily="2" charset="-122"/>
                        </a:rPr>
                        <a:t>顶点序号</a:t>
                      </a:r>
                      <a:endParaRPr lang="zh-CN" altLang="en-US" b="1">
                        <a:solidFill>
                          <a:srgbClr val="FF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b="1">
                          <a:solidFill>
                            <a:srgbClr val="FF0000"/>
                          </a:solidFill>
                          <a:latin typeface="Times New Roman" panose="02020603050405020304" pitchFamily="18" charset="0"/>
                          <a:ea typeface="宋体" panose="02010600030101010101" pitchFamily="2" charset="-122"/>
                        </a:rPr>
                        <a:t>1</a:t>
                      </a:r>
                      <a:endParaRPr lang="zh-CN" altLang="en-US" b="1">
                        <a:solidFill>
                          <a:srgbClr val="FF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b="1">
                          <a:solidFill>
                            <a:srgbClr val="FF0000"/>
                          </a:solidFill>
                          <a:latin typeface="Times New Roman" panose="02020603050405020304" pitchFamily="18" charset="0"/>
                          <a:ea typeface="宋体" panose="02010600030101010101" pitchFamily="2" charset="-122"/>
                        </a:rPr>
                        <a:t>2</a:t>
                      </a:r>
                      <a:endParaRPr lang="zh-CN" altLang="en-US" b="1">
                        <a:solidFill>
                          <a:srgbClr val="FF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b="1">
                          <a:solidFill>
                            <a:srgbClr val="FF0000"/>
                          </a:solidFill>
                          <a:latin typeface="Times New Roman" panose="02020603050405020304" pitchFamily="18" charset="0"/>
                          <a:ea typeface="宋体" panose="02010600030101010101" pitchFamily="2" charset="-122"/>
                        </a:rPr>
                        <a:t>3</a:t>
                      </a:r>
                      <a:endParaRPr lang="zh-CN" altLang="en-US" b="1">
                        <a:solidFill>
                          <a:srgbClr val="FF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b="1">
                          <a:solidFill>
                            <a:srgbClr val="FF0000"/>
                          </a:solidFill>
                          <a:latin typeface="Times New Roman" panose="02020603050405020304" pitchFamily="18" charset="0"/>
                          <a:ea typeface="宋体" panose="02010600030101010101" pitchFamily="2" charset="-122"/>
                        </a:rPr>
                        <a:t>4</a:t>
                      </a:r>
                      <a:endParaRPr lang="zh-CN" altLang="en-US" b="1">
                        <a:solidFill>
                          <a:srgbClr val="FF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b="1">
                          <a:solidFill>
                            <a:srgbClr val="FF0000"/>
                          </a:solidFill>
                          <a:latin typeface="Times New Roman" panose="02020603050405020304" pitchFamily="18" charset="0"/>
                          <a:ea typeface="宋体" panose="02010600030101010101" pitchFamily="2" charset="-122"/>
                        </a:rPr>
                        <a:t>5</a:t>
                      </a:r>
                      <a:endParaRPr lang="zh-CN" altLang="en-US" b="1">
                        <a:solidFill>
                          <a:srgbClr val="FF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36576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a:solidFill>
                            <a:srgbClr val="000000"/>
                          </a:solidFill>
                          <a:latin typeface="Times New Roman" panose="02020603050405020304" pitchFamily="18" charset="0"/>
                          <a:ea typeface="宋体" panose="02010600030101010101" pitchFamily="2" charset="-122"/>
                        </a:rPr>
                        <a:t>顶点颜色</a:t>
                      </a:r>
                      <a:endParaRPr lang="zh-CN" altLang="en-US">
                        <a:solidFill>
                          <a:srgbClr val="00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a:solidFill>
                            <a:srgbClr val="000000"/>
                          </a:solidFill>
                          <a:latin typeface="Times New Roman" panose="02020603050405020304" pitchFamily="18" charset="0"/>
                          <a:ea typeface="宋体" panose="02010600030101010101" pitchFamily="2" charset="-122"/>
                        </a:rPr>
                        <a:t>0</a:t>
                      </a:r>
                      <a:endParaRPr lang="zh-CN" altLang="en-US">
                        <a:solidFill>
                          <a:srgbClr val="00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a:solidFill>
                            <a:srgbClr val="000000"/>
                          </a:solidFill>
                          <a:latin typeface="Times New Roman" panose="02020603050405020304" pitchFamily="18" charset="0"/>
                          <a:ea typeface="宋体" panose="02010600030101010101" pitchFamily="2" charset="-122"/>
                        </a:rPr>
                        <a:t>0</a:t>
                      </a:r>
                      <a:endParaRPr lang="zh-CN" altLang="en-US">
                        <a:solidFill>
                          <a:srgbClr val="00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a:solidFill>
                            <a:srgbClr val="000000"/>
                          </a:solidFill>
                          <a:latin typeface="Times New Roman" panose="02020603050405020304" pitchFamily="18" charset="0"/>
                          <a:ea typeface="宋体" panose="02010600030101010101" pitchFamily="2" charset="-122"/>
                        </a:rPr>
                        <a:t>0</a:t>
                      </a:r>
                      <a:endParaRPr lang="zh-CN" altLang="en-US">
                        <a:solidFill>
                          <a:srgbClr val="00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a:solidFill>
                            <a:srgbClr val="000000"/>
                          </a:solidFill>
                          <a:latin typeface="Times New Roman" panose="02020603050405020304" pitchFamily="18" charset="0"/>
                          <a:ea typeface="宋体" panose="02010600030101010101" pitchFamily="2" charset="-122"/>
                        </a:rPr>
                        <a:t>0</a:t>
                      </a:r>
                      <a:endParaRPr lang="zh-CN" altLang="en-US">
                        <a:solidFill>
                          <a:srgbClr val="00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a:solidFill>
                            <a:srgbClr val="000000"/>
                          </a:solidFill>
                          <a:latin typeface="Times New Roman" panose="02020603050405020304" pitchFamily="18" charset="0"/>
                          <a:ea typeface="宋体" panose="02010600030101010101" pitchFamily="2" charset="-122"/>
                        </a:rPr>
                        <a:t>0</a:t>
                      </a:r>
                      <a:endParaRPr lang="zh-CN" altLang="en-US">
                        <a:solidFill>
                          <a:srgbClr val="00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solidFill>
                  </a:tcPr>
                </a:tc>
              </a:tr>
            </a:tbl>
          </a:graphicData>
        </a:graphic>
      </p:graphicFrame>
      <p:graphicFrame>
        <p:nvGraphicFramePr>
          <p:cNvPr id="5" name="表格 4"/>
          <p:cNvGraphicFramePr>
            <a:graphicFrameLocks noGrp="1"/>
          </p:cNvGraphicFramePr>
          <p:nvPr/>
        </p:nvGraphicFramePr>
        <p:xfrm>
          <a:off x="2033588" y="3182938"/>
          <a:ext cx="3670300" cy="2286000"/>
        </p:xfrm>
        <a:graphic>
          <a:graphicData uri="http://schemas.openxmlformats.org/drawingml/2006/table">
            <a:tbl>
              <a:tblPr firstRow="1" bandRow="1">
                <a:tableStyleId>{5C22544A-7EE6-4342-B048-85BDC9FD1C3A}</a:tableStyleId>
              </a:tblPr>
              <a:tblGrid>
                <a:gridCol w="611505"/>
                <a:gridCol w="612140"/>
                <a:gridCol w="611505"/>
                <a:gridCol w="611505"/>
                <a:gridCol w="612140"/>
                <a:gridCol w="611505"/>
              </a:tblGrid>
              <a:tr h="432156">
                <a:tc>
                  <a:txBody>
                    <a:bodyPr/>
                    <a:lstStyle/>
                    <a:p>
                      <a:pPr algn="ctr"/>
                      <a:endParaRPr lang="zh-CN" altLang="en-US" sz="1800" dirty="0">
                        <a:solidFill>
                          <a:srgbClr val="FF0000"/>
                        </a:solidFill>
                      </a:endParaRPr>
                    </a:p>
                  </a:txBody>
                  <a:tcPr marL="91438" marR="91438" marT="45711" marB="45711"/>
                </a:tc>
                <a:tc>
                  <a:txBody>
                    <a:bodyPr/>
                    <a:lstStyle/>
                    <a:p>
                      <a:pPr algn="ctr"/>
                      <a:r>
                        <a:rPr lang="en-US" altLang="zh-CN" sz="1800" dirty="0" smtClean="0">
                          <a:solidFill>
                            <a:srgbClr val="FF0000"/>
                          </a:solidFill>
                        </a:rPr>
                        <a:t>1</a:t>
                      </a:r>
                      <a:endParaRPr lang="zh-CN" altLang="en-US" sz="1800" dirty="0">
                        <a:solidFill>
                          <a:srgbClr val="FF0000"/>
                        </a:solidFill>
                      </a:endParaRPr>
                    </a:p>
                  </a:txBody>
                  <a:tcPr marL="91438" marR="91438" marT="45711" marB="45711"/>
                </a:tc>
                <a:tc>
                  <a:txBody>
                    <a:bodyPr/>
                    <a:lstStyle/>
                    <a:p>
                      <a:pPr algn="ctr"/>
                      <a:r>
                        <a:rPr lang="en-US" altLang="zh-CN" sz="1800" dirty="0" smtClean="0">
                          <a:solidFill>
                            <a:srgbClr val="FF0000"/>
                          </a:solidFill>
                        </a:rPr>
                        <a:t>2</a:t>
                      </a:r>
                      <a:endParaRPr lang="zh-CN" altLang="en-US" sz="1800" dirty="0">
                        <a:solidFill>
                          <a:srgbClr val="FF0000"/>
                        </a:solidFill>
                      </a:endParaRPr>
                    </a:p>
                  </a:txBody>
                  <a:tcPr marL="91438" marR="91438" marT="45711" marB="45711"/>
                </a:tc>
                <a:tc>
                  <a:txBody>
                    <a:bodyPr/>
                    <a:lstStyle/>
                    <a:p>
                      <a:pPr algn="ctr"/>
                      <a:r>
                        <a:rPr lang="en-US" altLang="zh-CN" sz="1800" dirty="0" smtClean="0">
                          <a:solidFill>
                            <a:srgbClr val="FF0000"/>
                          </a:solidFill>
                        </a:rPr>
                        <a:t>3</a:t>
                      </a:r>
                      <a:endParaRPr lang="zh-CN" altLang="en-US" sz="1800" dirty="0">
                        <a:solidFill>
                          <a:srgbClr val="FF0000"/>
                        </a:solidFill>
                      </a:endParaRPr>
                    </a:p>
                  </a:txBody>
                  <a:tcPr marL="91438" marR="91438" marT="45711" marB="45711"/>
                </a:tc>
                <a:tc>
                  <a:txBody>
                    <a:bodyPr/>
                    <a:lstStyle/>
                    <a:p>
                      <a:pPr algn="ctr"/>
                      <a:r>
                        <a:rPr lang="en-US" altLang="zh-CN" sz="1800" dirty="0" smtClean="0">
                          <a:solidFill>
                            <a:srgbClr val="FF0000"/>
                          </a:solidFill>
                        </a:rPr>
                        <a:t>4</a:t>
                      </a:r>
                      <a:endParaRPr lang="zh-CN" altLang="en-US" sz="1800" dirty="0">
                        <a:solidFill>
                          <a:srgbClr val="FF0000"/>
                        </a:solidFill>
                      </a:endParaRPr>
                    </a:p>
                  </a:txBody>
                  <a:tcPr marL="91438" marR="91438" marT="45711" marB="45711"/>
                </a:tc>
                <a:tc>
                  <a:txBody>
                    <a:bodyPr/>
                    <a:lstStyle/>
                    <a:p>
                      <a:pPr algn="ctr"/>
                      <a:r>
                        <a:rPr lang="en-US" altLang="zh-CN" sz="1800" dirty="0" smtClean="0">
                          <a:solidFill>
                            <a:srgbClr val="FF0000"/>
                          </a:solidFill>
                        </a:rPr>
                        <a:t>5</a:t>
                      </a:r>
                      <a:endParaRPr lang="zh-CN" altLang="en-US" sz="1800" dirty="0">
                        <a:solidFill>
                          <a:srgbClr val="FF0000"/>
                        </a:solidFill>
                      </a:endParaRPr>
                    </a:p>
                  </a:txBody>
                  <a:tcPr marL="91438" marR="91438" marT="45711" marB="45711"/>
                </a:tc>
              </a:tr>
              <a:tr h="370769">
                <a:tc>
                  <a:txBody>
                    <a:bodyPr/>
                    <a:lstStyle/>
                    <a:p>
                      <a:pPr algn="ctr"/>
                      <a:r>
                        <a:rPr lang="en-US" altLang="zh-CN" sz="1800" dirty="0" smtClean="0">
                          <a:solidFill>
                            <a:srgbClr val="FF0000"/>
                          </a:solidFill>
                        </a:rPr>
                        <a:t>1</a:t>
                      </a:r>
                      <a:endParaRPr lang="zh-CN" altLang="en-US" sz="1800" dirty="0">
                        <a:solidFill>
                          <a:srgbClr val="FF0000"/>
                        </a:solidFill>
                      </a:endParaRPr>
                    </a:p>
                  </a:txBody>
                  <a:tcPr marL="91438" marR="91438" marT="45711" marB="45711"/>
                </a:tc>
                <a:tc>
                  <a:txBody>
                    <a:bodyPr/>
                    <a:lstStyle/>
                    <a:p>
                      <a:pPr algn="ctr"/>
                      <a:r>
                        <a:rPr lang="en-US" altLang="zh-CN" sz="1800" dirty="0" smtClean="0"/>
                        <a:t>0</a:t>
                      </a:r>
                      <a:endParaRPr lang="zh-CN" altLang="en-US" sz="1800" dirty="0"/>
                    </a:p>
                  </a:txBody>
                  <a:tcPr marL="91438" marR="91438" marT="45711" marB="45711"/>
                </a:tc>
                <a:tc>
                  <a:txBody>
                    <a:bodyPr/>
                    <a:lstStyle/>
                    <a:p>
                      <a:pPr algn="ctr"/>
                      <a:r>
                        <a:rPr lang="en-US" altLang="zh-CN" sz="1800" dirty="0" smtClean="0"/>
                        <a:t>1</a:t>
                      </a:r>
                      <a:endParaRPr lang="zh-CN" altLang="en-US" sz="1800" dirty="0"/>
                    </a:p>
                  </a:txBody>
                  <a:tcPr marL="91438" marR="91438" marT="45711" marB="45711"/>
                </a:tc>
                <a:tc>
                  <a:txBody>
                    <a:bodyPr/>
                    <a:lstStyle/>
                    <a:p>
                      <a:pPr algn="ctr"/>
                      <a:r>
                        <a:rPr lang="en-US" altLang="zh-CN" sz="1800" dirty="0" smtClean="0"/>
                        <a:t>1</a:t>
                      </a:r>
                      <a:endParaRPr lang="zh-CN" altLang="en-US" sz="1800" dirty="0"/>
                    </a:p>
                  </a:txBody>
                  <a:tcPr marL="91438" marR="91438" marT="45711" marB="45711"/>
                </a:tc>
                <a:tc>
                  <a:txBody>
                    <a:bodyPr/>
                    <a:lstStyle/>
                    <a:p>
                      <a:pPr algn="ctr"/>
                      <a:r>
                        <a:rPr lang="en-US" altLang="zh-CN" sz="1800" dirty="0" smtClean="0"/>
                        <a:t>1</a:t>
                      </a:r>
                      <a:endParaRPr lang="zh-CN" altLang="en-US" sz="1800" dirty="0"/>
                    </a:p>
                  </a:txBody>
                  <a:tcPr marL="91438" marR="91438" marT="45711" marB="45711"/>
                </a:tc>
                <a:tc>
                  <a:txBody>
                    <a:bodyPr/>
                    <a:lstStyle/>
                    <a:p>
                      <a:pPr algn="ctr"/>
                      <a:r>
                        <a:rPr lang="en-US" altLang="zh-CN" sz="1800" dirty="0" smtClean="0"/>
                        <a:t>0</a:t>
                      </a:r>
                      <a:endParaRPr lang="zh-CN" altLang="en-US" sz="1800" dirty="0"/>
                    </a:p>
                  </a:txBody>
                  <a:tcPr marL="91438" marR="91438" marT="45711" marB="45711"/>
                </a:tc>
              </a:tr>
              <a:tr h="370769">
                <a:tc>
                  <a:txBody>
                    <a:bodyPr/>
                    <a:lstStyle/>
                    <a:p>
                      <a:pPr algn="ctr"/>
                      <a:r>
                        <a:rPr lang="en-US" altLang="zh-CN" sz="1800" dirty="0" smtClean="0">
                          <a:solidFill>
                            <a:srgbClr val="FF0000"/>
                          </a:solidFill>
                        </a:rPr>
                        <a:t>2</a:t>
                      </a:r>
                      <a:endParaRPr lang="zh-CN" altLang="en-US" sz="1800" dirty="0">
                        <a:solidFill>
                          <a:srgbClr val="FF0000"/>
                        </a:solidFill>
                      </a:endParaRPr>
                    </a:p>
                  </a:txBody>
                  <a:tcPr marL="91438" marR="91438" marT="45711" marB="45711"/>
                </a:tc>
                <a:tc>
                  <a:txBody>
                    <a:bodyPr/>
                    <a:lstStyle/>
                    <a:p>
                      <a:pPr algn="ctr"/>
                      <a:r>
                        <a:rPr lang="en-US" altLang="zh-CN" sz="1800" dirty="0" smtClean="0"/>
                        <a:t>1</a:t>
                      </a:r>
                      <a:endParaRPr lang="zh-CN" altLang="en-US" sz="1800" dirty="0"/>
                    </a:p>
                  </a:txBody>
                  <a:tcPr marL="91438" marR="91438" marT="45711" marB="45711"/>
                </a:tc>
                <a:tc>
                  <a:txBody>
                    <a:bodyPr/>
                    <a:lstStyle/>
                    <a:p>
                      <a:pPr algn="ctr"/>
                      <a:r>
                        <a:rPr lang="en-US" altLang="zh-CN" sz="1800" dirty="0" smtClean="0"/>
                        <a:t>0</a:t>
                      </a:r>
                      <a:endParaRPr lang="zh-CN" altLang="en-US" sz="1800" dirty="0"/>
                    </a:p>
                  </a:txBody>
                  <a:tcPr marL="91438" marR="91438" marT="45711" marB="45711"/>
                </a:tc>
                <a:tc>
                  <a:txBody>
                    <a:bodyPr/>
                    <a:lstStyle/>
                    <a:p>
                      <a:pPr algn="ctr"/>
                      <a:r>
                        <a:rPr lang="en-US" altLang="zh-CN" sz="1800" dirty="0" smtClean="0"/>
                        <a:t>1</a:t>
                      </a:r>
                      <a:endParaRPr lang="zh-CN" altLang="en-US" sz="1800" dirty="0"/>
                    </a:p>
                  </a:txBody>
                  <a:tcPr marL="91438" marR="91438" marT="45711" marB="45711"/>
                </a:tc>
                <a:tc>
                  <a:txBody>
                    <a:bodyPr/>
                    <a:lstStyle/>
                    <a:p>
                      <a:pPr algn="ctr"/>
                      <a:r>
                        <a:rPr lang="en-US" altLang="zh-CN" sz="1800" dirty="0" smtClean="0"/>
                        <a:t>1</a:t>
                      </a:r>
                      <a:endParaRPr lang="zh-CN" altLang="en-US" sz="1800" dirty="0"/>
                    </a:p>
                  </a:txBody>
                  <a:tcPr marL="91438" marR="91438" marT="45711" marB="45711"/>
                </a:tc>
                <a:tc>
                  <a:txBody>
                    <a:bodyPr/>
                    <a:lstStyle/>
                    <a:p>
                      <a:pPr algn="ctr"/>
                      <a:r>
                        <a:rPr lang="en-US" altLang="zh-CN" sz="1800" dirty="0" smtClean="0"/>
                        <a:t>1</a:t>
                      </a:r>
                      <a:endParaRPr lang="zh-CN" altLang="en-US" sz="1800" dirty="0"/>
                    </a:p>
                  </a:txBody>
                  <a:tcPr marL="91438" marR="91438" marT="45711" marB="45711"/>
                </a:tc>
              </a:tr>
              <a:tr h="370769">
                <a:tc>
                  <a:txBody>
                    <a:bodyPr/>
                    <a:lstStyle/>
                    <a:p>
                      <a:pPr algn="ctr"/>
                      <a:r>
                        <a:rPr lang="en-US" altLang="zh-CN" sz="1800" dirty="0" smtClean="0">
                          <a:solidFill>
                            <a:srgbClr val="FF0000"/>
                          </a:solidFill>
                        </a:rPr>
                        <a:t>3</a:t>
                      </a:r>
                      <a:endParaRPr lang="zh-CN" altLang="en-US" sz="1800" dirty="0">
                        <a:solidFill>
                          <a:srgbClr val="FF0000"/>
                        </a:solidFill>
                      </a:endParaRPr>
                    </a:p>
                  </a:txBody>
                  <a:tcPr marL="91438" marR="91438" marT="45711" marB="45711"/>
                </a:tc>
                <a:tc>
                  <a:txBody>
                    <a:bodyPr/>
                    <a:lstStyle/>
                    <a:p>
                      <a:pPr algn="ctr"/>
                      <a:r>
                        <a:rPr lang="en-US" altLang="zh-CN" sz="1800" dirty="0" smtClean="0"/>
                        <a:t>1</a:t>
                      </a:r>
                      <a:endParaRPr lang="zh-CN" altLang="en-US" sz="1800" dirty="0"/>
                    </a:p>
                  </a:txBody>
                  <a:tcPr marL="91438" marR="91438" marT="45711" marB="45711"/>
                </a:tc>
                <a:tc>
                  <a:txBody>
                    <a:bodyPr/>
                    <a:lstStyle/>
                    <a:p>
                      <a:pPr algn="ctr"/>
                      <a:r>
                        <a:rPr lang="en-US" altLang="zh-CN" sz="1800" dirty="0" smtClean="0"/>
                        <a:t>1</a:t>
                      </a:r>
                      <a:endParaRPr lang="zh-CN" altLang="en-US" sz="1800" dirty="0"/>
                    </a:p>
                  </a:txBody>
                  <a:tcPr marL="91438" marR="91438" marT="45711" marB="45711"/>
                </a:tc>
                <a:tc>
                  <a:txBody>
                    <a:bodyPr/>
                    <a:lstStyle/>
                    <a:p>
                      <a:pPr algn="ctr"/>
                      <a:r>
                        <a:rPr lang="en-US" altLang="zh-CN" sz="1800" dirty="0" smtClean="0"/>
                        <a:t>0</a:t>
                      </a:r>
                      <a:endParaRPr lang="zh-CN" altLang="en-US" sz="1800" dirty="0"/>
                    </a:p>
                  </a:txBody>
                  <a:tcPr marL="91438" marR="91438" marT="45711" marB="45711"/>
                </a:tc>
                <a:tc>
                  <a:txBody>
                    <a:bodyPr/>
                    <a:lstStyle/>
                    <a:p>
                      <a:pPr algn="ctr"/>
                      <a:r>
                        <a:rPr lang="en-US" altLang="zh-CN" sz="1800" dirty="0" smtClean="0"/>
                        <a:t>1</a:t>
                      </a:r>
                      <a:endParaRPr lang="zh-CN" altLang="en-US" sz="1800" dirty="0"/>
                    </a:p>
                  </a:txBody>
                  <a:tcPr marL="91438" marR="91438" marT="45711" marB="45711"/>
                </a:tc>
                <a:tc>
                  <a:txBody>
                    <a:bodyPr/>
                    <a:lstStyle/>
                    <a:p>
                      <a:pPr algn="ctr"/>
                      <a:r>
                        <a:rPr lang="en-US" altLang="zh-CN" sz="1800" dirty="0" smtClean="0"/>
                        <a:t>0</a:t>
                      </a:r>
                      <a:endParaRPr lang="zh-CN" altLang="en-US" sz="1800" dirty="0"/>
                    </a:p>
                  </a:txBody>
                  <a:tcPr marL="91438" marR="91438" marT="45711" marB="45711"/>
                </a:tc>
              </a:tr>
              <a:tr h="370769">
                <a:tc>
                  <a:txBody>
                    <a:bodyPr/>
                    <a:lstStyle/>
                    <a:p>
                      <a:pPr algn="ctr"/>
                      <a:r>
                        <a:rPr lang="en-US" altLang="zh-CN" sz="1800" dirty="0" smtClean="0">
                          <a:solidFill>
                            <a:srgbClr val="FF0000"/>
                          </a:solidFill>
                        </a:rPr>
                        <a:t>4</a:t>
                      </a:r>
                      <a:endParaRPr lang="zh-CN" altLang="en-US" sz="1800" dirty="0">
                        <a:solidFill>
                          <a:srgbClr val="FF0000"/>
                        </a:solidFill>
                      </a:endParaRPr>
                    </a:p>
                  </a:txBody>
                  <a:tcPr marL="91438" marR="91438" marT="45711" marB="45711"/>
                </a:tc>
                <a:tc>
                  <a:txBody>
                    <a:bodyPr/>
                    <a:lstStyle/>
                    <a:p>
                      <a:pPr algn="ctr"/>
                      <a:r>
                        <a:rPr lang="en-US" altLang="zh-CN" sz="1800" dirty="0" smtClean="0"/>
                        <a:t>1</a:t>
                      </a:r>
                      <a:endParaRPr lang="zh-CN" altLang="en-US" sz="1800" dirty="0"/>
                    </a:p>
                  </a:txBody>
                  <a:tcPr marL="91438" marR="91438" marT="45711" marB="45711"/>
                </a:tc>
                <a:tc>
                  <a:txBody>
                    <a:bodyPr/>
                    <a:lstStyle/>
                    <a:p>
                      <a:pPr algn="ctr"/>
                      <a:r>
                        <a:rPr lang="en-US" altLang="zh-CN" sz="1800" dirty="0" smtClean="0"/>
                        <a:t>1</a:t>
                      </a:r>
                      <a:endParaRPr lang="zh-CN" altLang="en-US" sz="1800" dirty="0"/>
                    </a:p>
                  </a:txBody>
                  <a:tcPr marL="91438" marR="91438" marT="45711" marB="45711"/>
                </a:tc>
                <a:tc>
                  <a:txBody>
                    <a:bodyPr/>
                    <a:lstStyle/>
                    <a:p>
                      <a:pPr algn="ctr"/>
                      <a:r>
                        <a:rPr lang="en-US" altLang="zh-CN" sz="1800" dirty="0" smtClean="0"/>
                        <a:t>1</a:t>
                      </a:r>
                      <a:endParaRPr lang="zh-CN" altLang="en-US" sz="1800" dirty="0"/>
                    </a:p>
                  </a:txBody>
                  <a:tcPr marL="91438" marR="91438" marT="45711" marB="45711"/>
                </a:tc>
                <a:tc>
                  <a:txBody>
                    <a:bodyPr/>
                    <a:lstStyle/>
                    <a:p>
                      <a:pPr algn="ctr"/>
                      <a:r>
                        <a:rPr lang="en-US" altLang="zh-CN" sz="1800" dirty="0" smtClean="0"/>
                        <a:t>0</a:t>
                      </a:r>
                      <a:endParaRPr lang="zh-CN" altLang="en-US" sz="1800" dirty="0"/>
                    </a:p>
                  </a:txBody>
                  <a:tcPr marL="91438" marR="91438" marT="45711" marB="45711"/>
                </a:tc>
                <a:tc>
                  <a:txBody>
                    <a:bodyPr/>
                    <a:lstStyle/>
                    <a:p>
                      <a:pPr algn="ctr"/>
                      <a:r>
                        <a:rPr lang="en-US" altLang="zh-CN" sz="1800" dirty="0" smtClean="0"/>
                        <a:t>1</a:t>
                      </a:r>
                      <a:endParaRPr lang="zh-CN" altLang="en-US" sz="1800" dirty="0"/>
                    </a:p>
                  </a:txBody>
                  <a:tcPr marL="91438" marR="91438" marT="45711" marB="45711"/>
                </a:tc>
              </a:tr>
              <a:tr h="370769">
                <a:tc>
                  <a:txBody>
                    <a:bodyPr/>
                    <a:lstStyle/>
                    <a:p>
                      <a:pPr algn="ctr"/>
                      <a:r>
                        <a:rPr lang="en-US" altLang="zh-CN" sz="1800" dirty="0" smtClean="0">
                          <a:solidFill>
                            <a:srgbClr val="FF0000"/>
                          </a:solidFill>
                        </a:rPr>
                        <a:t>5</a:t>
                      </a:r>
                      <a:endParaRPr lang="zh-CN" altLang="en-US" sz="1800" dirty="0">
                        <a:solidFill>
                          <a:srgbClr val="FF0000"/>
                        </a:solidFill>
                      </a:endParaRPr>
                    </a:p>
                  </a:txBody>
                  <a:tcPr marL="91438" marR="91438" marT="45711" marB="45711"/>
                </a:tc>
                <a:tc>
                  <a:txBody>
                    <a:bodyPr/>
                    <a:lstStyle/>
                    <a:p>
                      <a:pPr algn="ctr"/>
                      <a:r>
                        <a:rPr lang="en-US" altLang="zh-CN" sz="1800" dirty="0" smtClean="0"/>
                        <a:t>0</a:t>
                      </a:r>
                      <a:endParaRPr lang="zh-CN" altLang="en-US" sz="1800" dirty="0"/>
                    </a:p>
                  </a:txBody>
                  <a:tcPr marL="91438" marR="91438" marT="45711" marB="45711"/>
                </a:tc>
                <a:tc>
                  <a:txBody>
                    <a:bodyPr/>
                    <a:lstStyle/>
                    <a:p>
                      <a:pPr algn="ctr"/>
                      <a:r>
                        <a:rPr lang="en-US" altLang="zh-CN" sz="1800" dirty="0" smtClean="0"/>
                        <a:t>1</a:t>
                      </a:r>
                      <a:endParaRPr lang="zh-CN" altLang="en-US" sz="1800" dirty="0"/>
                    </a:p>
                  </a:txBody>
                  <a:tcPr marL="91438" marR="91438" marT="45711" marB="45711"/>
                </a:tc>
                <a:tc>
                  <a:txBody>
                    <a:bodyPr/>
                    <a:lstStyle/>
                    <a:p>
                      <a:pPr algn="ctr"/>
                      <a:r>
                        <a:rPr lang="en-US" altLang="zh-CN" sz="1800" dirty="0" smtClean="0"/>
                        <a:t>0</a:t>
                      </a:r>
                      <a:endParaRPr lang="zh-CN" altLang="en-US" sz="1800" dirty="0"/>
                    </a:p>
                  </a:txBody>
                  <a:tcPr marL="91438" marR="91438" marT="45711" marB="45711"/>
                </a:tc>
                <a:tc>
                  <a:txBody>
                    <a:bodyPr/>
                    <a:lstStyle/>
                    <a:p>
                      <a:pPr algn="ctr"/>
                      <a:r>
                        <a:rPr lang="en-US" altLang="zh-CN" sz="1800" dirty="0" smtClean="0"/>
                        <a:t>1</a:t>
                      </a:r>
                      <a:endParaRPr lang="zh-CN" altLang="en-US" sz="1800" dirty="0"/>
                    </a:p>
                  </a:txBody>
                  <a:tcPr marL="91438" marR="91438" marT="45711" marB="45711"/>
                </a:tc>
                <a:tc>
                  <a:txBody>
                    <a:bodyPr/>
                    <a:lstStyle/>
                    <a:p>
                      <a:pPr algn="ctr"/>
                      <a:r>
                        <a:rPr lang="en-US" altLang="zh-CN" sz="1800" dirty="0" smtClean="0"/>
                        <a:t>0</a:t>
                      </a:r>
                      <a:endParaRPr lang="zh-CN" altLang="en-US" sz="1800" dirty="0"/>
                    </a:p>
                  </a:txBody>
                  <a:tcPr marL="91438" marR="91438" marT="45711" marB="45711"/>
                </a:tc>
              </a:tr>
            </a:tbl>
          </a:graphicData>
        </a:graphic>
      </p:graphicFrame>
      <p:graphicFrame>
        <p:nvGraphicFramePr>
          <p:cNvPr id="287834" name="表格 287833"/>
          <p:cNvGraphicFramePr/>
          <p:nvPr/>
        </p:nvGraphicFramePr>
        <p:xfrm>
          <a:off x="2033588" y="1100138"/>
          <a:ext cx="6096000" cy="426720"/>
        </p:xfrm>
        <a:graphic>
          <a:graphicData uri="http://schemas.openxmlformats.org/drawingml/2006/table">
            <a:tbl>
              <a:tblPr/>
              <a:tblGrid>
                <a:gridCol w="762000"/>
                <a:gridCol w="762000"/>
                <a:gridCol w="762000"/>
                <a:gridCol w="762000"/>
                <a:gridCol w="762000"/>
                <a:gridCol w="762000"/>
                <a:gridCol w="762000"/>
                <a:gridCol w="762000"/>
              </a:tblGrid>
              <a:tr h="42672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颜色</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黄</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绿</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紫</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红</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蓝</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黑</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粉</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bl>
          </a:graphicData>
        </a:graphic>
      </p:graphicFrame>
      <p:pic>
        <p:nvPicPr>
          <p:cNvPr id="3" name="图片 2"/>
          <p:cNvPicPr>
            <a:picLocks noChangeAspect="1"/>
          </p:cNvPicPr>
          <p:nvPr/>
        </p:nvPicPr>
        <p:blipFill>
          <a:blip r:embed="rId1"/>
          <a:stretch>
            <a:fillRect/>
          </a:stretch>
        </p:blipFill>
        <p:spPr>
          <a:xfrm>
            <a:off x="6685280" y="2802890"/>
            <a:ext cx="3076575" cy="3343275"/>
          </a:xfrm>
          <a:prstGeom prst="rect">
            <a:avLst/>
          </a:prstGeom>
        </p:spPr>
      </p:pic>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81EC5DB-DA3A-374F-A1D8-268C156AB8D5}" type="slidenum">
              <a:rPr kumimoji="1" lang="zh-CN" altLang="en-US" sz="1400" b="0" i="0" u="none" strike="noStrike" kern="1200" cap="none" spc="0" normalizeH="0" baseline="0" noProof="0" smtClean="0">
                <a:ln>
                  <a:noFill/>
                </a:ln>
                <a:solidFill>
                  <a:schemeClr val="tx1"/>
                </a:solidFill>
                <a:effectLst/>
                <a:uLnTx/>
                <a:uFillTx/>
                <a:latin typeface="+mn-lt"/>
                <a:ea typeface="+mn-ea"/>
                <a:cs typeface="+mn-cs"/>
              </a:rPr>
            </a:fld>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73410" name="文本框 2"/>
          <p:cNvSpPr txBox="1"/>
          <p:nvPr/>
        </p:nvSpPr>
        <p:spPr>
          <a:xfrm>
            <a:off x="1841500" y="325438"/>
            <a:ext cx="6192838" cy="521970"/>
          </a:xfrm>
          <a:prstGeom prst="rect">
            <a:avLst/>
          </a:prstGeom>
          <a:noFill/>
          <a:ln w="9525">
            <a:noFill/>
          </a:ln>
        </p:spPr>
        <p:txBody>
          <a:bodyPr anchor="t" anchorCtr="0">
            <a:spAutoFit/>
          </a:bodyPr>
          <a:p>
            <a:pPr eaLnBrk="0" hangingPunct="0"/>
            <a:r>
              <a:rPr lang="zh-CN" altLang="en-US" sz="2800">
                <a:latin typeface="宋体" panose="02010600030101010101" pitchFamily="2" charset="-122"/>
                <a:ea typeface="宋体" panose="02010600030101010101" pitchFamily="2" charset="-122"/>
              </a:rPr>
              <a:t>初始：邻接矩阵，顶点颜色数组</a:t>
            </a:r>
            <a:endParaRPr lang="zh-CN" altLang="en-US" sz="2800">
              <a:latin typeface="宋体" panose="02010600030101010101" pitchFamily="2" charset="-122"/>
              <a:ea typeface="宋体" panose="02010600030101010101" pitchFamily="2" charset="-122"/>
            </a:endParaRPr>
          </a:p>
        </p:txBody>
      </p:sp>
      <p:graphicFrame>
        <p:nvGraphicFramePr>
          <p:cNvPr id="288771" name="表格 288770"/>
          <p:cNvGraphicFramePr/>
          <p:nvPr/>
        </p:nvGraphicFramePr>
        <p:xfrm>
          <a:off x="1841500" y="1285875"/>
          <a:ext cx="6743700" cy="733425"/>
        </p:xfrm>
        <a:graphic>
          <a:graphicData uri="http://schemas.openxmlformats.org/drawingml/2006/table">
            <a:tbl>
              <a:tblPr/>
              <a:tblGrid>
                <a:gridCol w="1123950"/>
                <a:gridCol w="1123950"/>
                <a:gridCol w="1123950"/>
                <a:gridCol w="1123950"/>
                <a:gridCol w="1123950"/>
                <a:gridCol w="1123950"/>
              </a:tblGrid>
              <a:tr h="36766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rgbClr val="FF0000"/>
                          </a:solidFill>
                          <a:latin typeface="Times New Roman" panose="02020603050405020304" pitchFamily="18" charset="0"/>
                          <a:ea typeface="宋体" panose="02010600030101010101" pitchFamily="2" charset="-122"/>
                        </a:rPr>
                        <a:t>顶点序号</a:t>
                      </a:r>
                      <a:endParaRPr lang="zh-CN" altLang="en-US" b="1">
                        <a:solidFill>
                          <a:srgbClr val="FF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b="1">
                          <a:solidFill>
                            <a:srgbClr val="FF0000"/>
                          </a:solidFill>
                          <a:latin typeface="Times New Roman" panose="02020603050405020304" pitchFamily="18" charset="0"/>
                          <a:ea typeface="宋体" panose="02010600030101010101" pitchFamily="2" charset="-122"/>
                        </a:rPr>
                        <a:t>1</a:t>
                      </a:r>
                      <a:endParaRPr lang="zh-CN" altLang="en-US" b="1">
                        <a:solidFill>
                          <a:srgbClr val="FF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b="1">
                          <a:solidFill>
                            <a:srgbClr val="FF0000"/>
                          </a:solidFill>
                          <a:latin typeface="Times New Roman" panose="02020603050405020304" pitchFamily="18" charset="0"/>
                          <a:ea typeface="宋体" panose="02010600030101010101" pitchFamily="2" charset="-122"/>
                        </a:rPr>
                        <a:t>2</a:t>
                      </a:r>
                      <a:endParaRPr lang="zh-CN" altLang="en-US" b="1">
                        <a:solidFill>
                          <a:srgbClr val="FF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b="1">
                          <a:solidFill>
                            <a:srgbClr val="FF0000"/>
                          </a:solidFill>
                          <a:latin typeface="Times New Roman" panose="02020603050405020304" pitchFamily="18" charset="0"/>
                          <a:ea typeface="宋体" panose="02010600030101010101" pitchFamily="2" charset="-122"/>
                        </a:rPr>
                        <a:t>3</a:t>
                      </a:r>
                      <a:endParaRPr lang="zh-CN" altLang="en-US" b="1">
                        <a:solidFill>
                          <a:srgbClr val="FF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b="1">
                          <a:solidFill>
                            <a:srgbClr val="FF0000"/>
                          </a:solidFill>
                          <a:latin typeface="Times New Roman" panose="02020603050405020304" pitchFamily="18" charset="0"/>
                          <a:ea typeface="宋体" panose="02010600030101010101" pitchFamily="2" charset="-122"/>
                        </a:rPr>
                        <a:t>4</a:t>
                      </a:r>
                      <a:endParaRPr lang="zh-CN" altLang="en-US" b="1">
                        <a:solidFill>
                          <a:srgbClr val="FF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b="1">
                          <a:solidFill>
                            <a:srgbClr val="FF0000"/>
                          </a:solidFill>
                          <a:latin typeface="Times New Roman" panose="02020603050405020304" pitchFamily="18" charset="0"/>
                          <a:ea typeface="宋体" panose="02010600030101010101" pitchFamily="2" charset="-122"/>
                        </a:rPr>
                        <a:t>5</a:t>
                      </a:r>
                      <a:endParaRPr lang="zh-CN" altLang="en-US" b="1">
                        <a:solidFill>
                          <a:srgbClr val="FF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36576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a:solidFill>
                            <a:srgbClr val="000000"/>
                          </a:solidFill>
                          <a:latin typeface="Times New Roman" panose="02020603050405020304" pitchFamily="18" charset="0"/>
                          <a:ea typeface="宋体" panose="02010600030101010101" pitchFamily="2" charset="-122"/>
                        </a:rPr>
                        <a:t>顶点颜色</a:t>
                      </a:r>
                      <a:endParaRPr lang="zh-CN" altLang="en-US">
                        <a:solidFill>
                          <a:srgbClr val="00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a:solidFill>
                            <a:srgbClr val="000000"/>
                          </a:solidFill>
                          <a:latin typeface="Times New Roman" panose="02020603050405020304" pitchFamily="18" charset="0"/>
                          <a:ea typeface="宋体" panose="02010600030101010101" pitchFamily="2" charset="-122"/>
                        </a:rPr>
                        <a:t>黄</a:t>
                      </a:r>
                      <a:endParaRPr lang="zh-CN" altLang="en-US">
                        <a:solidFill>
                          <a:srgbClr val="00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a:solidFill>
                            <a:srgbClr val="000000"/>
                          </a:solidFill>
                          <a:latin typeface="Times New Roman" panose="02020603050405020304" pitchFamily="18" charset="0"/>
                          <a:ea typeface="宋体" panose="02010600030101010101" pitchFamily="2" charset="-122"/>
                        </a:rPr>
                        <a:t>0</a:t>
                      </a:r>
                      <a:endParaRPr lang="zh-CN" altLang="en-US">
                        <a:solidFill>
                          <a:srgbClr val="00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a:solidFill>
                            <a:srgbClr val="000000"/>
                          </a:solidFill>
                          <a:latin typeface="Times New Roman" panose="02020603050405020304" pitchFamily="18" charset="0"/>
                          <a:ea typeface="宋体" panose="02010600030101010101" pitchFamily="2" charset="-122"/>
                        </a:rPr>
                        <a:t>0</a:t>
                      </a:r>
                      <a:endParaRPr lang="zh-CN" altLang="en-US">
                        <a:solidFill>
                          <a:srgbClr val="00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a:solidFill>
                            <a:srgbClr val="000000"/>
                          </a:solidFill>
                          <a:latin typeface="Times New Roman" panose="02020603050405020304" pitchFamily="18" charset="0"/>
                          <a:ea typeface="宋体" panose="02010600030101010101" pitchFamily="2" charset="-122"/>
                        </a:rPr>
                        <a:t>0</a:t>
                      </a:r>
                      <a:endParaRPr lang="zh-CN" altLang="en-US">
                        <a:solidFill>
                          <a:srgbClr val="00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a:solidFill>
                            <a:srgbClr val="000000"/>
                          </a:solidFill>
                          <a:latin typeface="Times New Roman" panose="02020603050405020304" pitchFamily="18" charset="0"/>
                          <a:ea typeface="宋体" panose="02010600030101010101" pitchFamily="2" charset="-122"/>
                        </a:rPr>
                        <a:t>0</a:t>
                      </a:r>
                      <a:endParaRPr lang="zh-CN" altLang="en-US">
                        <a:solidFill>
                          <a:srgbClr val="00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solidFill>
                  </a:tcPr>
                </a:tc>
              </a:tr>
            </a:tbl>
          </a:graphicData>
        </a:graphic>
      </p:graphicFrame>
      <p:graphicFrame>
        <p:nvGraphicFramePr>
          <p:cNvPr id="5" name="表格 4"/>
          <p:cNvGraphicFramePr>
            <a:graphicFrameLocks noGrp="1"/>
          </p:cNvGraphicFramePr>
          <p:nvPr/>
        </p:nvGraphicFramePr>
        <p:xfrm>
          <a:off x="1841500" y="2471738"/>
          <a:ext cx="3670300" cy="2280920"/>
        </p:xfrm>
        <a:graphic>
          <a:graphicData uri="http://schemas.openxmlformats.org/drawingml/2006/table">
            <a:tbl>
              <a:tblPr firstRow="1" bandRow="1">
                <a:tableStyleId>{5C22544A-7EE6-4342-B048-85BDC9FD1C3A}</a:tableStyleId>
              </a:tblPr>
              <a:tblGrid>
                <a:gridCol w="611505"/>
                <a:gridCol w="612140"/>
                <a:gridCol w="611505"/>
                <a:gridCol w="611505"/>
                <a:gridCol w="612140"/>
                <a:gridCol w="611505"/>
              </a:tblGrid>
              <a:tr h="427065">
                <a:tc>
                  <a:txBody>
                    <a:bodyPr/>
                    <a:lstStyle/>
                    <a:p>
                      <a:pPr algn="ctr"/>
                      <a:endParaRPr lang="zh-CN" altLang="en-US" sz="1800" dirty="0">
                        <a:solidFill>
                          <a:srgbClr val="FF0000"/>
                        </a:solidFill>
                      </a:endParaRPr>
                    </a:p>
                  </a:txBody>
                  <a:tcPr marL="91438" marR="91438" marT="45719" marB="45719"/>
                </a:tc>
                <a:tc>
                  <a:txBody>
                    <a:bodyPr/>
                    <a:lstStyle/>
                    <a:p>
                      <a:pPr algn="ctr"/>
                      <a:r>
                        <a:rPr lang="en-US" altLang="zh-CN" sz="1800" dirty="0" smtClean="0">
                          <a:solidFill>
                            <a:srgbClr val="FF0000"/>
                          </a:solidFill>
                        </a:rPr>
                        <a:t>1</a:t>
                      </a:r>
                      <a:endParaRPr lang="zh-CN" altLang="en-US" sz="1800" dirty="0">
                        <a:solidFill>
                          <a:srgbClr val="FF0000"/>
                        </a:solidFill>
                      </a:endParaRPr>
                    </a:p>
                  </a:txBody>
                  <a:tcPr marL="91438" marR="91438" marT="45719" marB="45719"/>
                </a:tc>
                <a:tc>
                  <a:txBody>
                    <a:bodyPr/>
                    <a:lstStyle/>
                    <a:p>
                      <a:pPr algn="ctr"/>
                      <a:r>
                        <a:rPr lang="en-US" altLang="zh-CN" sz="1800" dirty="0" smtClean="0">
                          <a:solidFill>
                            <a:srgbClr val="FF0000"/>
                          </a:solidFill>
                        </a:rPr>
                        <a:t>2</a:t>
                      </a:r>
                      <a:endParaRPr lang="zh-CN" altLang="en-US" sz="1800" dirty="0">
                        <a:solidFill>
                          <a:srgbClr val="FF0000"/>
                        </a:solidFill>
                      </a:endParaRPr>
                    </a:p>
                  </a:txBody>
                  <a:tcPr marL="91438" marR="91438" marT="45719" marB="45719"/>
                </a:tc>
                <a:tc>
                  <a:txBody>
                    <a:bodyPr/>
                    <a:lstStyle/>
                    <a:p>
                      <a:pPr algn="ctr"/>
                      <a:r>
                        <a:rPr lang="en-US" altLang="zh-CN" sz="1800" dirty="0" smtClean="0">
                          <a:solidFill>
                            <a:srgbClr val="FF0000"/>
                          </a:solidFill>
                        </a:rPr>
                        <a:t>3</a:t>
                      </a:r>
                      <a:endParaRPr lang="zh-CN" altLang="en-US" sz="1800" dirty="0">
                        <a:solidFill>
                          <a:srgbClr val="FF0000"/>
                        </a:solidFill>
                      </a:endParaRPr>
                    </a:p>
                  </a:txBody>
                  <a:tcPr marL="91438" marR="91438" marT="45719" marB="45719"/>
                </a:tc>
                <a:tc>
                  <a:txBody>
                    <a:bodyPr/>
                    <a:lstStyle/>
                    <a:p>
                      <a:pPr algn="ctr"/>
                      <a:r>
                        <a:rPr lang="en-US" altLang="zh-CN" sz="1800" dirty="0" smtClean="0">
                          <a:solidFill>
                            <a:srgbClr val="FF0000"/>
                          </a:solidFill>
                        </a:rPr>
                        <a:t>4</a:t>
                      </a:r>
                      <a:endParaRPr lang="zh-CN" altLang="en-US" sz="1800" dirty="0">
                        <a:solidFill>
                          <a:srgbClr val="FF0000"/>
                        </a:solidFill>
                      </a:endParaRPr>
                    </a:p>
                  </a:txBody>
                  <a:tcPr marL="91438" marR="91438" marT="45719" marB="45719"/>
                </a:tc>
                <a:tc>
                  <a:txBody>
                    <a:bodyPr/>
                    <a:lstStyle/>
                    <a:p>
                      <a:pPr algn="ctr"/>
                      <a:r>
                        <a:rPr lang="en-US" altLang="zh-CN" sz="1800" dirty="0" smtClean="0">
                          <a:solidFill>
                            <a:srgbClr val="FF0000"/>
                          </a:solidFill>
                        </a:rPr>
                        <a:t>5</a:t>
                      </a:r>
                      <a:endParaRPr lang="zh-CN" altLang="en-US" sz="1800" dirty="0">
                        <a:solidFill>
                          <a:srgbClr val="FF0000"/>
                        </a:solidFill>
                      </a:endParaRPr>
                    </a:p>
                  </a:txBody>
                  <a:tcPr marL="91438" marR="91438" marT="45719" marB="45719"/>
                </a:tc>
              </a:tr>
              <a:tr h="370834">
                <a:tc>
                  <a:txBody>
                    <a:bodyPr/>
                    <a:lstStyle/>
                    <a:p>
                      <a:pPr algn="ctr"/>
                      <a:r>
                        <a:rPr lang="en-US" altLang="zh-CN" sz="1800" dirty="0" smtClean="0">
                          <a:solidFill>
                            <a:srgbClr val="FF0000"/>
                          </a:solidFill>
                        </a:rPr>
                        <a:t>1</a:t>
                      </a:r>
                      <a:endParaRPr lang="zh-CN" altLang="en-US" sz="1800" dirty="0">
                        <a:solidFill>
                          <a:srgbClr val="FF0000"/>
                        </a:solidFill>
                      </a:endParaRPr>
                    </a:p>
                  </a:txBody>
                  <a:tcPr marL="91438" marR="91438" marT="45719" marB="45719"/>
                </a:tc>
                <a:tc>
                  <a:txBody>
                    <a:bodyPr/>
                    <a:lstStyle/>
                    <a:p>
                      <a:pPr algn="ctr"/>
                      <a:r>
                        <a:rPr lang="en-US" altLang="zh-CN" sz="1800" dirty="0" smtClean="0"/>
                        <a:t>0</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0</a:t>
                      </a:r>
                      <a:endParaRPr lang="zh-CN" altLang="en-US" sz="1800" dirty="0"/>
                    </a:p>
                  </a:txBody>
                  <a:tcPr marL="91438" marR="91438" marT="45719" marB="45719"/>
                </a:tc>
              </a:tr>
              <a:tr h="370834">
                <a:tc>
                  <a:txBody>
                    <a:bodyPr/>
                    <a:lstStyle/>
                    <a:p>
                      <a:pPr algn="ctr"/>
                      <a:r>
                        <a:rPr lang="en-US" altLang="zh-CN" sz="1800" dirty="0" smtClean="0">
                          <a:solidFill>
                            <a:srgbClr val="FF0000"/>
                          </a:solidFill>
                        </a:rPr>
                        <a:t>2</a:t>
                      </a:r>
                      <a:endParaRPr lang="zh-CN" altLang="en-US" sz="1800" dirty="0">
                        <a:solidFill>
                          <a:srgbClr val="FF0000"/>
                        </a:solidFill>
                      </a:endParaRPr>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0</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r>
              <a:tr h="370834">
                <a:tc>
                  <a:txBody>
                    <a:bodyPr/>
                    <a:lstStyle/>
                    <a:p>
                      <a:pPr algn="ctr"/>
                      <a:r>
                        <a:rPr lang="en-US" altLang="zh-CN" sz="1800" dirty="0" smtClean="0">
                          <a:solidFill>
                            <a:srgbClr val="FF0000"/>
                          </a:solidFill>
                        </a:rPr>
                        <a:t>3</a:t>
                      </a:r>
                      <a:endParaRPr lang="zh-CN" altLang="en-US" sz="1800" dirty="0">
                        <a:solidFill>
                          <a:srgbClr val="FF0000"/>
                        </a:solidFill>
                      </a:endParaRPr>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0</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0</a:t>
                      </a:r>
                      <a:endParaRPr lang="zh-CN" altLang="en-US" sz="1800" dirty="0"/>
                    </a:p>
                  </a:txBody>
                  <a:tcPr marL="91438" marR="91438" marT="45719" marB="45719"/>
                </a:tc>
              </a:tr>
              <a:tr h="370834">
                <a:tc>
                  <a:txBody>
                    <a:bodyPr/>
                    <a:lstStyle/>
                    <a:p>
                      <a:pPr algn="ctr"/>
                      <a:r>
                        <a:rPr lang="en-US" altLang="zh-CN" sz="1800" dirty="0" smtClean="0">
                          <a:solidFill>
                            <a:srgbClr val="FF0000"/>
                          </a:solidFill>
                        </a:rPr>
                        <a:t>4</a:t>
                      </a:r>
                      <a:endParaRPr lang="zh-CN" altLang="en-US" sz="1800" dirty="0">
                        <a:solidFill>
                          <a:srgbClr val="FF0000"/>
                        </a:solidFill>
                      </a:endParaRPr>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0</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r>
              <a:tr h="370834">
                <a:tc>
                  <a:txBody>
                    <a:bodyPr/>
                    <a:lstStyle/>
                    <a:p>
                      <a:pPr algn="ctr"/>
                      <a:r>
                        <a:rPr lang="en-US" altLang="zh-CN" sz="1800" dirty="0" smtClean="0">
                          <a:solidFill>
                            <a:srgbClr val="FF0000"/>
                          </a:solidFill>
                        </a:rPr>
                        <a:t>5</a:t>
                      </a:r>
                      <a:endParaRPr lang="zh-CN" altLang="en-US" sz="1800" dirty="0">
                        <a:solidFill>
                          <a:srgbClr val="FF0000"/>
                        </a:solidFill>
                      </a:endParaRPr>
                    </a:p>
                  </a:txBody>
                  <a:tcPr marL="91438" marR="91438" marT="45719" marB="45719"/>
                </a:tc>
                <a:tc>
                  <a:txBody>
                    <a:bodyPr/>
                    <a:lstStyle/>
                    <a:p>
                      <a:pPr algn="ctr"/>
                      <a:r>
                        <a:rPr lang="en-US" altLang="zh-CN" sz="1800" dirty="0" smtClean="0"/>
                        <a:t>0</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0</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0</a:t>
                      </a:r>
                      <a:endParaRPr lang="zh-CN" altLang="en-US" sz="1800" dirty="0"/>
                    </a:p>
                  </a:txBody>
                  <a:tcPr marL="91438" marR="91438" marT="45719" marB="45719"/>
                </a:tc>
              </a:tr>
            </a:tbl>
          </a:graphicData>
        </a:graphic>
      </p:graphicFrame>
      <p:sp>
        <p:nvSpPr>
          <p:cNvPr id="273498" name="矩形 11"/>
          <p:cNvSpPr/>
          <p:nvPr/>
        </p:nvSpPr>
        <p:spPr>
          <a:xfrm>
            <a:off x="4105275" y="4911725"/>
            <a:ext cx="4572000" cy="1476375"/>
          </a:xfrm>
          <a:prstGeom prst="rect">
            <a:avLst/>
          </a:prstGeom>
          <a:noFill/>
          <a:ln w="9525">
            <a:noFill/>
          </a:ln>
        </p:spPr>
        <p:txBody>
          <a:bodyPr anchor="t" anchorCtr="0">
            <a:spAutoFit/>
          </a:bodyPr>
          <a:p>
            <a:r>
              <a:rPr lang="en-US" altLang="zh-CN" b="1">
                <a:solidFill>
                  <a:schemeClr val="tx1"/>
                </a:solidFill>
                <a:latin typeface="Arial" panose="020B0604020202020204" pitchFamily="34" charset="0"/>
                <a:ea typeface="楷体_GB2312" pitchFamily="49" charset="-122"/>
              </a:rPr>
              <a:t>for</a:t>
            </a:r>
            <a:r>
              <a:rPr lang="en-US" altLang="zh-CN">
                <a:solidFill>
                  <a:schemeClr val="tx1"/>
                </a:solidFill>
                <a:latin typeface="Arial" panose="020B0604020202020204" pitchFamily="34" charset="0"/>
                <a:ea typeface="楷体_GB2312" pitchFamily="49" charset="-122"/>
              </a:rPr>
              <a:t> (int j=1;j&lt;=n;j++)</a:t>
            </a:r>
            <a:endParaRPr lang="en-US" altLang="zh-CN">
              <a:solidFill>
                <a:schemeClr val="tx1"/>
              </a:solidFill>
              <a:latin typeface="Arial" panose="020B0604020202020204" pitchFamily="34" charset="0"/>
              <a:ea typeface="楷体_GB2312" pitchFamily="49" charset="-122"/>
            </a:endParaRPr>
          </a:p>
          <a:p>
            <a:r>
              <a:rPr lang="en-US" altLang="zh-CN">
                <a:solidFill>
                  <a:schemeClr val="tx1"/>
                </a:solidFill>
                <a:latin typeface="Arial" panose="020B0604020202020204" pitchFamily="34" charset="0"/>
                <a:ea typeface="楷体_GB2312" pitchFamily="49" charset="-122"/>
              </a:rPr>
              <a:t>        </a:t>
            </a:r>
            <a:r>
              <a:rPr lang="en-US" altLang="zh-CN" b="1">
                <a:solidFill>
                  <a:schemeClr val="tx1"/>
                </a:solidFill>
                <a:latin typeface="Arial" panose="020B0604020202020204" pitchFamily="34" charset="0"/>
                <a:ea typeface="楷体_GB2312" pitchFamily="49" charset="-122"/>
              </a:rPr>
              <a:t>if</a:t>
            </a:r>
            <a:r>
              <a:rPr lang="en-US" altLang="zh-CN">
                <a:solidFill>
                  <a:schemeClr val="tx1"/>
                </a:solidFill>
                <a:latin typeface="Arial" panose="020B0604020202020204" pitchFamily="34" charset="0"/>
                <a:ea typeface="楷体_GB2312" pitchFamily="49" charset="-122"/>
              </a:rPr>
              <a:t> (a[1][j] &amp;&amp; (x[j]==x[1]))</a:t>
            </a:r>
            <a:r>
              <a:rPr lang="zh-CN" altLang="en-US">
                <a:solidFill>
                  <a:schemeClr val="tx1"/>
                </a:solidFill>
                <a:latin typeface="Arial" panose="020B0604020202020204" pitchFamily="34" charset="0"/>
                <a:ea typeface="楷体_GB2312" pitchFamily="49" charset="-122"/>
              </a:rPr>
              <a:t>   换下一种颜色；</a:t>
            </a:r>
            <a:endParaRPr lang="zh-CN" altLang="en-US">
              <a:solidFill>
                <a:schemeClr val="tx1"/>
              </a:solidFill>
              <a:latin typeface="Arial" panose="020B0604020202020204" pitchFamily="34" charset="0"/>
              <a:ea typeface="楷体_GB2312" pitchFamily="49" charset="-122"/>
            </a:endParaRPr>
          </a:p>
          <a:p>
            <a:r>
              <a:rPr lang="zh-CN" altLang="en-US">
                <a:solidFill>
                  <a:schemeClr val="tx1"/>
                </a:solidFill>
                <a:latin typeface="Arial" panose="020B0604020202020204" pitchFamily="34" charset="0"/>
                <a:ea typeface="楷体_GB2312" pitchFamily="49" charset="-122"/>
              </a:rPr>
              <a:t>        </a:t>
            </a:r>
            <a:r>
              <a:rPr lang="en-US" altLang="zh-CN">
                <a:solidFill>
                  <a:schemeClr val="tx1"/>
                </a:solidFill>
                <a:latin typeface="Arial" panose="020B0604020202020204" pitchFamily="34" charset="0"/>
                <a:ea typeface="楷体_GB2312" pitchFamily="49" charset="-122"/>
              </a:rPr>
              <a:t>else</a:t>
            </a:r>
            <a:endParaRPr lang="en-US" altLang="zh-CN">
              <a:solidFill>
                <a:schemeClr val="tx1"/>
              </a:solidFill>
              <a:latin typeface="Arial" panose="020B0604020202020204" pitchFamily="34" charset="0"/>
              <a:ea typeface="楷体_GB2312" pitchFamily="49" charset="-122"/>
            </a:endParaRPr>
          </a:p>
          <a:p>
            <a:r>
              <a:rPr lang="en-US" altLang="zh-CN">
                <a:solidFill>
                  <a:schemeClr val="tx1"/>
                </a:solidFill>
                <a:latin typeface="Arial" panose="020B0604020202020204" pitchFamily="34" charset="0"/>
                <a:ea typeface="楷体_GB2312" pitchFamily="49" charset="-122"/>
              </a:rPr>
              <a:t>              </a:t>
            </a:r>
            <a:r>
              <a:rPr lang="zh-CN" altLang="en-US">
                <a:solidFill>
                  <a:schemeClr val="tx1"/>
                </a:solidFill>
                <a:latin typeface="Arial" panose="020B0604020202020204" pitchFamily="34" charset="0"/>
                <a:ea typeface="楷体_GB2312" pitchFamily="49" charset="-122"/>
              </a:rPr>
              <a:t>为顶点着色；</a:t>
            </a:r>
            <a:r>
              <a:rPr lang="en-US" altLang="zh-CN">
                <a:solidFill>
                  <a:schemeClr val="tx1"/>
                </a:solidFill>
                <a:latin typeface="Arial" panose="020B0604020202020204" pitchFamily="34" charset="0"/>
                <a:ea typeface="楷体_GB2312" pitchFamily="49" charset="-122"/>
              </a:rPr>
              <a:t> </a:t>
            </a:r>
            <a:endParaRPr lang="zh-CN" altLang="en-US">
              <a:latin typeface="Arial" panose="020B0604020202020204" pitchFamily="34" charset="0"/>
            </a:endParaRPr>
          </a:p>
        </p:txBody>
      </p:sp>
      <p:graphicFrame>
        <p:nvGraphicFramePr>
          <p:cNvPr id="288859" name="表格 288858"/>
          <p:cNvGraphicFramePr/>
          <p:nvPr/>
        </p:nvGraphicFramePr>
        <p:xfrm>
          <a:off x="1841500" y="838200"/>
          <a:ext cx="6096000" cy="426720"/>
        </p:xfrm>
        <a:graphic>
          <a:graphicData uri="http://schemas.openxmlformats.org/drawingml/2006/table">
            <a:tbl>
              <a:tblPr/>
              <a:tblGrid>
                <a:gridCol w="762000"/>
                <a:gridCol w="762000"/>
                <a:gridCol w="762000"/>
                <a:gridCol w="762000"/>
                <a:gridCol w="762000"/>
                <a:gridCol w="762000"/>
                <a:gridCol w="762000"/>
                <a:gridCol w="762000"/>
              </a:tblGrid>
              <a:tr h="42672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颜色</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黄</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绿</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紫</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红</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蓝</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黑</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粉</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bl>
          </a:graphicData>
        </a:graphic>
      </p:graphicFrame>
      <p:pic>
        <p:nvPicPr>
          <p:cNvPr id="3" name="图片 2"/>
          <p:cNvPicPr>
            <a:picLocks noChangeAspect="1"/>
          </p:cNvPicPr>
          <p:nvPr/>
        </p:nvPicPr>
        <p:blipFill>
          <a:blip r:embed="rId1"/>
          <a:stretch>
            <a:fillRect/>
          </a:stretch>
        </p:blipFill>
        <p:spPr>
          <a:xfrm>
            <a:off x="6536055" y="2141220"/>
            <a:ext cx="4543425" cy="2943225"/>
          </a:xfrm>
          <a:prstGeom prst="rect">
            <a:avLst/>
          </a:prstGeom>
        </p:spPr>
      </p:pic>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9DDECD7-A97D-6D40-8039-C7C354BF6616}" type="slidenum">
              <a:rPr kumimoji="1" lang="zh-CN" altLang="en-US" sz="1400" b="0" i="0" u="none" strike="noStrike" kern="1200" cap="none" spc="0" normalizeH="0" baseline="0" noProof="0" smtClean="0">
                <a:ln>
                  <a:noFill/>
                </a:ln>
                <a:solidFill>
                  <a:schemeClr val="tx1"/>
                </a:solidFill>
                <a:effectLst/>
                <a:uLnTx/>
                <a:uFillTx/>
                <a:latin typeface="+mn-lt"/>
                <a:ea typeface="+mn-ea"/>
                <a:cs typeface="+mn-cs"/>
              </a:rPr>
            </a:fld>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74434" name="文本框 2"/>
          <p:cNvSpPr txBox="1"/>
          <p:nvPr/>
        </p:nvSpPr>
        <p:spPr>
          <a:xfrm>
            <a:off x="1841500" y="325438"/>
            <a:ext cx="6192838" cy="521970"/>
          </a:xfrm>
          <a:prstGeom prst="rect">
            <a:avLst/>
          </a:prstGeom>
          <a:noFill/>
          <a:ln w="9525">
            <a:noFill/>
          </a:ln>
        </p:spPr>
        <p:txBody>
          <a:bodyPr anchor="t" anchorCtr="0">
            <a:spAutoFit/>
          </a:bodyPr>
          <a:p>
            <a:pPr eaLnBrk="0" hangingPunct="0"/>
            <a:r>
              <a:rPr lang="zh-CN" altLang="en-US" sz="2800">
                <a:latin typeface="宋体" panose="02010600030101010101" pitchFamily="2" charset="-122"/>
                <a:ea typeface="宋体" panose="02010600030101010101" pitchFamily="2" charset="-122"/>
              </a:rPr>
              <a:t>初始：邻接矩阵，顶点颜色数组</a:t>
            </a:r>
            <a:endParaRPr lang="zh-CN" altLang="en-US" sz="2800">
              <a:latin typeface="宋体" panose="02010600030101010101" pitchFamily="2" charset="-122"/>
              <a:ea typeface="宋体" panose="02010600030101010101" pitchFamily="2" charset="-122"/>
            </a:endParaRPr>
          </a:p>
        </p:txBody>
      </p:sp>
      <p:graphicFrame>
        <p:nvGraphicFramePr>
          <p:cNvPr id="289795" name="表格 289794"/>
          <p:cNvGraphicFramePr/>
          <p:nvPr/>
        </p:nvGraphicFramePr>
        <p:xfrm>
          <a:off x="1841500" y="1285875"/>
          <a:ext cx="6743700" cy="733425"/>
        </p:xfrm>
        <a:graphic>
          <a:graphicData uri="http://schemas.openxmlformats.org/drawingml/2006/table">
            <a:tbl>
              <a:tblPr/>
              <a:tblGrid>
                <a:gridCol w="1123950"/>
                <a:gridCol w="1123950"/>
                <a:gridCol w="1123950"/>
                <a:gridCol w="1123950"/>
                <a:gridCol w="1123950"/>
                <a:gridCol w="1123950"/>
              </a:tblGrid>
              <a:tr h="36766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rgbClr val="FF0000"/>
                          </a:solidFill>
                          <a:latin typeface="Times New Roman" panose="02020603050405020304" pitchFamily="18" charset="0"/>
                          <a:ea typeface="宋体" panose="02010600030101010101" pitchFamily="2" charset="-122"/>
                        </a:rPr>
                        <a:t>顶点序号</a:t>
                      </a:r>
                      <a:endParaRPr lang="zh-CN" altLang="en-US" b="1">
                        <a:solidFill>
                          <a:srgbClr val="FF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b="1">
                          <a:solidFill>
                            <a:srgbClr val="FF0000"/>
                          </a:solidFill>
                          <a:latin typeface="Times New Roman" panose="02020603050405020304" pitchFamily="18" charset="0"/>
                          <a:ea typeface="宋体" panose="02010600030101010101" pitchFamily="2" charset="-122"/>
                        </a:rPr>
                        <a:t>1</a:t>
                      </a:r>
                      <a:endParaRPr lang="zh-CN" altLang="en-US" b="1">
                        <a:solidFill>
                          <a:srgbClr val="FF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b="1">
                          <a:solidFill>
                            <a:srgbClr val="FF0000"/>
                          </a:solidFill>
                          <a:latin typeface="Times New Roman" panose="02020603050405020304" pitchFamily="18" charset="0"/>
                          <a:ea typeface="宋体" panose="02010600030101010101" pitchFamily="2" charset="-122"/>
                        </a:rPr>
                        <a:t>2</a:t>
                      </a:r>
                      <a:endParaRPr lang="zh-CN" altLang="en-US" b="1">
                        <a:solidFill>
                          <a:srgbClr val="FF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b="1">
                          <a:solidFill>
                            <a:srgbClr val="FF0000"/>
                          </a:solidFill>
                          <a:latin typeface="Times New Roman" panose="02020603050405020304" pitchFamily="18" charset="0"/>
                          <a:ea typeface="宋体" panose="02010600030101010101" pitchFamily="2" charset="-122"/>
                        </a:rPr>
                        <a:t>3</a:t>
                      </a:r>
                      <a:endParaRPr lang="zh-CN" altLang="en-US" b="1">
                        <a:solidFill>
                          <a:srgbClr val="FF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b="1">
                          <a:solidFill>
                            <a:srgbClr val="FF0000"/>
                          </a:solidFill>
                          <a:latin typeface="Times New Roman" panose="02020603050405020304" pitchFamily="18" charset="0"/>
                          <a:ea typeface="宋体" panose="02010600030101010101" pitchFamily="2" charset="-122"/>
                        </a:rPr>
                        <a:t>4</a:t>
                      </a:r>
                      <a:endParaRPr lang="zh-CN" altLang="en-US" b="1">
                        <a:solidFill>
                          <a:srgbClr val="FF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b="1">
                          <a:solidFill>
                            <a:srgbClr val="FF0000"/>
                          </a:solidFill>
                          <a:latin typeface="Times New Roman" panose="02020603050405020304" pitchFamily="18" charset="0"/>
                          <a:ea typeface="宋体" panose="02010600030101010101" pitchFamily="2" charset="-122"/>
                        </a:rPr>
                        <a:t>5</a:t>
                      </a:r>
                      <a:endParaRPr lang="zh-CN" altLang="en-US" b="1">
                        <a:solidFill>
                          <a:srgbClr val="FF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36576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a:solidFill>
                            <a:srgbClr val="000000"/>
                          </a:solidFill>
                          <a:latin typeface="Times New Roman" panose="02020603050405020304" pitchFamily="18" charset="0"/>
                          <a:ea typeface="宋体" panose="02010600030101010101" pitchFamily="2" charset="-122"/>
                        </a:rPr>
                        <a:t>顶点颜色</a:t>
                      </a:r>
                      <a:endParaRPr lang="zh-CN" altLang="en-US">
                        <a:solidFill>
                          <a:srgbClr val="00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a:solidFill>
                            <a:srgbClr val="000000"/>
                          </a:solidFill>
                          <a:latin typeface="Times New Roman" panose="02020603050405020304" pitchFamily="18" charset="0"/>
                          <a:ea typeface="宋体" panose="02010600030101010101" pitchFamily="2" charset="-122"/>
                        </a:rPr>
                        <a:t>黄</a:t>
                      </a:r>
                      <a:endParaRPr lang="zh-CN" altLang="en-US">
                        <a:solidFill>
                          <a:srgbClr val="00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a:solidFill>
                            <a:srgbClr val="000000"/>
                          </a:solidFill>
                          <a:latin typeface="Times New Roman" panose="02020603050405020304" pitchFamily="18" charset="0"/>
                          <a:ea typeface="宋体" panose="02010600030101010101" pitchFamily="2" charset="-122"/>
                        </a:rPr>
                        <a:t>绿</a:t>
                      </a:r>
                      <a:endParaRPr lang="zh-CN" altLang="en-US">
                        <a:solidFill>
                          <a:srgbClr val="00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a:solidFill>
                            <a:srgbClr val="000000"/>
                          </a:solidFill>
                          <a:latin typeface="Times New Roman" panose="02020603050405020304" pitchFamily="18" charset="0"/>
                          <a:ea typeface="宋体" panose="02010600030101010101" pitchFamily="2" charset="-122"/>
                        </a:rPr>
                        <a:t>0</a:t>
                      </a:r>
                      <a:endParaRPr lang="zh-CN" altLang="en-US">
                        <a:solidFill>
                          <a:srgbClr val="00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a:solidFill>
                            <a:srgbClr val="000000"/>
                          </a:solidFill>
                          <a:latin typeface="Times New Roman" panose="02020603050405020304" pitchFamily="18" charset="0"/>
                          <a:ea typeface="宋体" panose="02010600030101010101" pitchFamily="2" charset="-122"/>
                        </a:rPr>
                        <a:t>0</a:t>
                      </a:r>
                      <a:endParaRPr lang="zh-CN" altLang="en-US">
                        <a:solidFill>
                          <a:srgbClr val="00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en-US" altLang="zh-CN">
                          <a:solidFill>
                            <a:srgbClr val="000000"/>
                          </a:solidFill>
                          <a:latin typeface="Times New Roman" panose="02020603050405020304" pitchFamily="18" charset="0"/>
                          <a:ea typeface="宋体" panose="02010600030101010101" pitchFamily="2" charset="-122"/>
                        </a:rPr>
                        <a:t>0</a:t>
                      </a:r>
                      <a:endParaRPr lang="zh-CN" altLang="en-US">
                        <a:solidFill>
                          <a:srgbClr val="000000"/>
                        </a:solidFill>
                        <a:latin typeface="Times New Roman" panose="02020603050405020304" pitchFamily="18" charset="0"/>
                        <a:ea typeface="宋体" panose="02010600030101010101" pitchFamily="2" charset="-122"/>
                      </a:endParaRPr>
                    </a:p>
                  </a:txBody>
                  <a:tcPr marL="91435" marR="91435" marT="45740" marB="4574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ECDE"/>
                    </a:solidFill>
                  </a:tcPr>
                </a:tc>
              </a:tr>
            </a:tbl>
          </a:graphicData>
        </a:graphic>
      </p:graphicFrame>
      <p:graphicFrame>
        <p:nvGraphicFramePr>
          <p:cNvPr id="5" name="表格 4"/>
          <p:cNvGraphicFramePr>
            <a:graphicFrameLocks noGrp="1"/>
          </p:cNvGraphicFramePr>
          <p:nvPr/>
        </p:nvGraphicFramePr>
        <p:xfrm>
          <a:off x="1841500" y="2471738"/>
          <a:ext cx="3670300" cy="2280920"/>
        </p:xfrm>
        <a:graphic>
          <a:graphicData uri="http://schemas.openxmlformats.org/drawingml/2006/table">
            <a:tbl>
              <a:tblPr firstRow="1" bandRow="1">
                <a:tableStyleId>{5C22544A-7EE6-4342-B048-85BDC9FD1C3A}</a:tableStyleId>
              </a:tblPr>
              <a:tblGrid>
                <a:gridCol w="611505"/>
                <a:gridCol w="612140"/>
                <a:gridCol w="611505"/>
                <a:gridCol w="611505"/>
                <a:gridCol w="612140"/>
                <a:gridCol w="611505"/>
              </a:tblGrid>
              <a:tr h="427065">
                <a:tc>
                  <a:txBody>
                    <a:bodyPr/>
                    <a:lstStyle/>
                    <a:p>
                      <a:pPr algn="ctr"/>
                      <a:endParaRPr lang="zh-CN" altLang="en-US" sz="1800" dirty="0">
                        <a:solidFill>
                          <a:srgbClr val="FF0000"/>
                        </a:solidFill>
                      </a:endParaRPr>
                    </a:p>
                  </a:txBody>
                  <a:tcPr marL="91438" marR="91438" marT="45719" marB="45719"/>
                </a:tc>
                <a:tc>
                  <a:txBody>
                    <a:bodyPr/>
                    <a:lstStyle/>
                    <a:p>
                      <a:pPr algn="ctr"/>
                      <a:r>
                        <a:rPr lang="en-US" altLang="zh-CN" sz="1800" dirty="0" smtClean="0">
                          <a:solidFill>
                            <a:srgbClr val="FF0000"/>
                          </a:solidFill>
                        </a:rPr>
                        <a:t>1</a:t>
                      </a:r>
                      <a:endParaRPr lang="zh-CN" altLang="en-US" sz="1800" dirty="0">
                        <a:solidFill>
                          <a:srgbClr val="FF0000"/>
                        </a:solidFill>
                      </a:endParaRPr>
                    </a:p>
                  </a:txBody>
                  <a:tcPr marL="91438" marR="91438" marT="45719" marB="45719"/>
                </a:tc>
                <a:tc>
                  <a:txBody>
                    <a:bodyPr/>
                    <a:lstStyle/>
                    <a:p>
                      <a:pPr algn="ctr"/>
                      <a:r>
                        <a:rPr lang="en-US" altLang="zh-CN" sz="1800" dirty="0" smtClean="0">
                          <a:solidFill>
                            <a:srgbClr val="FF0000"/>
                          </a:solidFill>
                        </a:rPr>
                        <a:t>2</a:t>
                      </a:r>
                      <a:endParaRPr lang="zh-CN" altLang="en-US" sz="1800" dirty="0">
                        <a:solidFill>
                          <a:srgbClr val="FF0000"/>
                        </a:solidFill>
                      </a:endParaRPr>
                    </a:p>
                  </a:txBody>
                  <a:tcPr marL="91438" marR="91438" marT="45719" marB="45719"/>
                </a:tc>
                <a:tc>
                  <a:txBody>
                    <a:bodyPr/>
                    <a:lstStyle/>
                    <a:p>
                      <a:pPr algn="ctr"/>
                      <a:r>
                        <a:rPr lang="en-US" altLang="zh-CN" sz="1800" dirty="0" smtClean="0">
                          <a:solidFill>
                            <a:srgbClr val="FF0000"/>
                          </a:solidFill>
                        </a:rPr>
                        <a:t>3</a:t>
                      </a:r>
                      <a:endParaRPr lang="zh-CN" altLang="en-US" sz="1800" dirty="0">
                        <a:solidFill>
                          <a:srgbClr val="FF0000"/>
                        </a:solidFill>
                      </a:endParaRPr>
                    </a:p>
                  </a:txBody>
                  <a:tcPr marL="91438" marR="91438" marT="45719" marB="45719"/>
                </a:tc>
                <a:tc>
                  <a:txBody>
                    <a:bodyPr/>
                    <a:lstStyle/>
                    <a:p>
                      <a:pPr algn="ctr"/>
                      <a:r>
                        <a:rPr lang="en-US" altLang="zh-CN" sz="1800" dirty="0" smtClean="0">
                          <a:solidFill>
                            <a:srgbClr val="FF0000"/>
                          </a:solidFill>
                        </a:rPr>
                        <a:t>4</a:t>
                      </a:r>
                      <a:endParaRPr lang="zh-CN" altLang="en-US" sz="1800" dirty="0">
                        <a:solidFill>
                          <a:srgbClr val="FF0000"/>
                        </a:solidFill>
                      </a:endParaRPr>
                    </a:p>
                  </a:txBody>
                  <a:tcPr marL="91438" marR="91438" marT="45719" marB="45719"/>
                </a:tc>
                <a:tc>
                  <a:txBody>
                    <a:bodyPr/>
                    <a:lstStyle/>
                    <a:p>
                      <a:pPr algn="ctr"/>
                      <a:r>
                        <a:rPr lang="en-US" altLang="zh-CN" sz="1800" dirty="0" smtClean="0">
                          <a:solidFill>
                            <a:srgbClr val="FF0000"/>
                          </a:solidFill>
                        </a:rPr>
                        <a:t>5</a:t>
                      </a:r>
                      <a:endParaRPr lang="zh-CN" altLang="en-US" sz="1800" dirty="0">
                        <a:solidFill>
                          <a:srgbClr val="FF0000"/>
                        </a:solidFill>
                      </a:endParaRPr>
                    </a:p>
                  </a:txBody>
                  <a:tcPr marL="91438" marR="91438" marT="45719" marB="45719"/>
                </a:tc>
              </a:tr>
              <a:tr h="370834">
                <a:tc>
                  <a:txBody>
                    <a:bodyPr/>
                    <a:lstStyle/>
                    <a:p>
                      <a:pPr algn="ctr"/>
                      <a:r>
                        <a:rPr lang="en-US" altLang="zh-CN" sz="1800" dirty="0" smtClean="0">
                          <a:solidFill>
                            <a:srgbClr val="FF0000"/>
                          </a:solidFill>
                        </a:rPr>
                        <a:t>1</a:t>
                      </a:r>
                      <a:endParaRPr lang="zh-CN" altLang="en-US" sz="1800" dirty="0">
                        <a:solidFill>
                          <a:srgbClr val="FF0000"/>
                        </a:solidFill>
                      </a:endParaRPr>
                    </a:p>
                  </a:txBody>
                  <a:tcPr marL="91438" marR="91438" marT="45719" marB="45719"/>
                </a:tc>
                <a:tc>
                  <a:txBody>
                    <a:bodyPr/>
                    <a:lstStyle/>
                    <a:p>
                      <a:pPr algn="ctr"/>
                      <a:r>
                        <a:rPr lang="en-US" altLang="zh-CN" sz="1800" dirty="0" smtClean="0"/>
                        <a:t>0</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0</a:t>
                      </a:r>
                      <a:endParaRPr lang="zh-CN" altLang="en-US" sz="1800" dirty="0"/>
                    </a:p>
                  </a:txBody>
                  <a:tcPr marL="91438" marR="91438" marT="45719" marB="45719"/>
                </a:tc>
              </a:tr>
              <a:tr h="370834">
                <a:tc>
                  <a:txBody>
                    <a:bodyPr/>
                    <a:lstStyle/>
                    <a:p>
                      <a:pPr algn="ctr"/>
                      <a:r>
                        <a:rPr lang="en-US" altLang="zh-CN" sz="1800" dirty="0" smtClean="0">
                          <a:solidFill>
                            <a:srgbClr val="FF0000"/>
                          </a:solidFill>
                        </a:rPr>
                        <a:t>2</a:t>
                      </a:r>
                      <a:endParaRPr lang="zh-CN" altLang="en-US" sz="1800" dirty="0">
                        <a:solidFill>
                          <a:srgbClr val="FF0000"/>
                        </a:solidFill>
                      </a:endParaRPr>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0</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r>
              <a:tr h="370834">
                <a:tc>
                  <a:txBody>
                    <a:bodyPr/>
                    <a:lstStyle/>
                    <a:p>
                      <a:pPr algn="ctr"/>
                      <a:r>
                        <a:rPr lang="en-US" altLang="zh-CN" sz="1800" dirty="0" smtClean="0">
                          <a:solidFill>
                            <a:srgbClr val="FF0000"/>
                          </a:solidFill>
                        </a:rPr>
                        <a:t>3</a:t>
                      </a:r>
                      <a:endParaRPr lang="zh-CN" altLang="en-US" sz="1800" dirty="0">
                        <a:solidFill>
                          <a:srgbClr val="FF0000"/>
                        </a:solidFill>
                      </a:endParaRPr>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0</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0</a:t>
                      </a:r>
                      <a:endParaRPr lang="zh-CN" altLang="en-US" sz="1800" dirty="0"/>
                    </a:p>
                  </a:txBody>
                  <a:tcPr marL="91438" marR="91438" marT="45719" marB="45719"/>
                </a:tc>
              </a:tr>
              <a:tr h="370834">
                <a:tc>
                  <a:txBody>
                    <a:bodyPr/>
                    <a:lstStyle/>
                    <a:p>
                      <a:pPr algn="ctr"/>
                      <a:r>
                        <a:rPr lang="en-US" altLang="zh-CN" sz="1800" dirty="0" smtClean="0">
                          <a:solidFill>
                            <a:srgbClr val="FF0000"/>
                          </a:solidFill>
                        </a:rPr>
                        <a:t>4</a:t>
                      </a:r>
                      <a:endParaRPr lang="zh-CN" altLang="en-US" sz="1800" dirty="0">
                        <a:solidFill>
                          <a:srgbClr val="FF0000"/>
                        </a:solidFill>
                      </a:endParaRPr>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0</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r>
              <a:tr h="370834">
                <a:tc>
                  <a:txBody>
                    <a:bodyPr/>
                    <a:lstStyle/>
                    <a:p>
                      <a:pPr algn="ctr"/>
                      <a:r>
                        <a:rPr lang="en-US" altLang="zh-CN" sz="1800" dirty="0" smtClean="0">
                          <a:solidFill>
                            <a:srgbClr val="FF0000"/>
                          </a:solidFill>
                        </a:rPr>
                        <a:t>5</a:t>
                      </a:r>
                      <a:endParaRPr lang="zh-CN" altLang="en-US" sz="1800" dirty="0">
                        <a:solidFill>
                          <a:srgbClr val="FF0000"/>
                        </a:solidFill>
                      </a:endParaRPr>
                    </a:p>
                  </a:txBody>
                  <a:tcPr marL="91438" marR="91438" marT="45719" marB="45719"/>
                </a:tc>
                <a:tc>
                  <a:txBody>
                    <a:bodyPr/>
                    <a:lstStyle/>
                    <a:p>
                      <a:pPr algn="ctr"/>
                      <a:r>
                        <a:rPr lang="en-US" altLang="zh-CN" sz="1800" dirty="0" smtClean="0"/>
                        <a:t>0</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0</a:t>
                      </a:r>
                      <a:endParaRPr lang="zh-CN" altLang="en-US" sz="1800" dirty="0"/>
                    </a:p>
                  </a:txBody>
                  <a:tcPr marL="91438" marR="91438" marT="45719" marB="45719"/>
                </a:tc>
                <a:tc>
                  <a:txBody>
                    <a:bodyPr/>
                    <a:lstStyle/>
                    <a:p>
                      <a:pPr algn="ctr"/>
                      <a:r>
                        <a:rPr lang="en-US" altLang="zh-CN" sz="1800" dirty="0" smtClean="0"/>
                        <a:t>1</a:t>
                      </a:r>
                      <a:endParaRPr lang="zh-CN" altLang="en-US" sz="1800" dirty="0"/>
                    </a:p>
                  </a:txBody>
                  <a:tcPr marL="91438" marR="91438" marT="45719" marB="45719"/>
                </a:tc>
                <a:tc>
                  <a:txBody>
                    <a:bodyPr/>
                    <a:lstStyle/>
                    <a:p>
                      <a:pPr algn="ctr"/>
                      <a:r>
                        <a:rPr lang="en-US" altLang="zh-CN" sz="1800" dirty="0" smtClean="0"/>
                        <a:t>0</a:t>
                      </a:r>
                      <a:endParaRPr lang="zh-CN" altLang="en-US" sz="1800" dirty="0"/>
                    </a:p>
                  </a:txBody>
                  <a:tcPr marL="91438" marR="91438" marT="45719" marB="45719"/>
                </a:tc>
              </a:tr>
            </a:tbl>
          </a:graphicData>
        </a:graphic>
      </p:graphicFrame>
      <p:sp>
        <p:nvSpPr>
          <p:cNvPr id="274522" name="矩形 11"/>
          <p:cNvSpPr/>
          <p:nvPr/>
        </p:nvSpPr>
        <p:spPr>
          <a:xfrm>
            <a:off x="4105275" y="4911725"/>
            <a:ext cx="4572000" cy="1476375"/>
          </a:xfrm>
          <a:prstGeom prst="rect">
            <a:avLst/>
          </a:prstGeom>
          <a:noFill/>
          <a:ln w="9525">
            <a:noFill/>
          </a:ln>
        </p:spPr>
        <p:txBody>
          <a:bodyPr anchor="t" anchorCtr="0">
            <a:spAutoFit/>
          </a:bodyPr>
          <a:p>
            <a:r>
              <a:rPr lang="en-US" altLang="zh-CN" b="1">
                <a:solidFill>
                  <a:schemeClr val="tx1"/>
                </a:solidFill>
                <a:latin typeface="Arial" panose="020B0604020202020204" pitchFamily="34" charset="0"/>
                <a:ea typeface="楷体_GB2312" pitchFamily="49" charset="-122"/>
              </a:rPr>
              <a:t>for</a:t>
            </a:r>
            <a:r>
              <a:rPr lang="en-US" altLang="zh-CN">
                <a:solidFill>
                  <a:schemeClr val="tx1"/>
                </a:solidFill>
                <a:latin typeface="Arial" panose="020B0604020202020204" pitchFamily="34" charset="0"/>
                <a:ea typeface="楷体_GB2312" pitchFamily="49" charset="-122"/>
              </a:rPr>
              <a:t> (int j=1;j&lt;=n;j++)</a:t>
            </a:r>
            <a:endParaRPr lang="en-US" altLang="zh-CN">
              <a:solidFill>
                <a:schemeClr val="tx1"/>
              </a:solidFill>
              <a:latin typeface="Arial" panose="020B0604020202020204" pitchFamily="34" charset="0"/>
              <a:ea typeface="楷体_GB2312" pitchFamily="49" charset="-122"/>
            </a:endParaRPr>
          </a:p>
          <a:p>
            <a:r>
              <a:rPr lang="en-US" altLang="zh-CN">
                <a:solidFill>
                  <a:schemeClr val="tx1"/>
                </a:solidFill>
                <a:latin typeface="Arial" panose="020B0604020202020204" pitchFamily="34" charset="0"/>
                <a:ea typeface="楷体_GB2312" pitchFamily="49" charset="-122"/>
              </a:rPr>
              <a:t>        </a:t>
            </a:r>
            <a:r>
              <a:rPr lang="en-US" altLang="zh-CN" b="1">
                <a:solidFill>
                  <a:schemeClr val="tx1"/>
                </a:solidFill>
                <a:latin typeface="Arial" panose="020B0604020202020204" pitchFamily="34" charset="0"/>
                <a:ea typeface="楷体_GB2312" pitchFamily="49" charset="-122"/>
              </a:rPr>
              <a:t>if</a:t>
            </a:r>
            <a:r>
              <a:rPr lang="en-US" altLang="zh-CN">
                <a:solidFill>
                  <a:schemeClr val="tx1"/>
                </a:solidFill>
                <a:latin typeface="Arial" panose="020B0604020202020204" pitchFamily="34" charset="0"/>
                <a:ea typeface="楷体_GB2312" pitchFamily="49" charset="-122"/>
              </a:rPr>
              <a:t> (a[2][j] &amp;&amp; (x[j]==x[2]))</a:t>
            </a:r>
            <a:r>
              <a:rPr lang="zh-CN" altLang="en-US">
                <a:solidFill>
                  <a:schemeClr val="tx1"/>
                </a:solidFill>
                <a:latin typeface="Arial" panose="020B0604020202020204" pitchFamily="34" charset="0"/>
                <a:ea typeface="楷体_GB2312" pitchFamily="49" charset="-122"/>
              </a:rPr>
              <a:t>   换下一种颜色；</a:t>
            </a:r>
            <a:endParaRPr lang="zh-CN" altLang="en-US">
              <a:solidFill>
                <a:schemeClr val="tx1"/>
              </a:solidFill>
              <a:latin typeface="Arial" panose="020B0604020202020204" pitchFamily="34" charset="0"/>
              <a:ea typeface="楷体_GB2312" pitchFamily="49" charset="-122"/>
            </a:endParaRPr>
          </a:p>
          <a:p>
            <a:r>
              <a:rPr lang="zh-CN" altLang="en-US">
                <a:solidFill>
                  <a:schemeClr val="tx1"/>
                </a:solidFill>
                <a:latin typeface="Arial" panose="020B0604020202020204" pitchFamily="34" charset="0"/>
                <a:ea typeface="楷体_GB2312" pitchFamily="49" charset="-122"/>
              </a:rPr>
              <a:t>        </a:t>
            </a:r>
            <a:r>
              <a:rPr lang="en-US" altLang="zh-CN">
                <a:solidFill>
                  <a:schemeClr val="tx1"/>
                </a:solidFill>
                <a:latin typeface="Arial" panose="020B0604020202020204" pitchFamily="34" charset="0"/>
                <a:ea typeface="楷体_GB2312" pitchFamily="49" charset="-122"/>
              </a:rPr>
              <a:t>else</a:t>
            </a:r>
            <a:endParaRPr lang="en-US" altLang="zh-CN">
              <a:solidFill>
                <a:schemeClr val="tx1"/>
              </a:solidFill>
              <a:latin typeface="Arial" panose="020B0604020202020204" pitchFamily="34" charset="0"/>
              <a:ea typeface="楷体_GB2312" pitchFamily="49" charset="-122"/>
            </a:endParaRPr>
          </a:p>
          <a:p>
            <a:r>
              <a:rPr lang="en-US" altLang="zh-CN">
                <a:solidFill>
                  <a:schemeClr val="tx1"/>
                </a:solidFill>
                <a:latin typeface="Arial" panose="020B0604020202020204" pitchFamily="34" charset="0"/>
                <a:ea typeface="楷体_GB2312" pitchFamily="49" charset="-122"/>
              </a:rPr>
              <a:t>              </a:t>
            </a:r>
            <a:r>
              <a:rPr lang="zh-CN" altLang="en-US">
                <a:solidFill>
                  <a:schemeClr val="tx1"/>
                </a:solidFill>
                <a:latin typeface="Arial" panose="020B0604020202020204" pitchFamily="34" charset="0"/>
                <a:ea typeface="楷体_GB2312" pitchFamily="49" charset="-122"/>
              </a:rPr>
              <a:t>为顶点着色；</a:t>
            </a:r>
            <a:r>
              <a:rPr lang="en-US" altLang="zh-CN">
                <a:solidFill>
                  <a:schemeClr val="tx1"/>
                </a:solidFill>
                <a:latin typeface="Arial" panose="020B0604020202020204" pitchFamily="34" charset="0"/>
                <a:ea typeface="楷体_GB2312" pitchFamily="49" charset="-122"/>
              </a:rPr>
              <a:t> </a:t>
            </a:r>
            <a:endParaRPr lang="zh-CN" altLang="en-US">
              <a:latin typeface="Arial" panose="020B0604020202020204" pitchFamily="34" charset="0"/>
            </a:endParaRPr>
          </a:p>
        </p:txBody>
      </p:sp>
      <p:graphicFrame>
        <p:nvGraphicFramePr>
          <p:cNvPr id="289883" name="表格 289882"/>
          <p:cNvGraphicFramePr/>
          <p:nvPr/>
        </p:nvGraphicFramePr>
        <p:xfrm>
          <a:off x="1841500" y="838200"/>
          <a:ext cx="6096000" cy="426720"/>
        </p:xfrm>
        <a:graphic>
          <a:graphicData uri="http://schemas.openxmlformats.org/drawingml/2006/table">
            <a:tbl>
              <a:tblPr/>
              <a:tblGrid>
                <a:gridCol w="762000"/>
                <a:gridCol w="762000"/>
                <a:gridCol w="762000"/>
                <a:gridCol w="762000"/>
                <a:gridCol w="762000"/>
                <a:gridCol w="762000"/>
                <a:gridCol w="762000"/>
                <a:gridCol w="762000"/>
              </a:tblGrid>
              <a:tr h="42672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颜色</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黄</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绿</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紫</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红</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蓝</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黑</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charset="-122"/>
                          <a:cs typeface="+mn-cs"/>
                        </a:defRPr>
                      </a:lvl5pPr>
                    </a:lstStyle>
                    <a:p>
                      <a:pPr lvl="0" eaLnBrk="1" hangingPunct="1">
                        <a:buNone/>
                      </a:pPr>
                      <a:r>
                        <a:rPr lang="zh-CN" altLang="en-US" b="1">
                          <a:solidFill>
                            <a:schemeClr val="tx1"/>
                          </a:solidFill>
                          <a:latin typeface="Times New Roman" panose="02020603050405020304" pitchFamily="18" charset="0"/>
                          <a:ea typeface="宋体" panose="02010600030101010101" pitchFamily="2" charset="-122"/>
                        </a:rPr>
                        <a:t>粉</a:t>
                      </a:r>
                      <a:endParaRPr lang="zh-CN" altLang="en-US" b="1">
                        <a:solidFill>
                          <a:schemeClr val="tx1"/>
                        </a:solidFill>
                        <a:latin typeface="Times New Roman" panose="02020603050405020304" pitchFamily="18" charset="0"/>
                        <a:ea typeface="宋体" panose="02010600030101010101" pitchFamily="2" charset="-122"/>
                      </a:endParaRPr>
                    </a:p>
                  </a:txBody>
                  <a:tcPr marT="45716" marB="45716">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bl>
          </a:graphicData>
        </a:graphic>
      </p:graphicFrame>
      <p:pic>
        <p:nvPicPr>
          <p:cNvPr id="3" name="图片 2"/>
          <p:cNvPicPr>
            <a:picLocks noChangeAspect="1"/>
          </p:cNvPicPr>
          <p:nvPr/>
        </p:nvPicPr>
        <p:blipFill>
          <a:blip r:embed="rId1"/>
          <a:stretch>
            <a:fillRect/>
          </a:stretch>
        </p:blipFill>
        <p:spPr>
          <a:xfrm>
            <a:off x="6771005" y="2190750"/>
            <a:ext cx="2693035" cy="2549525"/>
          </a:xfrm>
          <a:prstGeom prst="rect">
            <a:avLst/>
          </a:prstGeom>
        </p:spPr>
      </p:pic>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DE95193-A8C0-D74A-A60A-4D41C877AE84}" type="slidenum">
              <a:rPr kumimoji="1" lang="zh-CN" altLang="en-US" sz="1400" b="0" i="0" u="none" strike="noStrike" kern="1200" cap="none" spc="0" normalizeH="0" baseline="0" noProof="0" smtClean="0">
                <a:ln>
                  <a:noFill/>
                </a:ln>
                <a:solidFill>
                  <a:schemeClr val="tx1"/>
                </a:solidFill>
                <a:effectLst/>
                <a:uLnTx/>
                <a:uFillTx/>
                <a:latin typeface="+mn-lt"/>
                <a:ea typeface="+mn-ea"/>
                <a:cs typeface="+mn-cs"/>
              </a:rPr>
            </a:fld>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grpSp>
        <p:nvGrpSpPr>
          <p:cNvPr id="3" name="Group 8"/>
          <p:cNvGrpSpPr/>
          <p:nvPr/>
        </p:nvGrpSpPr>
        <p:grpSpPr>
          <a:xfrm>
            <a:off x="1724025" y="1303020"/>
            <a:ext cx="8822055" cy="4183063"/>
            <a:chOff x="567" y="1421"/>
            <a:chExt cx="4422" cy="2635"/>
          </a:xfrm>
        </p:grpSpPr>
        <p:sp>
          <p:nvSpPr>
            <p:cNvPr id="275459" name="AutoShape 9"/>
            <p:cNvSpPr/>
            <p:nvPr/>
          </p:nvSpPr>
          <p:spPr>
            <a:xfrm>
              <a:off x="567" y="1421"/>
              <a:ext cx="4422" cy="2635"/>
            </a:xfrm>
            <a:prstGeom prst="roundRect">
              <a:avLst>
                <a:gd name="adj" fmla="val 16667"/>
              </a:avLst>
            </a:prstGeom>
            <a:solidFill>
              <a:schemeClr val="bg1"/>
            </a:solidFill>
            <a:ln w="38100" cap="flat" cmpd="sng">
              <a:solidFill>
                <a:srgbClr val="063DE8"/>
              </a:solidFill>
              <a:prstDash val="solid"/>
              <a:round/>
              <a:headEnd type="none" w="med" len="med"/>
              <a:tailEnd type="none" w="med" len="med"/>
            </a:ln>
          </p:spPr>
          <p:txBody>
            <a:bodyPr anchor="t" anchorCtr="0">
              <a:spAutoFit/>
            </a:bodyPr>
            <a:p>
              <a:pPr eaLnBrk="0" hangingPunct="0">
                <a:lnSpc>
                  <a:spcPct val="150000"/>
                </a:lnSpc>
              </a:pPr>
              <a:r>
                <a:rPr lang="zh-CN" altLang="en-US" sz="2400" b="1">
                  <a:solidFill>
                    <a:schemeClr val="tx1"/>
                  </a:solidFill>
                  <a:latin typeface="Arial" panose="020B0604020202020204" pitchFamily="34" charset="0"/>
                  <a:ea typeface="黑体" panose="02010609060101010101" charset="-120"/>
                </a:rPr>
                <a:t>复杂度分析</a:t>
              </a:r>
              <a:endParaRPr lang="zh-CN" altLang="en-US" sz="2400" b="1">
                <a:solidFill>
                  <a:schemeClr val="tx1"/>
                </a:solidFill>
                <a:latin typeface="Arial" panose="020B0604020202020204" pitchFamily="34" charset="0"/>
                <a:ea typeface="黑体" panose="02010609060101010101" charset="-120"/>
              </a:endParaRPr>
            </a:p>
            <a:p>
              <a:pPr eaLnBrk="0" hangingPunct="0">
                <a:lnSpc>
                  <a:spcPct val="150000"/>
                </a:lnSpc>
              </a:pPr>
              <a:r>
                <a:rPr lang="zh-CN" altLang="en-US" sz="2400">
                  <a:solidFill>
                    <a:schemeClr val="tx1"/>
                  </a:solidFill>
                  <a:latin typeface="Arial" panose="020B0604020202020204" pitchFamily="34" charset="0"/>
                  <a:ea typeface="楷体_GB2312" pitchFamily="49" charset="-122"/>
                  <a:sym typeface="Wingdings" panose="05000000000000000000" pitchFamily="2" charset="2"/>
                </a:rPr>
                <a:t>图</a:t>
              </a:r>
              <a:r>
                <a:rPr lang="en-US" altLang="zh-CN" sz="2400">
                  <a:solidFill>
                    <a:schemeClr val="tx1"/>
                  </a:solidFill>
                  <a:latin typeface="Arial" panose="020B0604020202020204" pitchFamily="34" charset="0"/>
                  <a:ea typeface="楷体_GB2312" pitchFamily="49" charset="-122"/>
                  <a:sym typeface="Wingdings" panose="05000000000000000000" pitchFamily="2" charset="2"/>
                </a:rPr>
                <a:t>m</a:t>
              </a:r>
              <a:r>
                <a:rPr lang="zh-CN" altLang="en-US" sz="2400">
                  <a:solidFill>
                    <a:schemeClr val="tx1"/>
                  </a:solidFill>
                  <a:latin typeface="Arial" panose="020B0604020202020204" pitchFamily="34" charset="0"/>
                  <a:ea typeface="楷体_GB2312" pitchFamily="49" charset="-122"/>
                  <a:sym typeface="Wingdings" panose="05000000000000000000" pitchFamily="2" charset="2"/>
                </a:rPr>
                <a:t>可着色问题的解空间树中内结点个数是</a:t>
              </a:r>
              <a:endParaRPr lang="zh-CN" altLang="en-US" sz="2400">
                <a:solidFill>
                  <a:schemeClr val="tx1"/>
                </a:solidFill>
                <a:latin typeface="Arial" panose="020B0604020202020204" pitchFamily="34" charset="0"/>
                <a:ea typeface="楷体_GB2312" pitchFamily="49" charset="-122"/>
                <a:sym typeface="Wingdings" panose="05000000000000000000" pitchFamily="2" charset="2"/>
              </a:endParaRPr>
            </a:p>
            <a:p>
              <a:pPr eaLnBrk="0" hangingPunct="0">
                <a:lnSpc>
                  <a:spcPct val="150000"/>
                </a:lnSpc>
              </a:pPr>
              <a:r>
                <a:rPr lang="zh-CN" altLang="en-US" sz="2400">
                  <a:solidFill>
                    <a:schemeClr val="tx1"/>
                  </a:solidFill>
                  <a:latin typeface="Arial" panose="020B0604020202020204" pitchFamily="34" charset="0"/>
                  <a:ea typeface="楷体_GB2312" pitchFamily="49" charset="-122"/>
                  <a:sym typeface="Wingdings" panose="05000000000000000000" pitchFamily="2" charset="2"/>
                </a:rPr>
                <a:t>对于每一个内结点，在最坏情况下，用</a:t>
              </a:r>
              <a:r>
                <a:rPr lang="en-US" altLang="zh-CN" sz="2400">
                  <a:solidFill>
                    <a:schemeClr val="tx1"/>
                  </a:solidFill>
                  <a:latin typeface="Arial" panose="020B0604020202020204" pitchFamily="34" charset="0"/>
                  <a:ea typeface="楷体_GB2312" pitchFamily="49" charset="-122"/>
                  <a:sym typeface="Wingdings" panose="05000000000000000000" pitchFamily="2" charset="2"/>
                </a:rPr>
                <a:t>ok</a:t>
              </a:r>
              <a:r>
                <a:rPr lang="zh-CN" altLang="en-US" sz="2400">
                  <a:solidFill>
                    <a:schemeClr val="tx1"/>
                  </a:solidFill>
                  <a:latin typeface="Arial" panose="020B0604020202020204" pitchFamily="34" charset="0"/>
                  <a:ea typeface="楷体_GB2312" pitchFamily="49" charset="-122"/>
                  <a:sym typeface="Wingdings" panose="05000000000000000000" pitchFamily="2" charset="2"/>
                </a:rPr>
                <a:t>检查当前扩展结点的每一个儿子所相应的颜色可用性需耗时</a:t>
              </a:r>
              <a:r>
                <a:rPr lang="en-US" altLang="zh-CN" sz="2400">
                  <a:solidFill>
                    <a:schemeClr val="tx1"/>
                  </a:solidFill>
                  <a:latin typeface="Arial" panose="020B0604020202020204" pitchFamily="34" charset="0"/>
                  <a:ea typeface="楷体_GB2312" pitchFamily="49" charset="-122"/>
                  <a:sym typeface="Wingdings" panose="05000000000000000000" pitchFamily="2" charset="2"/>
                </a:rPr>
                <a:t>O(mn)</a:t>
              </a:r>
              <a:r>
                <a:rPr lang="zh-CN" altLang="en-US" sz="2400">
                  <a:solidFill>
                    <a:schemeClr val="tx1"/>
                  </a:solidFill>
                  <a:latin typeface="Arial" panose="020B0604020202020204" pitchFamily="34" charset="0"/>
                  <a:ea typeface="楷体_GB2312" pitchFamily="49" charset="-122"/>
                  <a:sym typeface="Wingdings" panose="05000000000000000000" pitchFamily="2" charset="2"/>
                </a:rPr>
                <a:t>。因此，回溯法总的时间耗费是</a:t>
              </a:r>
              <a:endParaRPr lang="zh-CN" altLang="en-US" sz="2400">
                <a:solidFill>
                  <a:schemeClr val="tx1"/>
                </a:solidFill>
                <a:latin typeface="Arial" panose="020B0604020202020204" pitchFamily="34" charset="0"/>
                <a:ea typeface="楷体_GB2312" pitchFamily="49" charset="-122"/>
                <a:sym typeface="Wingdings" panose="05000000000000000000" pitchFamily="2" charset="2"/>
              </a:endParaRPr>
            </a:p>
            <a:p>
              <a:pPr eaLnBrk="0" hangingPunct="0">
                <a:lnSpc>
                  <a:spcPct val="150000"/>
                </a:lnSpc>
              </a:pPr>
              <a:endParaRPr lang="zh-CN" altLang="en-US" sz="2400">
                <a:solidFill>
                  <a:schemeClr val="tx1"/>
                </a:solidFill>
                <a:latin typeface="Arial" panose="020B0604020202020204" pitchFamily="34" charset="0"/>
                <a:ea typeface="楷体_GB2312" pitchFamily="49" charset="-122"/>
                <a:sym typeface="Wingdings" panose="05000000000000000000" pitchFamily="2" charset="2"/>
              </a:endParaRPr>
            </a:p>
            <a:p>
              <a:pPr eaLnBrk="0" hangingPunct="0"/>
              <a:endParaRPr lang="zh-CN" altLang="en-US" sz="2400">
                <a:solidFill>
                  <a:schemeClr val="tx1"/>
                </a:solidFill>
                <a:latin typeface="Arial" panose="020B0604020202020204" pitchFamily="34" charset="0"/>
                <a:ea typeface="楷体_GB2312" pitchFamily="49" charset="-122"/>
                <a:sym typeface="Wingdings" panose="05000000000000000000" pitchFamily="2" charset="2"/>
              </a:endParaRPr>
            </a:p>
          </p:txBody>
        </p:sp>
        <p:graphicFrame>
          <p:nvGraphicFramePr>
            <p:cNvPr id="275460" name="Object 10"/>
            <p:cNvGraphicFramePr>
              <a:graphicFrameLocks noChangeAspect="1"/>
            </p:cNvGraphicFramePr>
            <p:nvPr/>
          </p:nvGraphicFramePr>
          <p:xfrm>
            <a:off x="3613" y="1900"/>
            <a:ext cx="432" cy="452"/>
          </p:xfrm>
          <a:graphic>
            <a:graphicData uri="http://schemas.openxmlformats.org/presentationml/2006/ole">
              <mc:AlternateContent xmlns:mc="http://schemas.openxmlformats.org/markup-compatibility/2006">
                <mc:Choice xmlns:v="urn:schemas-microsoft-com:vml" Requires="v">
                  <p:oleObj spid="_x0000_s3230" name="" r:id="rId1" imgW="406400" imgH="431800" progId="Equation.3">
                    <p:embed/>
                  </p:oleObj>
                </mc:Choice>
                <mc:Fallback>
                  <p:oleObj name="" r:id="rId1" imgW="406400" imgH="431800" progId="Equation.3">
                    <p:embed/>
                    <p:pic>
                      <p:nvPicPr>
                        <p:cNvPr id="0" name="图片 3229"/>
                        <p:cNvPicPr/>
                        <p:nvPr/>
                      </p:nvPicPr>
                      <p:blipFill>
                        <a:blip r:embed="rId2"/>
                        <a:stretch>
                          <a:fillRect/>
                        </a:stretch>
                      </p:blipFill>
                      <p:spPr>
                        <a:xfrm>
                          <a:off x="3613" y="1900"/>
                          <a:ext cx="432" cy="452"/>
                        </a:xfrm>
                        <a:prstGeom prst="rect">
                          <a:avLst/>
                        </a:prstGeom>
                        <a:noFill/>
                        <a:ln w="38100">
                          <a:noFill/>
                          <a:miter/>
                        </a:ln>
                      </p:spPr>
                    </p:pic>
                  </p:oleObj>
                </mc:Fallback>
              </mc:AlternateContent>
            </a:graphicData>
          </a:graphic>
        </p:graphicFrame>
        <p:graphicFrame>
          <p:nvGraphicFramePr>
            <p:cNvPr id="275461" name="Object 11"/>
            <p:cNvGraphicFramePr>
              <a:graphicFrameLocks noChangeAspect="1"/>
            </p:cNvGraphicFramePr>
            <p:nvPr/>
          </p:nvGraphicFramePr>
          <p:xfrm>
            <a:off x="1263" y="3356"/>
            <a:ext cx="2858" cy="459"/>
          </p:xfrm>
          <a:graphic>
            <a:graphicData uri="http://schemas.openxmlformats.org/presentationml/2006/ole">
              <mc:AlternateContent xmlns:mc="http://schemas.openxmlformats.org/markup-compatibility/2006">
                <mc:Choice xmlns:v="urn:schemas-microsoft-com:vml" Requires="v">
                  <p:oleObj spid="_x0000_s3231" name="" r:id="rId3" imgW="2667000" imgH="431800" progId="Equation.3">
                    <p:embed/>
                  </p:oleObj>
                </mc:Choice>
                <mc:Fallback>
                  <p:oleObj name="" r:id="rId3" imgW="2667000" imgH="431800" progId="Equation.3">
                    <p:embed/>
                    <p:pic>
                      <p:nvPicPr>
                        <p:cNvPr id="0" name="图片 3230"/>
                        <p:cNvPicPr/>
                        <p:nvPr/>
                      </p:nvPicPr>
                      <p:blipFill>
                        <a:blip r:embed="rId4"/>
                        <a:stretch>
                          <a:fillRect/>
                        </a:stretch>
                      </p:blipFill>
                      <p:spPr>
                        <a:xfrm>
                          <a:off x="1263" y="3356"/>
                          <a:ext cx="2858" cy="459"/>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幻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61741B9-CD43-8F49-B411-F0016E729575}" type="slidenum">
              <a:rPr kumimoji="1" lang="zh-CN" altLang="en-US" sz="1400" b="0" i="0" u="none" strike="noStrike" kern="1200" cap="none" spc="0" normalizeH="0" baseline="0" noProof="0">
                <a:ln>
                  <a:noFill/>
                </a:ln>
                <a:solidFill>
                  <a:schemeClr val="tx1"/>
                </a:solidFill>
                <a:effectLst/>
                <a:uLnTx/>
                <a:uFillTx/>
                <a:latin typeface="+mn-lt"/>
                <a:ea typeface="+mn-ea"/>
                <a:cs typeface="+mn-cs"/>
              </a:rPr>
            </a:fld>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81282" name="Rectangle 2"/>
          <p:cNvSpPr>
            <a:spLocks noGrp="1" noChangeArrowheads="1"/>
          </p:cNvSpPr>
          <p:nvPr>
            <p:ph type="title"/>
          </p:nvPr>
        </p:nvSpPr>
        <p:spPr>
          <a:xfrm>
            <a:off x="1031310" y="608400"/>
            <a:ext cx="10969200" cy="705600"/>
          </a:xfrm>
        </p:spPr>
        <p:txBody>
          <a:bodyPr vert="horz" wrap="square" lIns="91440" tIns="45720" rIns="91440" bIns="45720" numCol="1" anchor="ctr"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charset="-122"/>
                <a:cs typeface="+mj-cs"/>
              </a:rPr>
              <a:t>5.1  </a:t>
            </a:r>
            <a:r>
              <a:rPr kumimoji="1" lang="zh-CN" altLang="en-US" sz="4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charset="-122"/>
                <a:cs typeface="+mj-cs"/>
              </a:rPr>
              <a:t>回溯法</a:t>
            </a:r>
            <a:endParaRPr kumimoji="1" lang="zh-CN" altLang="en-US" sz="4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charset="-122"/>
              <a:cs typeface="+mj-cs"/>
            </a:endParaRPr>
          </a:p>
        </p:txBody>
      </p:sp>
      <p:sp>
        <p:nvSpPr>
          <p:cNvPr id="248835" name="Rectangle 3"/>
          <p:cNvSpPr>
            <a:spLocks noGrp="1"/>
          </p:cNvSpPr>
          <p:nvPr>
            <p:ph idx="1"/>
          </p:nvPr>
        </p:nvSpPr>
        <p:spPr>
          <a:xfrm>
            <a:off x="1031240" y="1513840"/>
            <a:ext cx="10398760" cy="4800600"/>
          </a:xfrm>
        </p:spPr>
        <p:txBody>
          <a:bodyPr vert="horz" wrap="square" lIns="91440" tIns="45720" rIns="91440" bIns="45720" anchor="t" anchorCtr="0">
            <a:normAutofit/>
          </a:bodyPr>
          <a:p>
            <a:pPr algn="just" eaLnBrk="1" hangingPunct="1"/>
            <a:r>
              <a:rPr lang="zh-CN" altLang="en-US" sz="2400">
                <a:solidFill>
                  <a:schemeClr val="tx1"/>
                </a:solidFill>
                <a:ea typeface="楷体_GB2312" pitchFamily="49" charset="-122"/>
              </a:rPr>
              <a:t>有许多问题，当需要找出它的解集或者要求回答什么解是满足某些约束条件的最佳解时，往往要使用回溯法。</a:t>
            </a:r>
            <a:endParaRPr lang="zh-CN" altLang="en-US" sz="2400">
              <a:solidFill>
                <a:schemeClr val="tx1"/>
              </a:solidFill>
              <a:latin typeface="黑体" panose="02010609060101010101" charset="-120"/>
              <a:ea typeface="楷体_GB2312" pitchFamily="49" charset="-122"/>
            </a:endParaRPr>
          </a:p>
          <a:p>
            <a:pPr algn="just" eaLnBrk="1" hangingPunct="1"/>
            <a:r>
              <a:rPr lang="zh-CN" altLang="en-US" sz="2400">
                <a:solidFill>
                  <a:schemeClr val="tx1"/>
                </a:solidFill>
                <a:latin typeface="黑体" panose="02010609060101010101" charset="-120"/>
                <a:ea typeface="楷体_GB2312" pitchFamily="49" charset="-122"/>
              </a:rPr>
              <a:t>回溯法的基本做法是搜索</a:t>
            </a:r>
            <a:r>
              <a:rPr lang="en-US" altLang="zh-CN" sz="2400">
                <a:solidFill>
                  <a:schemeClr val="tx1"/>
                </a:solidFill>
                <a:latin typeface="黑体" panose="02010609060101010101" charset="-120"/>
                <a:ea typeface="楷体_GB2312" pitchFamily="49" charset="-122"/>
              </a:rPr>
              <a:t>,</a:t>
            </a:r>
            <a:r>
              <a:rPr lang="zh-CN" altLang="en-US" sz="2400">
                <a:solidFill>
                  <a:schemeClr val="tx1"/>
                </a:solidFill>
                <a:latin typeface="黑体" panose="02010609060101010101" charset="-120"/>
                <a:ea typeface="楷体_GB2312" pitchFamily="49" charset="-122"/>
              </a:rPr>
              <a:t>搜索是一种组织得井井有条的，能避免不必要搜索的穷举式搜索法。这种方法适用于解一些组合数相当大的问题。</a:t>
            </a:r>
            <a:endParaRPr lang="zh-CN" altLang="en-US" sz="2400">
              <a:solidFill>
                <a:schemeClr val="tx1"/>
              </a:solidFill>
              <a:latin typeface="黑体" panose="02010609060101010101" charset="-120"/>
              <a:ea typeface="楷体_GB2312" pitchFamily="49" charset="-122"/>
            </a:endParaRPr>
          </a:p>
          <a:p>
            <a:pPr algn="just" eaLnBrk="1" hangingPunct="1"/>
            <a:r>
              <a:rPr lang="zh-CN" altLang="en-US" sz="2400">
                <a:solidFill>
                  <a:schemeClr val="tx1"/>
                </a:solidFill>
                <a:ea typeface="楷体_GB2312" pitchFamily="49" charset="-122"/>
              </a:rPr>
              <a:t>回溯法在问题的解空间树中，按深度优先策略，从根结点出发搜索解空间树。算法搜索至解空间树的任意一点时，先判断该结点是否包含问题的解。如果肯定不包含，则跳过以该结点为根的子树的搜索，逐层向其祖先结点回溯；否则，进入该子树，继续按深度优先策略搜索。</a:t>
            </a:r>
            <a:endParaRPr lang="zh-CN" altLang="en-US" sz="2400">
              <a:solidFill>
                <a:schemeClr val="tx1"/>
              </a:solidFill>
              <a:ea typeface="楷体_GB2312" pitchFamily="49" charset="-122"/>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幻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79011CE-C539-F647-9368-3CDD5DDAC623}" type="slidenum">
              <a:rPr kumimoji="1" lang="zh-CN" altLang="en-US" sz="1400" b="0" i="0" u="none" strike="noStrike" kern="1200" cap="none" spc="0" normalizeH="0" baseline="0" noProof="0">
                <a:ln>
                  <a:noFill/>
                </a:ln>
                <a:solidFill>
                  <a:schemeClr val="tx1"/>
                </a:solidFill>
                <a:effectLst/>
                <a:uLnTx/>
                <a:uFillTx/>
                <a:latin typeface="+mn-lt"/>
                <a:ea typeface="+mn-ea"/>
                <a:cs typeface="+mn-cs"/>
              </a:rPr>
            </a:fld>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82306" name="Rectangle 2"/>
          <p:cNvSpPr>
            <a:spLocks noGrp="1" noChangeArrowheads="1"/>
          </p:cNvSpPr>
          <p:nvPr>
            <p:ph type="title"/>
          </p:nvPr>
        </p:nvSpPr>
        <p:spPr>
          <a:xfrm>
            <a:off x="959485" y="344805"/>
            <a:ext cx="7772400" cy="1143000"/>
          </a:xfrm>
        </p:spPr>
        <p:txBody>
          <a:bodyPr vert="horz" wrap="squar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1" lang="en-US" altLang="zh-CN" sz="4400" b="1" i="0" u="none" strike="noStrike" kern="1200" cap="none" spc="0" normalizeH="0" baseline="0" noProof="1">
                <a:solidFill>
                  <a:schemeClr val="tx1"/>
                </a:solidFill>
                <a:effectLst>
                  <a:outerShdw blurRad="38100" dist="38100" dir="2700000">
                    <a:srgbClr val="000000"/>
                  </a:outerShdw>
                </a:effectLst>
                <a:latin typeface="+mj-lt"/>
                <a:ea typeface="黑体" panose="02010609060101010101" charset="-120"/>
                <a:cs typeface="+mj-cs"/>
              </a:rPr>
              <a:t>5.2 </a:t>
            </a:r>
            <a:r>
              <a:rPr kumimoji="1" lang="zh-CN" altLang="en-US" sz="4400" b="1" i="0" u="none" strike="noStrike" kern="1200" cap="none" spc="0" normalizeH="0" baseline="0" noProof="1">
                <a:solidFill>
                  <a:schemeClr val="tx1"/>
                </a:solidFill>
                <a:effectLst>
                  <a:outerShdw blurRad="38100" dist="38100" dir="2700000">
                    <a:srgbClr val="000000"/>
                  </a:outerShdw>
                </a:effectLst>
                <a:latin typeface="+mj-lt"/>
                <a:ea typeface="黑体" panose="02010609060101010101" charset="-120"/>
                <a:cs typeface="+mj-cs"/>
              </a:rPr>
              <a:t>问题的解空间</a:t>
            </a:r>
            <a:endParaRPr kumimoji="1" lang="zh-CN" altLang="en-US" sz="4400" b="1" i="0" u="none" strike="noStrike" kern="1200" cap="none" spc="0" normalizeH="0" baseline="0" noProof="1">
              <a:solidFill>
                <a:schemeClr val="tx1"/>
              </a:solidFill>
              <a:effectLst>
                <a:outerShdw blurRad="38100" dist="38100" dir="2700000">
                  <a:srgbClr val="000000"/>
                </a:outerShdw>
              </a:effectLst>
              <a:latin typeface="+mj-lt"/>
              <a:ea typeface="黑体" panose="02010609060101010101" charset="-120"/>
              <a:cs typeface="+mj-cs"/>
            </a:endParaRPr>
          </a:p>
        </p:txBody>
      </p:sp>
      <p:sp>
        <p:nvSpPr>
          <p:cNvPr id="249859" name="Rectangle 3"/>
          <p:cNvSpPr>
            <a:spLocks noGrp="1"/>
          </p:cNvSpPr>
          <p:nvPr>
            <p:ph idx="1"/>
          </p:nvPr>
        </p:nvSpPr>
        <p:spPr>
          <a:xfrm>
            <a:off x="1059815" y="1487805"/>
            <a:ext cx="10517505" cy="2209800"/>
          </a:xfrm>
        </p:spPr>
        <p:txBody>
          <a:bodyPr vert="horz" wrap="square" lIns="91440" tIns="45720" rIns="91440" bIns="45720" anchor="t" anchorCtr="0">
            <a:noAutofit/>
          </a:bodyPr>
          <a:p>
            <a:pPr eaLnBrk="1" hangingPunct="1">
              <a:lnSpc>
                <a:spcPct val="125000"/>
              </a:lnSpc>
              <a:buClr>
                <a:schemeClr val="accent2"/>
              </a:buClr>
            </a:pPr>
            <a:r>
              <a:rPr lang="zh-CN" altLang="en-US" sz="2300">
                <a:solidFill>
                  <a:schemeClr val="tx1"/>
                </a:solidFill>
                <a:latin typeface="黑体" panose="02010609060101010101" charset="-120"/>
                <a:ea typeface="黑体" panose="02010609060101010101" charset="-120"/>
              </a:rPr>
              <a:t>问题的解向量：回溯法希望一个问题的解能够表示成一个</a:t>
            </a:r>
            <a:r>
              <a:rPr lang="en-US" altLang="zh-CN" sz="2300">
                <a:solidFill>
                  <a:schemeClr val="tx1"/>
                </a:solidFill>
                <a:latin typeface="黑体" panose="02010609060101010101" charset="-120"/>
                <a:ea typeface="黑体" panose="02010609060101010101" charset="-120"/>
              </a:rPr>
              <a:t>n</a:t>
            </a:r>
            <a:r>
              <a:rPr lang="zh-CN" altLang="en-US" sz="2300">
                <a:solidFill>
                  <a:schemeClr val="tx1"/>
                </a:solidFill>
                <a:latin typeface="黑体" panose="02010609060101010101" charset="-120"/>
                <a:ea typeface="黑体" panose="02010609060101010101" charset="-120"/>
              </a:rPr>
              <a:t>元式</a:t>
            </a:r>
            <a:r>
              <a:rPr lang="en-US" altLang="zh-CN" sz="2300">
                <a:solidFill>
                  <a:schemeClr val="tx1"/>
                </a:solidFill>
                <a:latin typeface="黑体" panose="02010609060101010101" charset="-120"/>
                <a:ea typeface="黑体" panose="02010609060101010101" charset="-120"/>
              </a:rPr>
              <a:t>(x</a:t>
            </a:r>
            <a:r>
              <a:rPr lang="en-US" altLang="zh-CN" sz="2300" baseline="-25000">
                <a:solidFill>
                  <a:schemeClr val="tx1"/>
                </a:solidFill>
                <a:latin typeface="黑体" panose="02010609060101010101" charset="-120"/>
                <a:ea typeface="黑体" panose="02010609060101010101" charset="-120"/>
              </a:rPr>
              <a:t>1</a:t>
            </a:r>
            <a:r>
              <a:rPr lang="en-US" altLang="zh-CN" sz="2300">
                <a:solidFill>
                  <a:schemeClr val="tx1"/>
                </a:solidFill>
                <a:latin typeface="黑体" panose="02010609060101010101" charset="-120"/>
                <a:ea typeface="黑体" panose="02010609060101010101" charset="-120"/>
              </a:rPr>
              <a:t>,x</a:t>
            </a:r>
            <a:r>
              <a:rPr lang="en-US" altLang="zh-CN" sz="2300" baseline="-25000">
                <a:solidFill>
                  <a:schemeClr val="tx1"/>
                </a:solidFill>
                <a:latin typeface="黑体" panose="02010609060101010101" charset="-120"/>
                <a:ea typeface="黑体" panose="02010609060101010101" charset="-120"/>
              </a:rPr>
              <a:t>2</a:t>
            </a:r>
            <a:r>
              <a:rPr lang="en-US" altLang="zh-CN" sz="2300">
                <a:solidFill>
                  <a:schemeClr val="tx1"/>
                </a:solidFill>
                <a:latin typeface="黑体" panose="02010609060101010101" charset="-120"/>
                <a:ea typeface="黑体" panose="02010609060101010101" charset="-120"/>
              </a:rPr>
              <a:t>,</a:t>
            </a:r>
            <a:r>
              <a:rPr lang="en-US" altLang="zh-CN" sz="2300">
                <a:solidFill>
                  <a:schemeClr val="tx1"/>
                </a:solidFill>
                <a:latin typeface="Arial" panose="020B0604020202020204" pitchFamily="34" charset="0"/>
                <a:ea typeface="黑体" panose="02010609060101010101" charset="-120"/>
              </a:rPr>
              <a:t>…</a:t>
            </a:r>
            <a:r>
              <a:rPr lang="en-US" altLang="zh-CN" sz="2300">
                <a:solidFill>
                  <a:schemeClr val="tx1"/>
                </a:solidFill>
                <a:latin typeface="黑体" panose="02010609060101010101" charset="-120"/>
                <a:ea typeface="黑体" panose="02010609060101010101" charset="-120"/>
              </a:rPr>
              <a:t>,x</a:t>
            </a:r>
            <a:r>
              <a:rPr lang="en-US" altLang="zh-CN" sz="2300" baseline="-25000">
                <a:solidFill>
                  <a:schemeClr val="tx1"/>
                </a:solidFill>
                <a:latin typeface="黑体" panose="02010609060101010101" charset="-120"/>
                <a:ea typeface="黑体" panose="02010609060101010101" charset="-120"/>
              </a:rPr>
              <a:t>n</a:t>
            </a:r>
            <a:r>
              <a:rPr lang="en-US" altLang="zh-CN" sz="2300">
                <a:solidFill>
                  <a:schemeClr val="tx1"/>
                </a:solidFill>
                <a:latin typeface="黑体" panose="02010609060101010101" charset="-120"/>
                <a:ea typeface="黑体" panose="02010609060101010101" charset="-120"/>
              </a:rPr>
              <a:t>)</a:t>
            </a:r>
            <a:r>
              <a:rPr lang="zh-CN" altLang="en-US" sz="2300">
                <a:solidFill>
                  <a:schemeClr val="tx1"/>
                </a:solidFill>
                <a:latin typeface="黑体" panose="02010609060101010101" charset="-120"/>
                <a:ea typeface="黑体" panose="02010609060101010101" charset="-120"/>
              </a:rPr>
              <a:t>的形式。</a:t>
            </a:r>
            <a:endParaRPr lang="zh-CN" altLang="en-US" sz="2300">
              <a:solidFill>
                <a:schemeClr val="tx1"/>
              </a:solidFill>
              <a:latin typeface="黑体" panose="02010609060101010101" charset="-120"/>
              <a:ea typeface="黑体" panose="02010609060101010101" charset="-120"/>
            </a:endParaRPr>
          </a:p>
          <a:p>
            <a:pPr eaLnBrk="1" hangingPunct="1">
              <a:lnSpc>
                <a:spcPct val="125000"/>
              </a:lnSpc>
              <a:buClr>
                <a:schemeClr val="accent2"/>
              </a:buClr>
            </a:pPr>
            <a:r>
              <a:rPr lang="zh-CN" altLang="en-US" sz="2300">
                <a:solidFill>
                  <a:schemeClr val="tx1"/>
                </a:solidFill>
                <a:latin typeface="黑体" panose="02010609060101010101" charset="-120"/>
                <a:ea typeface="黑体" panose="02010609060101010101" charset="-120"/>
              </a:rPr>
              <a:t>显约束：对分量</a:t>
            </a:r>
            <a:r>
              <a:rPr lang="en-US" altLang="zh-CN" sz="2300">
                <a:solidFill>
                  <a:schemeClr val="tx1"/>
                </a:solidFill>
                <a:latin typeface="黑体" panose="02010609060101010101" charset="-120"/>
                <a:ea typeface="黑体" panose="02010609060101010101" charset="-120"/>
              </a:rPr>
              <a:t>x</a:t>
            </a:r>
            <a:r>
              <a:rPr lang="en-US" altLang="zh-CN" sz="2300" baseline="-25000">
                <a:solidFill>
                  <a:schemeClr val="tx1"/>
                </a:solidFill>
                <a:latin typeface="黑体" panose="02010609060101010101" charset="-120"/>
                <a:ea typeface="黑体" panose="02010609060101010101" charset="-120"/>
              </a:rPr>
              <a:t>i</a:t>
            </a:r>
            <a:r>
              <a:rPr lang="zh-CN" altLang="en-US" sz="2300">
                <a:solidFill>
                  <a:schemeClr val="tx1"/>
                </a:solidFill>
                <a:latin typeface="黑体" panose="02010609060101010101" charset="-120"/>
                <a:ea typeface="黑体" panose="02010609060101010101" charset="-120"/>
              </a:rPr>
              <a:t>的取值限定。</a:t>
            </a:r>
            <a:endParaRPr lang="zh-CN" altLang="en-US" sz="2300">
              <a:solidFill>
                <a:schemeClr val="tx1"/>
              </a:solidFill>
              <a:latin typeface="黑体" panose="02010609060101010101" charset="-120"/>
              <a:ea typeface="黑体" panose="02010609060101010101" charset="-120"/>
            </a:endParaRPr>
          </a:p>
          <a:p>
            <a:pPr eaLnBrk="1" hangingPunct="1">
              <a:lnSpc>
                <a:spcPct val="125000"/>
              </a:lnSpc>
              <a:buClr>
                <a:schemeClr val="accent2"/>
              </a:buClr>
            </a:pPr>
            <a:r>
              <a:rPr lang="zh-CN" altLang="en-US" sz="2300">
                <a:solidFill>
                  <a:schemeClr val="tx1"/>
                </a:solidFill>
                <a:latin typeface="黑体" panose="02010609060101010101" charset="-120"/>
                <a:ea typeface="黑体" panose="02010609060101010101" charset="-120"/>
              </a:rPr>
              <a:t>隐约束：为满足问题的解而对不同分量之间施加的约束。</a:t>
            </a:r>
            <a:endParaRPr lang="zh-CN" altLang="en-US" sz="2300">
              <a:solidFill>
                <a:schemeClr val="tx1"/>
              </a:solidFill>
              <a:latin typeface="黑体" panose="02010609060101010101" charset="-120"/>
              <a:ea typeface="黑体" panose="02010609060101010101" charset="-120"/>
            </a:endParaRPr>
          </a:p>
          <a:p>
            <a:pPr eaLnBrk="1" hangingPunct="1">
              <a:lnSpc>
                <a:spcPct val="125000"/>
              </a:lnSpc>
              <a:buClr>
                <a:schemeClr val="accent2"/>
              </a:buClr>
            </a:pPr>
            <a:r>
              <a:rPr lang="zh-CN" altLang="en-US" sz="2300">
                <a:solidFill>
                  <a:schemeClr val="tx1"/>
                </a:solidFill>
                <a:latin typeface="黑体" panose="02010609060101010101" charset="-120"/>
                <a:ea typeface="黑体" panose="02010609060101010101" charset="-120"/>
              </a:rPr>
              <a:t>解空间：对于问题的一个实例，解向量满足显式约束条件的所有多元组，构成了该实例的一个解空间。</a:t>
            </a:r>
            <a:endParaRPr lang="zh-CN" altLang="en-US" sz="2300">
              <a:solidFill>
                <a:schemeClr val="tx1"/>
              </a:solidFill>
              <a:latin typeface="黑体" panose="02010609060101010101" charset="-120"/>
              <a:ea typeface="黑体" panose="02010609060101010101" charset="-120"/>
            </a:endParaRPr>
          </a:p>
        </p:txBody>
      </p:sp>
      <p:pic>
        <p:nvPicPr>
          <p:cNvPr id="249861" name="Picture 5" descr="t51"/>
          <p:cNvPicPr>
            <a:picLocks noChangeAspect="1"/>
          </p:cNvPicPr>
          <p:nvPr>
            <p:custDataLst>
              <p:tags r:id="rId1"/>
            </p:custDataLst>
          </p:nvPr>
        </p:nvPicPr>
        <p:blipFill>
          <a:blip r:embed="rId2"/>
          <a:stretch>
            <a:fillRect/>
          </a:stretch>
        </p:blipFill>
        <p:spPr>
          <a:xfrm>
            <a:off x="7931785" y="4667885"/>
            <a:ext cx="3556000" cy="1798955"/>
          </a:xfrm>
          <a:prstGeom prst="rect">
            <a:avLst/>
          </a:prstGeom>
          <a:noFill/>
          <a:ln w="9525">
            <a:noFill/>
          </a:ln>
        </p:spPr>
      </p:pic>
      <p:sp>
        <p:nvSpPr>
          <p:cNvPr id="249862" name="Text Box 6"/>
          <p:cNvSpPr txBox="1"/>
          <p:nvPr/>
        </p:nvSpPr>
        <p:spPr>
          <a:xfrm>
            <a:off x="1059815" y="4868545"/>
            <a:ext cx="6626860" cy="460375"/>
          </a:xfrm>
          <a:prstGeom prst="rect">
            <a:avLst/>
          </a:prstGeom>
          <a:noFill/>
          <a:ln w="9525">
            <a:noFill/>
          </a:ln>
        </p:spPr>
        <p:txBody>
          <a:bodyPr wrap="none" anchor="t" anchorCtr="0">
            <a:spAutoFit/>
          </a:bodyPr>
          <a:p>
            <a:r>
              <a:rPr lang="en-US" altLang="zh-CN" sz="2400">
                <a:solidFill>
                  <a:srgbClr val="FF0000"/>
                </a:solidFill>
                <a:latin typeface="Arial" panose="020B0604020202020204" pitchFamily="34" charset="0"/>
                <a:ea typeface="楷体_GB2312" pitchFamily="49" charset="-122"/>
              </a:rPr>
              <a:t>n=3</a:t>
            </a:r>
            <a:r>
              <a:rPr lang="zh-CN" altLang="en-US" sz="2400">
                <a:solidFill>
                  <a:srgbClr val="FF0000"/>
                </a:solidFill>
                <a:latin typeface="Arial" panose="020B0604020202020204" pitchFamily="34" charset="0"/>
                <a:ea typeface="楷体_GB2312" pitchFamily="49" charset="-122"/>
              </a:rPr>
              <a:t>时的</a:t>
            </a:r>
            <a:r>
              <a:rPr lang="en-US" altLang="zh-CN" sz="2400">
                <a:solidFill>
                  <a:srgbClr val="FF0000"/>
                </a:solidFill>
                <a:latin typeface="Arial" panose="020B0604020202020204" pitchFamily="34" charset="0"/>
                <a:ea typeface="楷体_GB2312" pitchFamily="49" charset="-122"/>
              </a:rPr>
              <a:t>0-1</a:t>
            </a:r>
            <a:r>
              <a:rPr lang="zh-CN" altLang="en-US" sz="2400">
                <a:solidFill>
                  <a:srgbClr val="FF0000"/>
                </a:solidFill>
                <a:latin typeface="Arial" panose="020B0604020202020204" pitchFamily="34" charset="0"/>
                <a:ea typeface="楷体_GB2312" pitchFamily="49" charset="-122"/>
              </a:rPr>
              <a:t>背包问题用完全二叉树表示的解空间</a:t>
            </a:r>
            <a:endParaRPr lang="zh-CN" altLang="en-US" sz="2400">
              <a:solidFill>
                <a:srgbClr val="FF0000"/>
              </a:solidFill>
              <a:latin typeface="Arial" panose="020B0604020202020204" pitchFamily="34" charset="0"/>
              <a:ea typeface="楷体_GB2312" pitchFamily="49" charset="-122"/>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幻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973357A-45CC-9842-891B-970D01783453}" type="slidenum">
              <a:rPr kumimoji="1" lang="zh-CN" altLang="en-US" sz="1400" b="0" i="0" u="none" strike="noStrike" kern="1200" cap="none" spc="0" normalizeH="0" baseline="0" noProof="0">
                <a:ln>
                  <a:noFill/>
                </a:ln>
                <a:solidFill>
                  <a:schemeClr val="tx1"/>
                </a:solidFill>
                <a:effectLst/>
                <a:uLnTx/>
                <a:uFillTx/>
                <a:latin typeface="+mn-lt"/>
                <a:ea typeface="+mn-ea"/>
                <a:cs typeface="+mn-cs"/>
              </a:rPr>
            </a:fld>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83330" name="Rectangle 2"/>
          <p:cNvSpPr>
            <a:spLocks noGrp="1" noChangeArrowheads="1"/>
          </p:cNvSpPr>
          <p:nvPr>
            <p:ph type="title"/>
          </p:nvPr>
        </p:nvSpPr>
        <p:spPr>
          <a:xfrm>
            <a:off x="311150" y="401320"/>
            <a:ext cx="7772400" cy="1143000"/>
          </a:xfrm>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1" lang="zh-CN" altLang="en-US" sz="4400" b="1" i="0" u="none" strike="noStrike" kern="1200" cap="none" spc="0" normalizeH="0" baseline="0" noProof="1">
                <a:solidFill>
                  <a:schemeClr val="tx1"/>
                </a:solidFill>
                <a:effectLst>
                  <a:outerShdw blurRad="38100" dist="38100" dir="2700000">
                    <a:srgbClr val="000000"/>
                  </a:outerShdw>
                </a:effectLst>
                <a:latin typeface="+mj-lt"/>
                <a:ea typeface="黑体" panose="02010609060101010101" charset="-120"/>
                <a:cs typeface="+mj-cs"/>
              </a:rPr>
              <a:t>生成问题状态的基本方法</a:t>
            </a:r>
            <a:endParaRPr kumimoji="1" lang="zh-CN" altLang="en-US" sz="4400" b="1" i="0" u="none" strike="noStrike" kern="1200" cap="none" spc="0" normalizeH="0" baseline="0" noProof="1">
              <a:solidFill>
                <a:schemeClr val="tx1"/>
              </a:solidFill>
              <a:effectLst>
                <a:outerShdw blurRad="38100" dist="38100" dir="2700000">
                  <a:srgbClr val="000000"/>
                </a:outerShdw>
              </a:effectLst>
              <a:latin typeface="+mj-lt"/>
              <a:ea typeface="黑体" panose="02010609060101010101" charset="-120"/>
              <a:cs typeface="+mj-cs"/>
            </a:endParaRPr>
          </a:p>
        </p:txBody>
      </p:sp>
      <p:sp>
        <p:nvSpPr>
          <p:cNvPr id="250883" name="Rectangle 3"/>
          <p:cNvSpPr>
            <a:spLocks noGrp="1"/>
          </p:cNvSpPr>
          <p:nvPr>
            <p:ph idx="1"/>
          </p:nvPr>
        </p:nvSpPr>
        <p:spPr>
          <a:xfrm>
            <a:off x="1012825" y="1467485"/>
            <a:ext cx="10165715" cy="5486400"/>
          </a:xfrm>
        </p:spPr>
        <p:txBody>
          <a:bodyPr vert="horz" wrap="square" lIns="91440" tIns="45720" rIns="91440" bIns="45720" anchor="t" anchorCtr="0">
            <a:normAutofit fontScale="90000"/>
          </a:bodyPr>
          <a:p>
            <a:pPr eaLnBrk="1" hangingPunct="1">
              <a:lnSpc>
                <a:spcPct val="130000"/>
              </a:lnSpc>
            </a:pPr>
            <a:r>
              <a:rPr lang="zh-CN" altLang="en-US" sz="2220">
                <a:solidFill>
                  <a:schemeClr val="tx1"/>
                </a:solidFill>
                <a:ea typeface="黑体" panose="02010609060101010101" charset="-120"/>
              </a:rPr>
              <a:t>扩展结点</a:t>
            </a:r>
            <a:r>
              <a:rPr lang="en-US" altLang="zh-CN" sz="2220">
                <a:solidFill>
                  <a:schemeClr val="tx1"/>
                </a:solidFill>
                <a:ea typeface="黑体" panose="02010609060101010101" charset="-120"/>
              </a:rPr>
              <a:t>:</a:t>
            </a:r>
            <a:r>
              <a:rPr lang="zh-CN" altLang="en-US" sz="2220">
                <a:solidFill>
                  <a:schemeClr val="tx1"/>
                </a:solidFill>
                <a:ea typeface="黑体" panose="02010609060101010101" charset="-120"/>
              </a:rPr>
              <a:t>一个正在产生儿子的结点称为扩展结点。</a:t>
            </a:r>
            <a:endParaRPr lang="zh-CN" altLang="en-US" sz="2220">
              <a:solidFill>
                <a:schemeClr val="tx1"/>
              </a:solidFill>
              <a:ea typeface="黑体" panose="02010609060101010101" charset="-120"/>
            </a:endParaRPr>
          </a:p>
          <a:p>
            <a:pPr eaLnBrk="1" hangingPunct="1">
              <a:lnSpc>
                <a:spcPct val="130000"/>
              </a:lnSpc>
            </a:pPr>
            <a:r>
              <a:rPr lang="zh-CN" altLang="en-US" sz="2220">
                <a:solidFill>
                  <a:schemeClr val="tx1"/>
                </a:solidFill>
                <a:ea typeface="黑体" panose="02010609060101010101" charset="-120"/>
              </a:rPr>
              <a:t>活结点</a:t>
            </a:r>
            <a:r>
              <a:rPr lang="en-US" altLang="zh-CN" sz="2220">
                <a:solidFill>
                  <a:schemeClr val="tx1"/>
                </a:solidFill>
                <a:ea typeface="黑体" panose="02010609060101010101" charset="-120"/>
              </a:rPr>
              <a:t>:</a:t>
            </a:r>
            <a:r>
              <a:rPr lang="zh-CN" altLang="en-US" sz="2220">
                <a:solidFill>
                  <a:schemeClr val="tx1"/>
                </a:solidFill>
                <a:ea typeface="黑体" panose="02010609060101010101" charset="-120"/>
              </a:rPr>
              <a:t>一个自身已生成但其儿子还没有全部生成的节点称做活结点。</a:t>
            </a:r>
            <a:endParaRPr lang="zh-CN" altLang="en-US" sz="2220">
              <a:solidFill>
                <a:schemeClr val="tx1"/>
              </a:solidFill>
              <a:ea typeface="黑体" panose="02010609060101010101" charset="-120"/>
            </a:endParaRPr>
          </a:p>
          <a:p>
            <a:pPr eaLnBrk="1" hangingPunct="1">
              <a:lnSpc>
                <a:spcPct val="130000"/>
              </a:lnSpc>
            </a:pPr>
            <a:r>
              <a:rPr lang="zh-CN" altLang="en-US" sz="2220">
                <a:solidFill>
                  <a:schemeClr val="tx1"/>
                </a:solidFill>
                <a:ea typeface="黑体" panose="02010609060101010101" charset="-120"/>
              </a:rPr>
              <a:t>死结点</a:t>
            </a:r>
            <a:r>
              <a:rPr lang="en-US" altLang="zh-CN" sz="2220">
                <a:solidFill>
                  <a:schemeClr val="tx1"/>
                </a:solidFill>
                <a:ea typeface="黑体" panose="02010609060101010101" charset="-120"/>
              </a:rPr>
              <a:t>:</a:t>
            </a:r>
            <a:r>
              <a:rPr lang="zh-CN" altLang="en-US" sz="2220">
                <a:solidFill>
                  <a:schemeClr val="tx1"/>
                </a:solidFill>
                <a:ea typeface="黑体" panose="02010609060101010101" charset="-120"/>
              </a:rPr>
              <a:t>一个所有儿子已经产生的结点称做死结点。</a:t>
            </a:r>
            <a:endParaRPr lang="zh-CN" altLang="en-US" sz="2220">
              <a:solidFill>
                <a:schemeClr val="tx1"/>
              </a:solidFill>
              <a:ea typeface="黑体" panose="02010609060101010101" charset="-120"/>
            </a:endParaRPr>
          </a:p>
          <a:p>
            <a:pPr eaLnBrk="1" hangingPunct="1">
              <a:lnSpc>
                <a:spcPct val="130000"/>
              </a:lnSpc>
            </a:pPr>
            <a:r>
              <a:rPr lang="zh-CN" altLang="en-US" sz="2220">
                <a:solidFill>
                  <a:schemeClr val="tx1"/>
                </a:solidFill>
                <a:ea typeface="黑体" panose="02010609060101010101" charset="-120"/>
              </a:rPr>
              <a:t>深度优先的问题状态生成法：如果对一个扩展结点</a:t>
            </a:r>
            <a:r>
              <a:rPr lang="en-US" altLang="zh-CN" sz="2220">
                <a:solidFill>
                  <a:schemeClr val="tx1"/>
                </a:solidFill>
                <a:ea typeface="黑体" panose="02010609060101010101" charset="-120"/>
              </a:rPr>
              <a:t>R</a:t>
            </a:r>
            <a:r>
              <a:rPr lang="zh-CN" altLang="en-US" sz="2220">
                <a:solidFill>
                  <a:schemeClr val="tx1"/>
                </a:solidFill>
                <a:ea typeface="黑体" panose="02010609060101010101" charset="-120"/>
              </a:rPr>
              <a:t>，一旦产生了它的一个儿子</a:t>
            </a:r>
            <a:r>
              <a:rPr lang="en-US" altLang="zh-CN" sz="2220">
                <a:solidFill>
                  <a:schemeClr val="tx1"/>
                </a:solidFill>
                <a:ea typeface="黑体" panose="02010609060101010101" charset="-120"/>
              </a:rPr>
              <a:t>C</a:t>
            </a:r>
            <a:r>
              <a:rPr lang="zh-CN" altLang="en-US" sz="2220">
                <a:solidFill>
                  <a:schemeClr val="tx1"/>
                </a:solidFill>
                <a:ea typeface="黑体" panose="02010609060101010101" charset="-120"/>
              </a:rPr>
              <a:t>，就把</a:t>
            </a:r>
            <a:r>
              <a:rPr lang="en-US" altLang="zh-CN" sz="2220">
                <a:solidFill>
                  <a:schemeClr val="tx1"/>
                </a:solidFill>
                <a:ea typeface="黑体" panose="02010609060101010101" charset="-120"/>
              </a:rPr>
              <a:t>C</a:t>
            </a:r>
            <a:r>
              <a:rPr lang="zh-CN" altLang="en-US" sz="2220">
                <a:solidFill>
                  <a:schemeClr val="tx1"/>
                </a:solidFill>
                <a:ea typeface="黑体" panose="02010609060101010101" charset="-120"/>
              </a:rPr>
              <a:t>当做新的扩展结点。在完成对子树</a:t>
            </a:r>
            <a:r>
              <a:rPr lang="en-US" altLang="zh-CN" sz="2220">
                <a:solidFill>
                  <a:schemeClr val="tx1"/>
                </a:solidFill>
                <a:ea typeface="黑体" panose="02010609060101010101" charset="-120"/>
              </a:rPr>
              <a:t>C</a:t>
            </a:r>
            <a:r>
              <a:rPr lang="zh-CN" altLang="en-US" sz="2220">
                <a:solidFill>
                  <a:schemeClr val="tx1"/>
                </a:solidFill>
                <a:ea typeface="黑体" panose="02010609060101010101" charset="-120"/>
              </a:rPr>
              <a:t>（以</a:t>
            </a:r>
            <a:r>
              <a:rPr lang="en-US" altLang="zh-CN" sz="2220">
                <a:solidFill>
                  <a:schemeClr val="tx1"/>
                </a:solidFill>
                <a:ea typeface="黑体" panose="02010609060101010101" charset="-120"/>
              </a:rPr>
              <a:t>C</a:t>
            </a:r>
            <a:r>
              <a:rPr lang="zh-CN" altLang="en-US" sz="2220">
                <a:solidFill>
                  <a:schemeClr val="tx1"/>
                </a:solidFill>
                <a:ea typeface="黑体" panose="02010609060101010101" charset="-120"/>
              </a:rPr>
              <a:t>为根的子树）的穷尽搜索之后，将</a:t>
            </a:r>
            <a:r>
              <a:rPr lang="en-US" altLang="zh-CN" sz="2220">
                <a:solidFill>
                  <a:schemeClr val="tx1"/>
                </a:solidFill>
                <a:ea typeface="黑体" panose="02010609060101010101" charset="-120"/>
              </a:rPr>
              <a:t>R</a:t>
            </a:r>
            <a:r>
              <a:rPr lang="zh-CN" altLang="en-US" sz="2220">
                <a:solidFill>
                  <a:schemeClr val="tx1"/>
                </a:solidFill>
                <a:ea typeface="黑体" panose="02010609060101010101" charset="-120"/>
              </a:rPr>
              <a:t>重新变成扩展结点，继续生成</a:t>
            </a:r>
            <a:r>
              <a:rPr lang="en-US" altLang="zh-CN" sz="2220">
                <a:solidFill>
                  <a:schemeClr val="tx1"/>
                </a:solidFill>
                <a:ea typeface="黑体" panose="02010609060101010101" charset="-120"/>
              </a:rPr>
              <a:t>R</a:t>
            </a:r>
            <a:r>
              <a:rPr lang="zh-CN" altLang="en-US" sz="2220">
                <a:solidFill>
                  <a:schemeClr val="tx1"/>
                </a:solidFill>
                <a:ea typeface="黑体" panose="02010609060101010101" charset="-120"/>
              </a:rPr>
              <a:t>的下一个儿子（如果存在）</a:t>
            </a:r>
            <a:endParaRPr lang="zh-CN" altLang="en-US" sz="2220">
              <a:solidFill>
                <a:schemeClr val="tx1"/>
              </a:solidFill>
              <a:ea typeface="黑体" panose="02010609060101010101" charset="-120"/>
            </a:endParaRPr>
          </a:p>
          <a:p>
            <a:pPr eaLnBrk="1" hangingPunct="1">
              <a:lnSpc>
                <a:spcPct val="130000"/>
              </a:lnSpc>
            </a:pPr>
            <a:r>
              <a:rPr lang="zh-CN" altLang="en-US" sz="2220">
                <a:solidFill>
                  <a:schemeClr val="tx1"/>
                </a:solidFill>
                <a:ea typeface="黑体" panose="02010609060101010101" charset="-120"/>
              </a:rPr>
              <a:t>宽度优先的问题状态生成法：在一个扩展结点变成死结点之前，它一直是扩展结点</a:t>
            </a:r>
            <a:endParaRPr lang="zh-CN" altLang="en-US" sz="2220">
              <a:solidFill>
                <a:schemeClr val="tx1"/>
              </a:solidFill>
              <a:ea typeface="黑体" panose="02010609060101010101" charset="-120"/>
            </a:endParaRPr>
          </a:p>
          <a:p>
            <a:pPr eaLnBrk="1" hangingPunct="1">
              <a:lnSpc>
                <a:spcPct val="130000"/>
              </a:lnSpc>
            </a:pPr>
            <a:r>
              <a:rPr lang="zh-CN" altLang="en-US" sz="2220">
                <a:solidFill>
                  <a:schemeClr val="tx1"/>
                </a:solidFill>
                <a:ea typeface="黑体" panose="02010609060101010101" charset="-120"/>
              </a:rPr>
              <a:t>回溯法：为了避免生成那些不可能产生最佳解的问题状态，要不断地利用限界函数</a:t>
            </a:r>
            <a:r>
              <a:rPr lang="en-US" altLang="zh-CN" sz="2220">
                <a:solidFill>
                  <a:schemeClr val="tx1"/>
                </a:solidFill>
                <a:ea typeface="黑体" panose="02010609060101010101" charset="-120"/>
              </a:rPr>
              <a:t>(bounding function)</a:t>
            </a:r>
            <a:r>
              <a:rPr lang="zh-CN" altLang="en-US" sz="2220">
                <a:solidFill>
                  <a:schemeClr val="tx1"/>
                </a:solidFill>
                <a:ea typeface="黑体" panose="02010609060101010101" charset="-120"/>
              </a:rPr>
              <a:t>来剪掉那些实际上不可能产生所需解的活结点及其后裔节点，以减少问题的计算量。具有限界函数的深度优先生成法称为回溯法。</a:t>
            </a:r>
            <a:endParaRPr lang="ja-JP" altLang="en-US" sz="2220">
              <a:solidFill>
                <a:schemeClr val="tx1"/>
              </a:solidFill>
              <a:ea typeface="黑体" panose="02010609060101010101" charset="-120"/>
            </a:endParaRPr>
          </a:p>
          <a:p>
            <a:pPr eaLnBrk="1" hangingPunct="1">
              <a:lnSpc>
                <a:spcPct val="90000"/>
              </a:lnSpc>
            </a:pPr>
            <a:endParaRPr lang="ja-JP" altLang="en-US" sz="2220">
              <a:solidFill>
                <a:schemeClr val="tx1"/>
              </a:solidFill>
              <a:ea typeface="黑体" panose="02010609060101010101" charset="-120"/>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幻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0814A89-793E-9F45-9560-F5EB9F38A475}" type="slidenum">
              <a:rPr kumimoji="1" lang="zh-CN" altLang="en-US" sz="1400" b="0" i="0" u="none" strike="noStrike" kern="1200" cap="none" spc="0" normalizeH="0" baseline="0" noProof="0">
                <a:ln>
                  <a:noFill/>
                </a:ln>
                <a:solidFill>
                  <a:schemeClr val="tx1"/>
                </a:solidFill>
                <a:effectLst/>
                <a:uLnTx/>
                <a:uFillTx/>
                <a:latin typeface="+mn-lt"/>
                <a:ea typeface="+mn-ea"/>
                <a:cs typeface="+mn-cs"/>
              </a:rPr>
            </a:fld>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84354" name="Rectangle 2"/>
          <p:cNvSpPr>
            <a:spLocks noGrp="1" noChangeArrowheads="1"/>
          </p:cNvSpPr>
          <p:nvPr>
            <p:ph type="title"/>
          </p:nvPr>
        </p:nvSpPr>
        <p:spPr>
          <a:xfrm>
            <a:off x="982980" y="344805"/>
            <a:ext cx="7772400" cy="11430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charset="-122"/>
                <a:cs typeface="+mj-cs"/>
              </a:rPr>
              <a:t>回溯法的基本思想</a:t>
            </a:r>
            <a:endParaRPr kumimoji="1" lang="zh-CN" altLang="en-US" sz="4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charset="-122"/>
              <a:cs typeface="+mj-cs"/>
            </a:endParaRPr>
          </a:p>
        </p:txBody>
      </p:sp>
      <p:sp>
        <p:nvSpPr>
          <p:cNvPr id="251907" name="Rectangle 3"/>
          <p:cNvSpPr>
            <a:spLocks noGrp="1"/>
          </p:cNvSpPr>
          <p:nvPr>
            <p:ph idx="1"/>
          </p:nvPr>
        </p:nvSpPr>
        <p:spPr>
          <a:xfrm>
            <a:off x="1040130" y="1315720"/>
            <a:ext cx="9573895" cy="1981200"/>
          </a:xfrm>
        </p:spPr>
        <p:txBody>
          <a:bodyPr vert="horz" wrap="square" lIns="91440" tIns="45720" rIns="91440" bIns="45720" anchor="t" anchorCtr="0">
            <a:noAutofit/>
          </a:bodyPr>
          <a:p>
            <a:pPr algn="just" eaLnBrk="1" hangingPunct="1">
              <a:spcBef>
                <a:spcPct val="0"/>
              </a:spcBef>
              <a:buNone/>
            </a:pPr>
            <a:r>
              <a:rPr lang="en-US" altLang="zh-CN" sz="2000">
                <a:solidFill>
                  <a:schemeClr val="tx1"/>
                </a:solidFill>
                <a:latin typeface="Arial" panose="020B0604020202020204" pitchFamily="34" charset="0"/>
                <a:ea typeface="楷体_GB2312" pitchFamily="49" charset="-122"/>
              </a:rPr>
              <a:t>(1)</a:t>
            </a:r>
            <a:r>
              <a:rPr lang="zh-CN" altLang="en-US" sz="2000">
                <a:solidFill>
                  <a:schemeClr val="tx1"/>
                </a:solidFill>
                <a:latin typeface="Arial" panose="020B0604020202020204" pitchFamily="34" charset="0"/>
                <a:ea typeface="楷体_GB2312" pitchFamily="49" charset="-122"/>
              </a:rPr>
              <a:t>针对所给问题，定义问题的解空间；</a:t>
            </a:r>
            <a:endParaRPr lang="zh-CN" altLang="en-US" sz="2000">
              <a:solidFill>
                <a:schemeClr val="tx1"/>
              </a:solidFill>
              <a:latin typeface="Arial" panose="020B0604020202020204" pitchFamily="34" charset="0"/>
              <a:ea typeface="楷体_GB2312" pitchFamily="49" charset="-122"/>
            </a:endParaRPr>
          </a:p>
          <a:p>
            <a:pPr algn="just" eaLnBrk="1" hangingPunct="1">
              <a:spcBef>
                <a:spcPct val="0"/>
              </a:spcBef>
              <a:buNone/>
            </a:pPr>
            <a:r>
              <a:rPr lang="en-US" altLang="zh-CN" sz="2000">
                <a:solidFill>
                  <a:schemeClr val="tx1"/>
                </a:solidFill>
                <a:latin typeface="Arial" panose="020B0604020202020204" pitchFamily="34" charset="0"/>
                <a:ea typeface="楷体_GB2312" pitchFamily="49" charset="-122"/>
              </a:rPr>
              <a:t>(2)</a:t>
            </a:r>
            <a:r>
              <a:rPr lang="zh-CN" altLang="en-US" sz="2000">
                <a:solidFill>
                  <a:schemeClr val="tx1"/>
                </a:solidFill>
                <a:latin typeface="Arial" panose="020B0604020202020204" pitchFamily="34" charset="0"/>
                <a:ea typeface="楷体_GB2312" pitchFamily="49" charset="-122"/>
              </a:rPr>
              <a:t>确定易于搜索的解空间结构；</a:t>
            </a:r>
            <a:endParaRPr lang="zh-CN" altLang="en-US" sz="2000">
              <a:solidFill>
                <a:schemeClr val="tx1"/>
              </a:solidFill>
              <a:latin typeface="Arial" panose="020B0604020202020204" pitchFamily="34" charset="0"/>
              <a:ea typeface="楷体_GB2312" pitchFamily="49" charset="-122"/>
            </a:endParaRPr>
          </a:p>
          <a:p>
            <a:pPr algn="just" eaLnBrk="1" hangingPunct="1">
              <a:spcBef>
                <a:spcPct val="0"/>
              </a:spcBef>
              <a:buNone/>
            </a:pPr>
            <a:r>
              <a:rPr lang="en-US" altLang="zh-CN" sz="2000">
                <a:solidFill>
                  <a:schemeClr val="tx1"/>
                </a:solidFill>
                <a:latin typeface="Arial" panose="020B0604020202020204" pitchFamily="34" charset="0"/>
                <a:ea typeface="楷体_GB2312" pitchFamily="49" charset="-122"/>
              </a:rPr>
              <a:t>(3)</a:t>
            </a:r>
            <a:r>
              <a:rPr lang="zh-CN" altLang="en-US" sz="2000">
                <a:solidFill>
                  <a:schemeClr val="tx1"/>
                </a:solidFill>
                <a:latin typeface="Arial" panose="020B0604020202020204" pitchFamily="34" charset="0"/>
                <a:ea typeface="楷体_GB2312" pitchFamily="49" charset="-122"/>
              </a:rPr>
              <a:t>以深度优先方式搜索解空间，并在搜索过程中用剪枝函数避免无效搜索。</a:t>
            </a:r>
            <a:endParaRPr lang="zh-CN" altLang="en-US" sz="2000">
              <a:solidFill>
                <a:schemeClr val="tx1"/>
              </a:solidFill>
              <a:latin typeface="Arial" panose="020B0604020202020204" pitchFamily="34" charset="0"/>
              <a:ea typeface="楷体_GB2312" pitchFamily="49" charset="-122"/>
            </a:endParaRPr>
          </a:p>
          <a:p>
            <a:pPr algn="just" eaLnBrk="1" hangingPunct="1">
              <a:spcBef>
                <a:spcPct val="0"/>
              </a:spcBef>
              <a:buNone/>
            </a:pPr>
            <a:endParaRPr lang="zh-CN" altLang="en-US" sz="2000">
              <a:solidFill>
                <a:schemeClr val="tx1"/>
              </a:solidFill>
              <a:latin typeface="Arial" panose="020B0604020202020204" pitchFamily="34" charset="0"/>
              <a:ea typeface="楷体_GB2312" pitchFamily="49" charset="-122"/>
            </a:endParaRPr>
          </a:p>
        </p:txBody>
      </p:sp>
      <p:sp>
        <p:nvSpPr>
          <p:cNvPr id="251908" name="Text Box 4"/>
          <p:cNvSpPr txBox="1"/>
          <p:nvPr/>
        </p:nvSpPr>
        <p:spPr>
          <a:xfrm>
            <a:off x="1039813" y="2899728"/>
            <a:ext cx="8228012" cy="1476375"/>
          </a:xfrm>
          <a:prstGeom prst="rect">
            <a:avLst/>
          </a:prstGeom>
          <a:solidFill>
            <a:srgbClr val="FFCC00"/>
          </a:solidFill>
          <a:ln w="9525">
            <a:noFill/>
          </a:ln>
        </p:spPr>
        <p:txBody>
          <a:bodyPr anchor="t" anchorCtr="0">
            <a:spAutoFit/>
          </a:bodyPr>
          <a:p>
            <a:pPr>
              <a:lnSpc>
                <a:spcPct val="150000"/>
              </a:lnSpc>
            </a:pPr>
            <a:r>
              <a:rPr lang="zh-CN" altLang="en-US" sz="2000">
                <a:solidFill>
                  <a:schemeClr val="tx1"/>
                </a:solidFill>
                <a:latin typeface="Arial" panose="020B0604020202020204" pitchFamily="34" charset="0"/>
                <a:ea typeface="楷体_GB2312" pitchFamily="49" charset="-122"/>
              </a:rPr>
              <a:t>常用剪枝函数：</a:t>
            </a:r>
            <a:endParaRPr lang="zh-CN" altLang="en-US" sz="2000">
              <a:solidFill>
                <a:schemeClr val="tx1"/>
              </a:solidFill>
              <a:latin typeface="Arial" panose="020B0604020202020204" pitchFamily="34" charset="0"/>
              <a:ea typeface="楷体_GB2312" pitchFamily="49" charset="-122"/>
            </a:endParaRPr>
          </a:p>
          <a:p>
            <a:pPr>
              <a:lnSpc>
                <a:spcPct val="150000"/>
              </a:lnSpc>
            </a:pPr>
            <a:r>
              <a:rPr lang="zh-CN" altLang="en-US" sz="2000">
                <a:solidFill>
                  <a:schemeClr val="tx1"/>
                </a:solidFill>
                <a:latin typeface="Arial" panose="020B0604020202020204" pitchFamily="34" charset="0"/>
                <a:ea typeface="楷体_GB2312" pitchFamily="49" charset="-122"/>
              </a:rPr>
              <a:t>用约束函数在扩展结点处剪去不满足约束的子树；</a:t>
            </a:r>
            <a:endParaRPr lang="zh-CN" altLang="en-US" sz="2000">
              <a:solidFill>
                <a:schemeClr val="tx1"/>
              </a:solidFill>
              <a:latin typeface="Arial" panose="020B0604020202020204" pitchFamily="34" charset="0"/>
              <a:ea typeface="楷体_GB2312" pitchFamily="49" charset="-122"/>
            </a:endParaRPr>
          </a:p>
          <a:p>
            <a:pPr>
              <a:lnSpc>
                <a:spcPct val="150000"/>
              </a:lnSpc>
            </a:pPr>
            <a:r>
              <a:rPr lang="zh-CN" altLang="en-US" sz="2000">
                <a:solidFill>
                  <a:schemeClr val="tx1"/>
                </a:solidFill>
                <a:latin typeface="Arial" panose="020B0604020202020204" pitchFamily="34" charset="0"/>
                <a:ea typeface="楷体_GB2312" pitchFamily="49" charset="-122"/>
              </a:rPr>
              <a:t>用限界函数剪去得不到最优解的子树。</a:t>
            </a:r>
            <a:endParaRPr lang="zh-CN" altLang="en-US" sz="2000">
              <a:solidFill>
                <a:schemeClr val="tx1"/>
              </a:solidFill>
              <a:latin typeface="Arial" panose="020B0604020202020204" pitchFamily="34" charset="0"/>
              <a:ea typeface="楷体_GB2312" pitchFamily="49" charset="-122"/>
            </a:endParaRPr>
          </a:p>
        </p:txBody>
      </p:sp>
      <p:sp>
        <p:nvSpPr>
          <p:cNvPr id="251909" name="Rectangle 5"/>
          <p:cNvSpPr/>
          <p:nvPr/>
        </p:nvSpPr>
        <p:spPr>
          <a:xfrm>
            <a:off x="1040130" y="4376420"/>
            <a:ext cx="10633075" cy="1938020"/>
          </a:xfrm>
          <a:prstGeom prst="rect">
            <a:avLst/>
          </a:prstGeom>
          <a:noFill/>
          <a:ln w="9525">
            <a:noFill/>
          </a:ln>
        </p:spPr>
        <p:txBody>
          <a:bodyPr wrap="square" anchor="t" anchorCtr="0">
            <a:spAutoFit/>
          </a:bodyPr>
          <a:p>
            <a:pPr algn="just">
              <a:lnSpc>
                <a:spcPct val="150000"/>
              </a:lnSpc>
            </a:pPr>
            <a:r>
              <a:rPr lang="zh-CN" altLang="en-US" sz="2000">
                <a:solidFill>
                  <a:schemeClr val="tx1"/>
                </a:solidFill>
                <a:latin typeface="Arial" panose="020B0604020202020204" pitchFamily="34" charset="0"/>
                <a:ea typeface="楷体_GB2312" pitchFamily="49" charset="-122"/>
              </a:rPr>
              <a:t>用回溯法解题的一个显著特征是在搜索过程中动态产生问题的解空间。在任何时刻，算法只保存从根结点到当前扩展结点的路径。如果解空间树中从根结点到叶结点的最长路径的长度为</a:t>
            </a:r>
            <a:r>
              <a:rPr lang="en-US" altLang="zh-CN" sz="2000">
                <a:solidFill>
                  <a:schemeClr val="tx1"/>
                </a:solidFill>
                <a:latin typeface="Arial" panose="020B0604020202020204" pitchFamily="34" charset="0"/>
                <a:ea typeface="楷体_GB2312" pitchFamily="49" charset="-122"/>
              </a:rPr>
              <a:t>h(n)</a:t>
            </a:r>
            <a:r>
              <a:rPr lang="zh-CN" altLang="en-US" sz="2000">
                <a:solidFill>
                  <a:schemeClr val="tx1"/>
                </a:solidFill>
                <a:latin typeface="Arial" panose="020B0604020202020204" pitchFamily="34" charset="0"/>
                <a:ea typeface="楷体_GB2312" pitchFamily="49" charset="-122"/>
              </a:rPr>
              <a:t>，则回溯法所需的计算空间通常为</a:t>
            </a:r>
            <a:r>
              <a:rPr lang="en-US" altLang="zh-CN" sz="2000">
                <a:solidFill>
                  <a:schemeClr val="tx1"/>
                </a:solidFill>
                <a:latin typeface="Arial" panose="020B0604020202020204" pitchFamily="34" charset="0"/>
                <a:ea typeface="楷体_GB2312" pitchFamily="49" charset="-122"/>
              </a:rPr>
              <a:t>O(h(n))</a:t>
            </a:r>
            <a:r>
              <a:rPr lang="zh-CN" altLang="en-US" sz="2000">
                <a:solidFill>
                  <a:schemeClr val="tx1"/>
                </a:solidFill>
                <a:latin typeface="Arial" panose="020B0604020202020204" pitchFamily="34" charset="0"/>
                <a:ea typeface="楷体_GB2312" pitchFamily="49" charset="-122"/>
              </a:rPr>
              <a:t>。而显式地存储整个解空间则需要</a:t>
            </a:r>
            <a:r>
              <a:rPr lang="en-US" altLang="zh-CN" sz="2000">
                <a:solidFill>
                  <a:schemeClr val="tx1"/>
                </a:solidFill>
                <a:latin typeface="Arial" panose="020B0604020202020204" pitchFamily="34" charset="0"/>
                <a:ea typeface="楷体_GB2312" pitchFamily="49" charset="-122"/>
              </a:rPr>
              <a:t>O(2</a:t>
            </a:r>
            <a:r>
              <a:rPr lang="en-US" altLang="zh-CN" sz="2000" baseline="30000">
                <a:solidFill>
                  <a:schemeClr val="tx1"/>
                </a:solidFill>
                <a:latin typeface="Arial" panose="020B0604020202020204" pitchFamily="34" charset="0"/>
                <a:ea typeface="楷体_GB2312" pitchFamily="49" charset="-122"/>
              </a:rPr>
              <a:t>h(n)</a:t>
            </a:r>
            <a:r>
              <a:rPr lang="en-US" altLang="zh-CN" sz="2000">
                <a:solidFill>
                  <a:schemeClr val="tx1"/>
                </a:solidFill>
                <a:latin typeface="Arial" panose="020B0604020202020204" pitchFamily="34" charset="0"/>
                <a:ea typeface="楷体_GB2312" pitchFamily="49" charset="-122"/>
              </a:rPr>
              <a:t>)</a:t>
            </a:r>
            <a:r>
              <a:rPr lang="zh-CN" altLang="en-US" sz="2000">
                <a:solidFill>
                  <a:schemeClr val="tx1"/>
                </a:solidFill>
                <a:latin typeface="Arial" panose="020B0604020202020204" pitchFamily="34" charset="0"/>
                <a:ea typeface="楷体_GB2312" pitchFamily="49" charset="-122"/>
              </a:rPr>
              <a:t>或</a:t>
            </a:r>
            <a:r>
              <a:rPr lang="en-US" altLang="zh-CN" sz="2000">
                <a:solidFill>
                  <a:schemeClr val="tx1"/>
                </a:solidFill>
                <a:latin typeface="Arial" panose="020B0604020202020204" pitchFamily="34" charset="0"/>
                <a:ea typeface="楷体_GB2312" pitchFamily="49" charset="-122"/>
              </a:rPr>
              <a:t>O(h(n)!)</a:t>
            </a:r>
            <a:r>
              <a:rPr lang="zh-CN" altLang="en-US" sz="2000">
                <a:solidFill>
                  <a:schemeClr val="tx1"/>
                </a:solidFill>
                <a:latin typeface="Arial" panose="020B0604020202020204" pitchFamily="34" charset="0"/>
                <a:ea typeface="楷体_GB2312" pitchFamily="49" charset="-122"/>
              </a:rPr>
              <a:t>内存空间。</a:t>
            </a:r>
            <a:endParaRPr lang="zh-CN" altLang="en-US" sz="2000">
              <a:solidFill>
                <a:schemeClr val="tx1"/>
              </a:solidFill>
              <a:latin typeface="Arial" panose="020B0604020202020204" pitchFamily="34" charset="0"/>
              <a:ea typeface="楷体_GB2312" pitchFamily="49" charset="-122"/>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幻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4BE90FD-8B7C-8D4F-B14E-6F9B9E578795}" type="slidenum">
              <a:rPr kumimoji="1" lang="zh-CN" altLang="en-US" sz="1400" b="0" i="0" u="none" strike="noStrike" kern="1200" cap="none" spc="0" normalizeH="0" baseline="0" noProof="0">
                <a:ln>
                  <a:noFill/>
                </a:ln>
                <a:solidFill>
                  <a:schemeClr val="tx1"/>
                </a:solidFill>
                <a:effectLst/>
                <a:uLnTx/>
                <a:uFillTx/>
                <a:latin typeface="+mn-lt"/>
                <a:ea typeface="+mn-ea"/>
                <a:cs typeface="+mn-cs"/>
              </a:rPr>
            </a:fld>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87426" name="Rectangle 2"/>
          <p:cNvSpPr>
            <a:spLocks noGrp="1" noChangeArrowheads="1"/>
          </p:cNvSpPr>
          <p:nvPr>
            <p:ph type="title"/>
          </p:nvPr>
        </p:nvSpPr>
        <p:spPr>
          <a:xfrm>
            <a:off x="946785" y="335280"/>
            <a:ext cx="7772400" cy="1143000"/>
          </a:xfrm>
        </p:spPr>
        <p:txBody>
          <a:bodyPr vert="horz" wrap="squar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1" lang="zh-CN" altLang="en-US" sz="4400" b="1" i="0" u="none" strike="noStrike" kern="1200" cap="none" spc="0" normalizeH="0" baseline="0" noProof="1">
                <a:solidFill>
                  <a:srgbClr val="663300"/>
                </a:solidFill>
                <a:effectLst>
                  <a:outerShdw blurRad="38100" dist="38100" dir="2700000">
                    <a:srgbClr val="000000"/>
                  </a:outerShdw>
                </a:effectLst>
                <a:latin typeface="+mj-lt"/>
                <a:ea typeface="黑体" panose="02010609060101010101" charset="-120"/>
                <a:cs typeface="+mj-cs"/>
              </a:rPr>
              <a:t>子集树与排列树</a:t>
            </a:r>
            <a:endParaRPr kumimoji="1" lang="zh-CN" altLang="en-US" sz="4400" b="1" i="0" u="none" strike="noStrike" kern="1200" cap="none" spc="0" normalizeH="0" baseline="0" noProof="1">
              <a:solidFill>
                <a:srgbClr val="663300"/>
              </a:solidFill>
              <a:effectLst>
                <a:outerShdw blurRad="38100" dist="38100" dir="2700000">
                  <a:srgbClr val="000000"/>
                </a:outerShdw>
              </a:effectLst>
              <a:latin typeface="+mj-lt"/>
              <a:ea typeface="黑体" panose="02010609060101010101" charset="-120"/>
              <a:cs typeface="+mj-cs"/>
            </a:endParaRPr>
          </a:p>
        </p:txBody>
      </p:sp>
      <p:pic>
        <p:nvPicPr>
          <p:cNvPr id="254979" name="Picture 3" descr="t51"/>
          <p:cNvPicPr>
            <a:picLocks noChangeAspect="1"/>
          </p:cNvPicPr>
          <p:nvPr/>
        </p:nvPicPr>
        <p:blipFill>
          <a:blip r:embed="rId1"/>
          <a:stretch>
            <a:fillRect/>
          </a:stretch>
        </p:blipFill>
        <p:spPr>
          <a:xfrm>
            <a:off x="946785" y="1214120"/>
            <a:ext cx="3671888" cy="1857375"/>
          </a:xfrm>
          <a:prstGeom prst="rect">
            <a:avLst/>
          </a:prstGeom>
          <a:noFill/>
          <a:ln w="9525">
            <a:noFill/>
          </a:ln>
        </p:spPr>
      </p:pic>
      <p:pic>
        <p:nvPicPr>
          <p:cNvPr id="254980" name="Picture 4" descr="t53"/>
          <p:cNvPicPr>
            <a:picLocks noChangeAspect="1"/>
          </p:cNvPicPr>
          <p:nvPr/>
        </p:nvPicPr>
        <p:blipFill>
          <a:blip r:embed="rId2"/>
          <a:stretch>
            <a:fillRect/>
          </a:stretch>
        </p:blipFill>
        <p:spPr>
          <a:xfrm>
            <a:off x="7267575" y="948690"/>
            <a:ext cx="3168650" cy="2387600"/>
          </a:xfrm>
          <a:prstGeom prst="rect">
            <a:avLst/>
          </a:prstGeom>
          <a:noFill/>
          <a:ln w="9525">
            <a:noFill/>
          </a:ln>
        </p:spPr>
      </p:pic>
      <p:sp>
        <p:nvSpPr>
          <p:cNvPr id="254981" name="Text Box 5"/>
          <p:cNvSpPr txBox="1"/>
          <p:nvPr/>
        </p:nvSpPr>
        <p:spPr>
          <a:xfrm>
            <a:off x="946468" y="3227388"/>
            <a:ext cx="4035425" cy="460375"/>
          </a:xfrm>
          <a:prstGeom prst="rect">
            <a:avLst/>
          </a:prstGeom>
          <a:noFill/>
          <a:ln w="9525">
            <a:noFill/>
          </a:ln>
        </p:spPr>
        <p:txBody>
          <a:bodyPr wrap="none" anchor="t" anchorCtr="0">
            <a:spAutoFit/>
          </a:bodyPr>
          <a:p>
            <a:pPr algn="ctr"/>
            <a:r>
              <a:rPr lang="zh-CN" altLang="en-US" sz="2400">
                <a:solidFill>
                  <a:schemeClr val="tx1"/>
                </a:solidFill>
                <a:latin typeface="Arial" panose="020B0604020202020204" pitchFamily="34" charset="0"/>
                <a:ea typeface="楷体_GB2312" pitchFamily="49" charset="-122"/>
              </a:rPr>
              <a:t>遍历子集树需</a:t>
            </a:r>
            <a:r>
              <a:rPr lang="en-US" altLang="zh-CN" sz="2400">
                <a:solidFill>
                  <a:schemeClr val="tx1"/>
                </a:solidFill>
                <a:latin typeface="Arial" panose="020B0604020202020204" pitchFamily="34" charset="0"/>
                <a:ea typeface="楷体_GB2312" pitchFamily="49" charset="-122"/>
              </a:rPr>
              <a:t>O(2</a:t>
            </a:r>
            <a:r>
              <a:rPr lang="en-US" altLang="zh-CN" sz="2400" baseline="30000">
                <a:solidFill>
                  <a:schemeClr val="tx1"/>
                </a:solidFill>
                <a:latin typeface="Arial" panose="020B0604020202020204" pitchFamily="34" charset="0"/>
                <a:ea typeface="楷体_GB2312" pitchFamily="49" charset="-122"/>
              </a:rPr>
              <a:t>n</a:t>
            </a:r>
            <a:r>
              <a:rPr lang="en-US" altLang="zh-CN" sz="2400">
                <a:solidFill>
                  <a:schemeClr val="tx1"/>
                </a:solidFill>
                <a:latin typeface="Arial" panose="020B0604020202020204" pitchFamily="34" charset="0"/>
                <a:ea typeface="楷体_GB2312" pitchFamily="49" charset="-122"/>
              </a:rPr>
              <a:t>)</a:t>
            </a:r>
            <a:r>
              <a:rPr lang="zh-CN" altLang="en-US" sz="2400">
                <a:solidFill>
                  <a:schemeClr val="tx1"/>
                </a:solidFill>
                <a:latin typeface="Arial" panose="020B0604020202020204" pitchFamily="34" charset="0"/>
                <a:ea typeface="楷体_GB2312" pitchFamily="49" charset="-122"/>
              </a:rPr>
              <a:t>计算时间 </a:t>
            </a:r>
            <a:endParaRPr lang="zh-CN" altLang="en-US" sz="2400">
              <a:solidFill>
                <a:schemeClr val="tx1"/>
              </a:solidFill>
              <a:latin typeface="Arial" panose="020B0604020202020204" pitchFamily="34" charset="0"/>
              <a:ea typeface="楷体_GB2312" pitchFamily="49" charset="-122"/>
            </a:endParaRPr>
          </a:p>
        </p:txBody>
      </p:sp>
      <p:sp>
        <p:nvSpPr>
          <p:cNvPr id="254982" name="Text Box 6"/>
          <p:cNvSpPr txBox="1"/>
          <p:nvPr/>
        </p:nvSpPr>
        <p:spPr>
          <a:xfrm>
            <a:off x="6791643" y="3187383"/>
            <a:ext cx="4314190" cy="460375"/>
          </a:xfrm>
          <a:prstGeom prst="rect">
            <a:avLst/>
          </a:prstGeom>
          <a:noFill/>
          <a:ln w="9525">
            <a:noFill/>
          </a:ln>
        </p:spPr>
        <p:txBody>
          <a:bodyPr wrap="none" anchor="t" anchorCtr="0">
            <a:spAutoFit/>
          </a:bodyPr>
          <a:p>
            <a:pPr algn="ctr"/>
            <a:r>
              <a:rPr lang="zh-CN" altLang="en-US" sz="2400">
                <a:solidFill>
                  <a:schemeClr val="tx1"/>
                </a:solidFill>
                <a:latin typeface="Arial" panose="020B0604020202020204" pitchFamily="34" charset="0"/>
                <a:ea typeface="楷体_GB2312" pitchFamily="49" charset="-122"/>
              </a:rPr>
              <a:t>遍历排列树需要</a:t>
            </a:r>
            <a:r>
              <a:rPr lang="en-US" altLang="zh-CN" sz="2400">
                <a:solidFill>
                  <a:schemeClr val="tx1"/>
                </a:solidFill>
                <a:latin typeface="Arial" panose="020B0604020202020204" pitchFamily="34" charset="0"/>
                <a:ea typeface="楷体_GB2312" pitchFamily="49" charset="-122"/>
              </a:rPr>
              <a:t>O(n!)</a:t>
            </a:r>
            <a:r>
              <a:rPr lang="zh-CN" altLang="en-US" sz="2400">
                <a:solidFill>
                  <a:schemeClr val="tx1"/>
                </a:solidFill>
                <a:latin typeface="Arial" panose="020B0604020202020204" pitchFamily="34" charset="0"/>
                <a:ea typeface="楷体_GB2312" pitchFamily="49" charset="-122"/>
              </a:rPr>
              <a:t>计算时间 </a:t>
            </a:r>
            <a:endParaRPr lang="zh-CN" altLang="en-US" sz="2400">
              <a:solidFill>
                <a:schemeClr val="tx1"/>
              </a:solidFill>
              <a:latin typeface="Arial" panose="020B0604020202020204" pitchFamily="34" charset="0"/>
              <a:ea typeface="楷体_GB2312" pitchFamily="49" charset="-122"/>
            </a:endParaRPr>
          </a:p>
        </p:txBody>
      </p:sp>
      <p:sp>
        <p:nvSpPr>
          <p:cNvPr id="254983" name="Text Box 7"/>
          <p:cNvSpPr txBox="1"/>
          <p:nvPr/>
        </p:nvSpPr>
        <p:spPr>
          <a:xfrm>
            <a:off x="1056958" y="3672840"/>
            <a:ext cx="3644265" cy="2861310"/>
          </a:xfrm>
          <a:prstGeom prst="rect">
            <a:avLst/>
          </a:prstGeom>
          <a:noFill/>
          <a:ln w="9525">
            <a:noFill/>
          </a:ln>
        </p:spPr>
        <p:txBody>
          <a:bodyPr wrap="none" anchor="t" anchorCtr="0">
            <a:spAutoFit/>
          </a:bodyPr>
          <a:p>
            <a:r>
              <a:rPr lang="en-US" altLang="zh-CN" sz="2000">
                <a:solidFill>
                  <a:schemeClr val="tx1"/>
                </a:solidFill>
                <a:latin typeface="Arial" panose="020B0604020202020204" pitchFamily="34" charset="0"/>
              </a:rPr>
              <a:t>void </a:t>
            </a:r>
            <a:r>
              <a:rPr lang="en-US" altLang="zh-CN" sz="2000" b="1">
                <a:solidFill>
                  <a:schemeClr val="tx1"/>
                </a:solidFill>
                <a:latin typeface="Arial" panose="020B0604020202020204" pitchFamily="34" charset="0"/>
              </a:rPr>
              <a:t>backtrack</a:t>
            </a:r>
            <a:r>
              <a:rPr lang="en-US" altLang="zh-CN" sz="2000">
                <a:solidFill>
                  <a:schemeClr val="tx1"/>
                </a:solidFill>
                <a:latin typeface="Arial" panose="020B0604020202020204" pitchFamily="34" charset="0"/>
              </a:rPr>
              <a:t> (int t)</a:t>
            </a:r>
            <a:endParaRPr lang="en-US" altLang="zh-CN" sz="2000">
              <a:solidFill>
                <a:schemeClr val="tx1"/>
              </a:solidFill>
              <a:latin typeface="Arial" panose="020B0604020202020204" pitchFamily="34" charset="0"/>
            </a:endParaRPr>
          </a:p>
          <a:p>
            <a:r>
              <a:rPr lang="en-US" altLang="zh-CN" sz="2000">
                <a:solidFill>
                  <a:schemeClr val="tx1"/>
                </a:solidFill>
                <a:latin typeface="Arial" panose="020B0604020202020204" pitchFamily="34" charset="0"/>
              </a:rPr>
              <a:t>{</a:t>
            </a:r>
            <a:endParaRPr lang="en-US" altLang="zh-CN" sz="2000">
              <a:solidFill>
                <a:schemeClr val="tx1"/>
              </a:solidFill>
              <a:latin typeface="Arial" panose="020B0604020202020204" pitchFamily="34" charset="0"/>
            </a:endParaRPr>
          </a:p>
          <a:p>
            <a:r>
              <a:rPr lang="en-US" altLang="zh-CN" sz="2000">
                <a:solidFill>
                  <a:schemeClr val="tx1"/>
                </a:solidFill>
                <a:latin typeface="Arial" panose="020B0604020202020204" pitchFamily="34" charset="0"/>
              </a:rPr>
              <a:t>  if (t&gt;n) output(x);</a:t>
            </a:r>
            <a:endParaRPr lang="en-US" altLang="zh-CN" sz="2000">
              <a:solidFill>
                <a:schemeClr val="tx1"/>
              </a:solidFill>
              <a:latin typeface="Arial" panose="020B0604020202020204" pitchFamily="34" charset="0"/>
            </a:endParaRPr>
          </a:p>
          <a:p>
            <a:r>
              <a:rPr lang="en-US" altLang="zh-CN" sz="2000">
                <a:solidFill>
                  <a:schemeClr val="tx1"/>
                </a:solidFill>
                <a:latin typeface="Arial" panose="020B0604020202020204" pitchFamily="34" charset="0"/>
              </a:rPr>
              <a:t>  else</a:t>
            </a:r>
            <a:endParaRPr lang="en-US" altLang="zh-CN" sz="2000">
              <a:solidFill>
                <a:schemeClr val="tx1"/>
              </a:solidFill>
              <a:latin typeface="Arial" panose="020B0604020202020204" pitchFamily="34" charset="0"/>
            </a:endParaRPr>
          </a:p>
          <a:p>
            <a:r>
              <a:rPr lang="en-US" altLang="zh-CN" sz="2000">
                <a:solidFill>
                  <a:schemeClr val="tx1"/>
                </a:solidFill>
                <a:latin typeface="Arial" panose="020B0604020202020204" pitchFamily="34" charset="0"/>
              </a:rPr>
              <a:t>      for (int i=0;i&lt;=1;i++) {</a:t>
            </a:r>
            <a:endParaRPr lang="en-US" altLang="zh-CN" sz="2000">
              <a:solidFill>
                <a:schemeClr val="tx1"/>
              </a:solidFill>
              <a:latin typeface="Arial" panose="020B0604020202020204" pitchFamily="34" charset="0"/>
            </a:endParaRPr>
          </a:p>
          <a:p>
            <a:r>
              <a:rPr lang="en-US" altLang="zh-CN" sz="2000">
                <a:solidFill>
                  <a:schemeClr val="tx1"/>
                </a:solidFill>
                <a:latin typeface="Arial" panose="020B0604020202020204" pitchFamily="34" charset="0"/>
              </a:rPr>
              <a:t>        x[t]=i;</a:t>
            </a:r>
            <a:endParaRPr lang="en-US" altLang="zh-CN" sz="2000">
              <a:solidFill>
                <a:schemeClr val="tx1"/>
              </a:solidFill>
              <a:latin typeface="Arial" panose="020B0604020202020204" pitchFamily="34" charset="0"/>
            </a:endParaRPr>
          </a:p>
          <a:p>
            <a:r>
              <a:rPr lang="en-US" altLang="zh-CN" sz="2000">
                <a:solidFill>
                  <a:schemeClr val="tx1"/>
                </a:solidFill>
                <a:latin typeface="Arial" panose="020B0604020202020204" pitchFamily="34" charset="0"/>
              </a:rPr>
              <a:t>        if (legal(t)) backtrack(t+1);</a:t>
            </a:r>
            <a:endParaRPr lang="en-US" altLang="zh-CN" sz="2000">
              <a:solidFill>
                <a:schemeClr val="tx1"/>
              </a:solidFill>
              <a:latin typeface="Arial" panose="020B0604020202020204" pitchFamily="34" charset="0"/>
            </a:endParaRPr>
          </a:p>
          <a:p>
            <a:r>
              <a:rPr lang="en-US" altLang="zh-CN" sz="2000">
                <a:solidFill>
                  <a:schemeClr val="tx1"/>
                </a:solidFill>
                <a:latin typeface="Arial" panose="020B0604020202020204" pitchFamily="34" charset="0"/>
              </a:rPr>
              <a:t>      }</a:t>
            </a:r>
            <a:endParaRPr lang="en-US" altLang="zh-CN" sz="2000">
              <a:solidFill>
                <a:schemeClr val="tx1"/>
              </a:solidFill>
              <a:latin typeface="Arial" panose="020B0604020202020204" pitchFamily="34" charset="0"/>
            </a:endParaRPr>
          </a:p>
          <a:p>
            <a:r>
              <a:rPr lang="en-US" altLang="zh-CN" sz="2000">
                <a:solidFill>
                  <a:schemeClr val="tx1"/>
                </a:solidFill>
                <a:latin typeface="Arial" panose="020B0604020202020204" pitchFamily="34" charset="0"/>
              </a:rPr>
              <a:t>}</a:t>
            </a:r>
            <a:endParaRPr lang="zh-CN" altLang="en-US" sz="2000">
              <a:solidFill>
                <a:schemeClr val="tx1"/>
              </a:solidFill>
              <a:latin typeface="Arial" panose="020B0604020202020204" pitchFamily="34" charset="0"/>
              <a:ea typeface="楷体_GB2312" charset="0"/>
            </a:endParaRPr>
          </a:p>
        </p:txBody>
      </p:sp>
      <p:sp>
        <p:nvSpPr>
          <p:cNvPr id="254984" name="Text Box 8"/>
          <p:cNvSpPr txBox="1"/>
          <p:nvPr/>
        </p:nvSpPr>
        <p:spPr>
          <a:xfrm>
            <a:off x="6791960" y="3602038"/>
            <a:ext cx="3996690" cy="3169285"/>
          </a:xfrm>
          <a:prstGeom prst="rect">
            <a:avLst/>
          </a:prstGeom>
          <a:noFill/>
          <a:ln w="9525">
            <a:noFill/>
          </a:ln>
        </p:spPr>
        <p:txBody>
          <a:bodyPr wrap="none" anchor="t" anchorCtr="0">
            <a:spAutoFit/>
          </a:bodyPr>
          <a:p>
            <a:r>
              <a:rPr lang="en-US" altLang="zh-CN" sz="2000" dirty="0">
                <a:solidFill>
                  <a:schemeClr val="tx1"/>
                </a:solidFill>
                <a:latin typeface="Arial" panose="020B0604020202020204" pitchFamily="34" charset="0"/>
              </a:rPr>
              <a:t>void </a:t>
            </a:r>
            <a:r>
              <a:rPr lang="en-US" altLang="zh-CN" sz="2000" b="1" dirty="0">
                <a:solidFill>
                  <a:schemeClr val="tx1"/>
                </a:solidFill>
                <a:latin typeface="Arial" panose="020B0604020202020204" pitchFamily="34" charset="0"/>
              </a:rPr>
              <a:t>backtrack</a:t>
            </a:r>
            <a:r>
              <a:rPr lang="en-US" altLang="zh-CN" sz="2000" dirty="0">
                <a:solidFill>
                  <a:schemeClr val="tx1"/>
                </a:solidFill>
                <a:latin typeface="Arial" panose="020B0604020202020204" pitchFamily="34" charset="0"/>
              </a:rPr>
              <a:t> (</a:t>
            </a:r>
            <a:r>
              <a:rPr lang="en-US" altLang="zh-CN" sz="2000" dirty="0" err="1">
                <a:solidFill>
                  <a:schemeClr val="tx1"/>
                </a:solidFill>
                <a:latin typeface="Arial" panose="020B0604020202020204" pitchFamily="34" charset="0"/>
              </a:rPr>
              <a:t>int</a:t>
            </a:r>
            <a:r>
              <a:rPr lang="en-US" altLang="zh-CN" sz="2000" dirty="0">
                <a:solidFill>
                  <a:schemeClr val="tx1"/>
                </a:solidFill>
                <a:latin typeface="Arial" panose="020B0604020202020204" pitchFamily="34" charset="0"/>
              </a:rPr>
              <a:t> 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if (t&gt;n) output(x);</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else</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for (</a:t>
            </a:r>
            <a:r>
              <a:rPr lang="en-US" altLang="zh-CN" sz="2000" dirty="0" err="1">
                <a:solidFill>
                  <a:schemeClr val="tx1"/>
                </a:solidFill>
                <a:latin typeface="Arial" panose="020B0604020202020204" pitchFamily="34" charset="0"/>
              </a:rPr>
              <a:t>int</a:t>
            </a:r>
            <a:r>
              <a:rPr lang="en-US" altLang="zh-CN" sz="2000" dirty="0">
                <a:solidFill>
                  <a:schemeClr val="tx1"/>
                </a:solidFill>
                <a:latin typeface="Arial" panose="020B0604020202020204" pitchFamily="34" charset="0"/>
              </a:rPr>
              <a:t> </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a:t>
            </a:r>
            <a:r>
              <a:rPr lang="en-US" altLang="zh-CN" sz="2000" dirty="0" err="1">
                <a:solidFill>
                  <a:schemeClr val="tx1"/>
                </a:solidFill>
                <a:latin typeface="Arial" panose="020B0604020202020204" pitchFamily="34" charset="0"/>
              </a:rPr>
              <a:t>t;i</a:t>
            </a:r>
            <a:r>
              <a:rPr lang="en-US" altLang="zh-CN" sz="2000" dirty="0">
                <a:solidFill>
                  <a:schemeClr val="tx1"/>
                </a:solidFill>
                <a:latin typeface="Arial" panose="020B0604020202020204" pitchFamily="34" charset="0"/>
              </a:rPr>
              <a:t>&lt;=</a:t>
            </a:r>
            <a:r>
              <a:rPr lang="en-US" altLang="zh-CN" sz="2000" dirty="0" err="1">
                <a:solidFill>
                  <a:schemeClr val="tx1"/>
                </a:solidFill>
                <a:latin typeface="Arial" panose="020B0604020202020204" pitchFamily="34" charset="0"/>
              </a:rPr>
              <a:t>n;i</a:t>
            </a:r>
            <a:r>
              <a:rPr lang="en-US" altLang="zh-CN" sz="2000" dirty="0">
                <a:solidFill>
                  <a:schemeClr val="tx1"/>
                </a:solidFill>
                <a:latin typeface="Arial" panose="020B0604020202020204" pitchFamily="34" charset="0"/>
              </a:rPr>
              <a:t>++) {</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swap(x[t], x[</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if (legal(t)) backtrack(t+1);</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swap(x[t], x[</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a:t>
            </a:r>
            <a:endParaRPr lang="zh-CN" altLang="en-US" sz="2000" dirty="0">
              <a:solidFill>
                <a:schemeClr val="tx1"/>
              </a:solidFill>
              <a:latin typeface="Arial" panose="020B0604020202020204" pitchFamily="34" charset="0"/>
              <a:ea typeface="楷体_GB2312" charset="0"/>
            </a:endParaRPr>
          </a:p>
        </p:txBody>
      </p:sp>
      <p:sp>
        <p:nvSpPr>
          <p:cNvPr id="2" name="文本框 1"/>
          <p:cNvSpPr txBox="1"/>
          <p:nvPr/>
        </p:nvSpPr>
        <p:spPr>
          <a:xfrm>
            <a:off x="7926070" y="2239645"/>
            <a:ext cx="306070" cy="306705"/>
          </a:xfrm>
          <a:prstGeom prst="rect">
            <a:avLst/>
          </a:prstGeom>
          <a:noFill/>
        </p:spPr>
        <p:txBody>
          <a:bodyPr wrap="square" rtlCol="0">
            <a:spAutoFit/>
          </a:bodyPr>
          <a:p>
            <a:r>
              <a:rPr lang="en-US" altLang="zh-CN" sz="1400"/>
              <a:t>4</a:t>
            </a:r>
            <a:endParaRPr lang="en-US" altLang="zh-CN" sz="1400"/>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幻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950DC26-1B07-A148-A082-60D2D9CCF4A2}" type="slidenum">
              <a:rPr kumimoji="1" lang="zh-CN" altLang="en-US" sz="1400" b="0" i="0" u="none" strike="noStrike" kern="1200" cap="none" spc="0" normalizeH="0" baseline="0" noProof="0">
                <a:ln>
                  <a:noFill/>
                </a:ln>
                <a:solidFill>
                  <a:schemeClr val="tx1"/>
                </a:solidFill>
                <a:effectLst/>
                <a:uLnTx/>
                <a:uFillTx/>
                <a:latin typeface="+mn-lt"/>
                <a:ea typeface="+mn-ea"/>
                <a:cs typeface="+mn-cs"/>
              </a:rPr>
            </a:fld>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88450" name="Rectangle 2"/>
          <p:cNvSpPr>
            <a:spLocks noGrp="1" noChangeArrowheads="1"/>
          </p:cNvSpPr>
          <p:nvPr>
            <p:ph type="title"/>
          </p:nvPr>
        </p:nvSpPr>
        <p:spPr>
          <a:xfrm>
            <a:off x="963930" y="335280"/>
            <a:ext cx="7772400" cy="1143000"/>
          </a:xfrm>
        </p:spPr>
        <p:txBody>
          <a:bodyPr vert="horz" wrap="squar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1" lang="zh-CN" altLang="en-US" sz="4400" b="1" i="0" u="none" strike="noStrike" kern="1200" cap="none" spc="0" normalizeH="0" baseline="0" noProof="1">
                <a:solidFill>
                  <a:srgbClr val="663300"/>
                </a:solidFill>
                <a:effectLst>
                  <a:outerShdw blurRad="38100" dist="38100" dir="2700000">
                    <a:srgbClr val="000000"/>
                  </a:outerShdw>
                </a:effectLst>
                <a:latin typeface="+mj-lt"/>
                <a:ea typeface="黑体" panose="02010609060101010101" charset="-120"/>
                <a:cs typeface="+mj-cs"/>
              </a:rPr>
              <a:t>装载问题</a:t>
            </a:r>
            <a:endParaRPr kumimoji="1" lang="zh-CN" altLang="en-US" sz="4400" b="1" i="0" u="none" strike="noStrike" kern="1200" cap="none" spc="0" normalizeH="0" baseline="0" noProof="1">
              <a:solidFill>
                <a:srgbClr val="663300"/>
              </a:solidFill>
              <a:effectLst>
                <a:outerShdw blurRad="38100" dist="38100" dir="2700000">
                  <a:srgbClr val="000000"/>
                </a:outerShdw>
              </a:effectLst>
              <a:latin typeface="+mj-lt"/>
              <a:ea typeface="黑体" panose="02010609060101010101" charset="-120"/>
              <a:cs typeface="+mj-cs"/>
            </a:endParaRPr>
          </a:p>
        </p:txBody>
      </p:sp>
      <p:sp>
        <p:nvSpPr>
          <p:cNvPr id="256003" name="Text Box 3"/>
          <p:cNvSpPr txBox="1"/>
          <p:nvPr/>
        </p:nvSpPr>
        <p:spPr>
          <a:xfrm>
            <a:off x="1052830" y="1288415"/>
            <a:ext cx="10524490" cy="398780"/>
          </a:xfrm>
          <a:prstGeom prst="rect">
            <a:avLst/>
          </a:prstGeom>
          <a:noFill/>
          <a:ln w="9525">
            <a:noFill/>
          </a:ln>
        </p:spPr>
        <p:txBody>
          <a:bodyPr wrap="square" anchor="t" anchorCtr="0">
            <a:spAutoFit/>
          </a:bodyPr>
          <a:p>
            <a:r>
              <a:rPr lang="zh-CN" altLang="en-US" sz="2000">
                <a:solidFill>
                  <a:schemeClr val="tx1"/>
                </a:solidFill>
                <a:latin typeface="黑体" panose="02010609060101010101" charset="-120"/>
                <a:ea typeface="黑体" panose="02010609060101010101" charset="-120"/>
              </a:rPr>
              <a:t>有一批共</a:t>
            </a:r>
            <a:r>
              <a:rPr lang="en-US" altLang="zh-CN" sz="2000" i="1">
                <a:solidFill>
                  <a:schemeClr val="tx1"/>
                </a:solidFill>
                <a:latin typeface="Times New Roman" panose="02020603050405020304" pitchFamily="18" charset="0"/>
                <a:ea typeface="黑体" panose="02010609060101010101" charset="-120"/>
                <a:cs typeface="Times New Roman" panose="02020603050405020304" pitchFamily="18" charset="0"/>
              </a:rPr>
              <a:t>n</a:t>
            </a:r>
            <a:r>
              <a:rPr lang="zh-CN" altLang="en-US" sz="2000">
                <a:solidFill>
                  <a:schemeClr val="tx1"/>
                </a:solidFill>
                <a:latin typeface="黑体" panose="02010609060101010101" charset="-120"/>
                <a:ea typeface="黑体" panose="02010609060101010101" charset="-120"/>
              </a:rPr>
              <a:t>个集装箱要装上</a:t>
            </a:r>
            <a:r>
              <a:rPr lang="en-US" altLang="zh-CN" sz="2000">
                <a:solidFill>
                  <a:schemeClr val="tx1"/>
                </a:solidFill>
                <a:latin typeface="黑体" panose="02010609060101010101" charset="-120"/>
                <a:ea typeface="黑体" panose="02010609060101010101" charset="-120"/>
              </a:rPr>
              <a:t>2</a:t>
            </a:r>
            <a:r>
              <a:rPr lang="zh-CN" altLang="en-US" sz="2000">
                <a:solidFill>
                  <a:schemeClr val="tx1"/>
                </a:solidFill>
                <a:latin typeface="黑体" panose="02010609060101010101" charset="-120"/>
                <a:ea typeface="黑体" panose="02010609060101010101" charset="-120"/>
              </a:rPr>
              <a:t>艘载重量分别为</a:t>
            </a:r>
            <a:r>
              <a:rPr lang="en-US" altLang="zh-CN" sz="2000" i="1">
                <a:solidFill>
                  <a:schemeClr val="tx1"/>
                </a:solidFill>
                <a:latin typeface="Times New Roman" panose="02020603050405020304" pitchFamily="18" charset="0"/>
                <a:ea typeface="黑体" panose="02010609060101010101" charset="-120"/>
                <a:cs typeface="Times New Roman" panose="02020603050405020304" pitchFamily="18" charset="0"/>
              </a:rPr>
              <a:t>c</a:t>
            </a:r>
            <a:r>
              <a:rPr lang="en-US" altLang="zh-CN" sz="2000" i="1" baseline="-25000">
                <a:solidFill>
                  <a:schemeClr val="tx1"/>
                </a:solidFill>
                <a:latin typeface="Times New Roman" panose="02020603050405020304" pitchFamily="18" charset="0"/>
                <a:ea typeface="黑体" panose="02010609060101010101" charset="-120"/>
                <a:cs typeface="Times New Roman" panose="02020603050405020304" pitchFamily="18" charset="0"/>
              </a:rPr>
              <a:t>1</a:t>
            </a:r>
            <a:r>
              <a:rPr lang="zh-CN" altLang="en-US" sz="2000">
                <a:solidFill>
                  <a:schemeClr val="tx1"/>
                </a:solidFill>
                <a:latin typeface="黑体" panose="02010609060101010101" charset="-120"/>
                <a:ea typeface="黑体" panose="02010609060101010101" charset="-120"/>
              </a:rPr>
              <a:t>和</a:t>
            </a:r>
            <a:r>
              <a:rPr lang="en-US" altLang="zh-CN" sz="2000" i="1">
                <a:solidFill>
                  <a:schemeClr val="tx1"/>
                </a:solidFill>
                <a:latin typeface="Times New Roman" panose="02020603050405020304" pitchFamily="18" charset="0"/>
                <a:ea typeface="黑体" panose="02010609060101010101" charset="-120"/>
                <a:cs typeface="Times New Roman" panose="02020603050405020304" pitchFamily="18" charset="0"/>
              </a:rPr>
              <a:t>c</a:t>
            </a:r>
            <a:r>
              <a:rPr lang="en-US" altLang="zh-CN" sz="2000" i="1" baseline="-25000">
                <a:solidFill>
                  <a:schemeClr val="tx1"/>
                </a:solidFill>
                <a:latin typeface="Times New Roman" panose="02020603050405020304" pitchFamily="18" charset="0"/>
                <a:ea typeface="黑体" panose="02010609060101010101" charset="-120"/>
                <a:cs typeface="Times New Roman" panose="02020603050405020304" pitchFamily="18" charset="0"/>
              </a:rPr>
              <a:t>2</a:t>
            </a:r>
            <a:r>
              <a:rPr lang="zh-CN" altLang="en-US" sz="2000">
                <a:solidFill>
                  <a:schemeClr val="tx1"/>
                </a:solidFill>
                <a:latin typeface="黑体" panose="02010609060101010101" charset="-120"/>
                <a:ea typeface="黑体" panose="02010609060101010101" charset="-120"/>
              </a:rPr>
              <a:t>的轮船，其中集装箱</a:t>
            </a:r>
            <a:r>
              <a:rPr lang="en-US" altLang="zh-CN" sz="2000" i="1">
                <a:solidFill>
                  <a:schemeClr val="tx1"/>
                </a:solidFill>
                <a:latin typeface="Times New Roman" panose="02020603050405020304" pitchFamily="18" charset="0"/>
                <a:ea typeface="黑体" panose="02010609060101010101" charset="-120"/>
                <a:cs typeface="Times New Roman" panose="02020603050405020304" pitchFamily="18" charset="0"/>
              </a:rPr>
              <a:t>i</a:t>
            </a:r>
            <a:r>
              <a:rPr lang="zh-CN" altLang="en-US" sz="2000">
                <a:solidFill>
                  <a:schemeClr val="tx1"/>
                </a:solidFill>
                <a:latin typeface="黑体" panose="02010609060101010101" charset="-120"/>
                <a:ea typeface="黑体" panose="02010609060101010101" charset="-120"/>
              </a:rPr>
              <a:t>的重量为</a:t>
            </a:r>
            <a:r>
              <a:rPr lang="en-US" altLang="zh-CN" sz="2000" i="1">
                <a:solidFill>
                  <a:schemeClr val="tx1"/>
                </a:solidFill>
                <a:latin typeface="Times New Roman" panose="02020603050405020304" pitchFamily="18" charset="0"/>
                <a:ea typeface="黑体" panose="02010609060101010101" charset="-120"/>
                <a:cs typeface="Times New Roman" panose="02020603050405020304" pitchFamily="18" charset="0"/>
              </a:rPr>
              <a:t>w</a:t>
            </a:r>
            <a:r>
              <a:rPr lang="en-US" altLang="zh-CN" sz="2000" i="1" baseline="-25000">
                <a:solidFill>
                  <a:schemeClr val="tx1"/>
                </a:solidFill>
                <a:latin typeface="Times New Roman" panose="02020603050405020304" pitchFamily="18" charset="0"/>
                <a:ea typeface="黑体" panose="02010609060101010101" charset="-120"/>
                <a:cs typeface="Times New Roman" panose="02020603050405020304" pitchFamily="18" charset="0"/>
              </a:rPr>
              <a:t>i</a:t>
            </a:r>
            <a:r>
              <a:rPr lang="zh-CN" altLang="en-US" sz="2000">
                <a:solidFill>
                  <a:schemeClr val="tx1"/>
                </a:solidFill>
                <a:latin typeface="黑体" panose="02010609060101010101" charset="-120"/>
                <a:ea typeface="黑体" panose="02010609060101010101" charset="-120"/>
              </a:rPr>
              <a:t>，</a:t>
            </a:r>
            <a:r>
              <a:rPr lang="zh-CN" altLang="en-US" sz="2000">
                <a:solidFill>
                  <a:schemeClr val="tx1"/>
                </a:solidFill>
                <a:latin typeface="黑体" panose="02010609060101010101" charset="-120"/>
                <a:ea typeface="黑体" panose="02010609060101010101" charset="-120"/>
              </a:rPr>
              <a:t>且</a:t>
            </a:r>
            <a:endParaRPr lang="zh-CN" altLang="en-US" sz="2000">
              <a:solidFill>
                <a:schemeClr val="tx1"/>
              </a:solidFill>
              <a:latin typeface="黑体" panose="02010609060101010101" charset="-120"/>
              <a:ea typeface="黑体" panose="02010609060101010101" charset="-120"/>
            </a:endParaRPr>
          </a:p>
        </p:txBody>
      </p:sp>
      <p:graphicFrame>
        <p:nvGraphicFramePr>
          <p:cNvPr id="256004" name="Object 4"/>
          <p:cNvGraphicFramePr>
            <a:graphicFrameLocks noChangeAspect="1"/>
          </p:cNvGraphicFramePr>
          <p:nvPr/>
        </p:nvGraphicFramePr>
        <p:xfrm>
          <a:off x="2764155" y="1635125"/>
          <a:ext cx="1511300" cy="698500"/>
        </p:xfrm>
        <a:graphic>
          <a:graphicData uri="http://schemas.openxmlformats.org/presentationml/2006/ole">
            <mc:AlternateContent xmlns:mc="http://schemas.openxmlformats.org/markup-compatibility/2006">
              <mc:Choice xmlns:v="urn:schemas-microsoft-com:vml" Requires="v">
                <p:oleObj spid="_x0000_s3234" name="" r:id="rId1" imgW="927100" imgH="431800" progId="Equation.3">
                  <p:embed/>
                </p:oleObj>
              </mc:Choice>
              <mc:Fallback>
                <p:oleObj name="" r:id="rId1" imgW="927100" imgH="431800" progId="Equation.3">
                  <p:embed/>
                  <p:pic>
                    <p:nvPicPr>
                      <p:cNvPr id="0" name="图片 3233"/>
                      <p:cNvPicPr/>
                      <p:nvPr/>
                    </p:nvPicPr>
                    <p:blipFill>
                      <a:blip r:embed="rId2"/>
                      <a:stretch>
                        <a:fillRect/>
                      </a:stretch>
                    </p:blipFill>
                    <p:spPr>
                      <a:xfrm>
                        <a:off x="2764155" y="1635125"/>
                        <a:ext cx="1511300" cy="698500"/>
                      </a:xfrm>
                      <a:prstGeom prst="rect">
                        <a:avLst/>
                      </a:prstGeom>
                      <a:noFill/>
                      <a:ln w="38100">
                        <a:noFill/>
                        <a:miter/>
                      </a:ln>
                    </p:spPr>
                  </p:pic>
                </p:oleObj>
              </mc:Fallback>
            </mc:AlternateContent>
          </a:graphicData>
        </a:graphic>
      </p:graphicFrame>
      <p:sp>
        <p:nvSpPr>
          <p:cNvPr id="256005" name="Text Box 5"/>
          <p:cNvSpPr txBox="1"/>
          <p:nvPr/>
        </p:nvSpPr>
        <p:spPr>
          <a:xfrm>
            <a:off x="1052830" y="2247900"/>
            <a:ext cx="10285730" cy="2891790"/>
          </a:xfrm>
          <a:prstGeom prst="rect">
            <a:avLst/>
          </a:prstGeom>
          <a:noFill/>
          <a:ln w="9525">
            <a:noFill/>
          </a:ln>
        </p:spPr>
        <p:txBody>
          <a:bodyPr wrap="square" anchor="t" anchorCtr="0">
            <a:spAutoFit/>
          </a:bodyPr>
          <a:p>
            <a:pPr>
              <a:lnSpc>
                <a:spcPct val="130000"/>
              </a:lnSpc>
              <a:spcBef>
                <a:spcPts val="0"/>
              </a:spcBef>
              <a:spcAft>
                <a:spcPts val="0"/>
              </a:spcAft>
            </a:pPr>
            <a:r>
              <a:rPr lang="zh-CN" altLang="en-US" sz="2000">
                <a:solidFill>
                  <a:schemeClr val="tx1"/>
                </a:solidFill>
                <a:latin typeface="黑体" panose="02010609060101010101" charset="-120"/>
                <a:ea typeface="黑体" panose="02010609060101010101" charset="-120"/>
              </a:rPr>
              <a:t>装载问题要求确定是否有一个合理的装载方案可将这个集装箱装上这</a:t>
            </a:r>
            <a:r>
              <a:rPr lang="en-US" altLang="zh-CN" sz="2000">
                <a:solidFill>
                  <a:schemeClr val="tx1"/>
                </a:solidFill>
                <a:latin typeface="黑体" panose="02010609060101010101" charset="-120"/>
                <a:ea typeface="黑体" panose="02010609060101010101" charset="-120"/>
              </a:rPr>
              <a:t>2</a:t>
            </a:r>
            <a:r>
              <a:rPr lang="zh-CN" altLang="en-US" sz="2000">
                <a:solidFill>
                  <a:schemeClr val="tx1"/>
                </a:solidFill>
                <a:latin typeface="黑体" panose="02010609060101010101" charset="-120"/>
                <a:ea typeface="黑体" panose="02010609060101010101" charset="-120"/>
              </a:rPr>
              <a:t>艘轮船。如果有，找出一种装载方案。</a:t>
            </a:r>
            <a:r>
              <a:rPr lang="zh-CN" altLang="en-US" sz="2000">
                <a:solidFill>
                  <a:schemeClr val="tx1"/>
                </a:solidFill>
                <a:latin typeface="Arial" panose="020B0604020202020204" pitchFamily="34" charset="0"/>
                <a:ea typeface="楷体_GB2312" pitchFamily="49" charset="-122"/>
              </a:rPr>
              <a:t>容易证明，如果一个给定装载问题有解，则采用下面的策略可得到最优装载方案。</a:t>
            </a:r>
            <a:endParaRPr lang="zh-CN" altLang="en-US" sz="2000">
              <a:solidFill>
                <a:schemeClr val="tx1"/>
              </a:solidFill>
              <a:latin typeface="Arial" panose="020B0604020202020204" pitchFamily="34" charset="0"/>
              <a:ea typeface="楷体_GB2312" pitchFamily="49" charset="-122"/>
            </a:endParaRPr>
          </a:p>
          <a:p>
            <a:pPr>
              <a:lnSpc>
                <a:spcPct val="130000"/>
              </a:lnSpc>
              <a:spcBef>
                <a:spcPts val="0"/>
              </a:spcBef>
              <a:spcAft>
                <a:spcPts val="0"/>
              </a:spcAft>
            </a:pPr>
            <a:r>
              <a:rPr lang="en-US" altLang="zh-CN" sz="2000">
                <a:solidFill>
                  <a:schemeClr val="tx1"/>
                </a:solidFill>
                <a:latin typeface="Arial" panose="020B0604020202020204" pitchFamily="34" charset="0"/>
                <a:ea typeface="楷体_GB2312" pitchFamily="49" charset="-122"/>
              </a:rPr>
              <a:t>(1)</a:t>
            </a:r>
            <a:r>
              <a:rPr lang="zh-CN" altLang="en-US" sz="2000">
                <a:solidFill>
                  <a:schemeClr val="tx1"/>
                </a:solidFill>
                <a:latin typeface="Arial" panose="020B0604020202020204" pitchFamily="34" charset="0"/>
                <a:ea typeface="楷体_GB2312" pitchFamily="49" charset="-122"/>
              </a:rPr>
              <a:t>首先将第一艘轮船尽可能装满；</a:t>
            </a:r>
            <a:endParaRPr lang="zh-CN" altLang="en-US" sz="2000">
              <a:solidFill>
                <a:schemeClr val="tx1"/>
              </a:solidFill>
              <a:latin typeface="Arial" panose="020B0604020202020204" pitchFamily="34" charset="0"/>
              <a:ea typeface="楷体_GB2312" pitchFamily="49" charset="-122"/>
            </a:endParaRPr>
          </a:p>
          <a:p>
            <a:pPr>
              <a:lnSpc>
                <a:spcPct val="130000"/>
              </a:lnSpc>
              <a:spcBef>
                <a:spcPts val="0"/>
              </a:spcBef>
              <a:spcAft>
                <a:spcPts val="0"/>
              </a:spcAft>
            </a:pPr>
            <a:r>
              <a:rPr lang="en-US" altLang="zh-CN" sz="2000">
                <a:solidFill>
                  <a:schemeClr val="tx1"/>
                </a:solidFill>
                <a:latin typeface="Arial" panose="020B0604020202020204" pitchFamily="34" charset="0"/>
                <a:ea typeface="楷体_GB2312" pitchFamily="49" charset="-122"/>
              </a:rPr>
              <a:t>(2)</a:t>
            </a:r>
            <a:r>
              <a:rPr lang="zh-CN" altLang="en-US" sz="2000">
                <a:solidFill>
                  <a:schemeClr val="tx1"/>
                </a:solidFill>
                <a:latin typeface="Arial" panose="020B0604020202020204" pitchFamily="34" charset="0"/>
                <a:ea typeface="楷体_GB2312" pitchFamily="49" charset="-122"/>
              </a:rPr>
              <a:t>将剩余的集装箱装上第二艘轮船。</a:t>
            </a:r>
            <a:endParaRPr lang="zh-CN" altLang="en-US" sz="2000">
              <a:solidFill>
                <a:schemeClr val="tx1"/>
              </a:solidFill>
              <a:latin typeface="Arial" panose="020B0604020202020204" pitchFamily="34" charset="0"/>
              <a:ea typeface="楷体_GB2312" pitchFamily="49" charset="-122"/>
            </a:endParaRPr>
          </a:p>
          <a:p>
            <a:pPr>
              <a:lnSpc>
                <a:spcPct val="130000"/>
              </a:lnSpc>
              <a:spcBef>
                <a:spcPts val="0"/>
              </a:spcBef>
              <a:spcAft>
                <a:spcPts val="0"/>
              </a:spcAft>
            </a:pPr>
            <a:r>
              <a:rPr lang="zh-CN" altLang="en-US" sz="2000">
                <a:solidFill>
                  <a:schemeClr val="tx1"/>
                </a:solidFill>
                <a:latin typeface="Arial" panose="020B0604020202020204" pitchFamily="34" charset="0"/>
                <a:ea typeface="楷体_GB2312" pitchFamily="49" charset="-122"/>
              </a:rPr>
              <a:t>将第一艘轮船尽可能装满等价于选取全体集装箱的一个子集，使该子集中集装箱重量之和最接近。由此可知，装载问题等价于以下特殊的</a:t>
            </a:r>
            <a:r>
              <a:rPr lang="en-US" altLang="zh-CN" sz="2000">
                <a:solidFill>
                  <a:schemeClr val="tx1"/>
                </a:solidFill>
                <a:latin typeface="Arial" panose="020B0604020202020204" pitchFamily="34" charset="0"/>
                <a:ea typeface="楷体_GB2312" pitchFamily="49" charset="-122"/>
              </a:rPr>
              <a:t>0-1</a:t>
            </a:r>
            <a:r>
              <a:rPr lang="zh-CN" altLang="en-US" sz="2000">
                <a:solidFill>
                  <a:schemeClr val="tx1"/>
                </a:solidFill>
                <a:latin typeface="Arial" panose="020B0604020202020204" pitchFamily="34" charset="0"/>
                <a:ea typeface="楷体_GB2312" pitchFamily="49" charset="-122"/>
              </a:rPr>
              <a:t>背包问题。</a:t>
            </a:r>
            <a:endParaRPr lang="zh-CN" altLang="en-US" sz="2000">
              <a:solidFill>
                <a:schemeClr val="tx1"/>
              </a:solidFill>
              <a:latin typeface="Arial" panose="020B0604020202020204" pitchFamily="34" charset="0"/>
              <a:ea typeface="楷体_GB2312" pitchFamily="49" charset="-122"/>
            </a:endParaRPr>
          </a:p>
        </p:txBody>
      </p:sp>
      <p:graphicFrame>
        <p:nvGraphicFramePr>
          <p:cNvPr id="256006" name="Object 6"/>
          <p:cNvGraphicFramePr>
            <a:graphicFrameLocks noChangeAspect="1"/>
          </p:cNvGraphicFramePr>
          <p:nvPr/>
        </p:nvGraphicFramePr>
        <p:xfrm>
          <a:off x="2583815" y="5029835"/>
          <a:ext cx="2199005" cy="1851025"/>
        </p:xfrm>
        <a:graphic>
          <a:graphicData uri="http://schemas.openxmlformats.org/presentationml/2006/ole">
            <mc:AlternateContent xmlns:mc="http://schemas.openxmlformats.org/markup-compatibility/2006">
              <mc:Choice xmlns:v="urn:schemas-microsoft-com:vml" Requires="v">
                <p:oleObj spid="_x0000_s3233" name="" r:id="rId3" imgW="1104900" imgH="1104900" progId="Equation.3">
                  <p:embed/>
                </p:oleObj>
              </mc:Choice>
              <mc:Fallback>
                <p:oleObj name="" r:id="rId3" imgW="1104900" imgH="1104900" progId="Equation.3">
                  <p:embed/>
                  <p:pic>
                    <p:nvPicPr>
                      <p:cNvPr id="0" name="图片 3232"/>
                      <p:cNvPicPr/>
                      <p:nvPr/>
                    </p:nvPicPr>
                    <p:blipFill>
                      <a:blip r:embed="rId4"/>
                      <a:stretch>
                        <a:fillRect/>
                      </a:stretch>
                    </p:blipFill>
                    <p:spPr>
                      <a:xfrm>
                        <a:off x="2583815" y="5029835"/>
                        <a:ext cx="2199005" cy="185102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幻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E74143B-5A63-4C42-88D1-B7EAAB52B81A}" type="slidenum">
              <a:rPr kumimoji="1" lang="zh-CN" altLang="en-US" sz="1400" b="0" i="0" u="none" strike="noStrike" kern="1200" cap="none" spc="0" normalizeH="0" baseline="0" noProof="0">
                <a:ln>
                  <a:noFill/>
                </a:ln>
                <a:solidFill>
                  <a:schemeClr val="tx1"/>
                </a:solidFill>
                <a:effectLst/>
                <a:uLnTx/>
                <a:uFillTx/>
                <a:latin typeface="+mn-lt"/>
                <a:ea typeface="+mn-ea"/>
                <a:cs typeface="+mn-cs"/>
              </a:rPr>
            </a:fld>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89474" name="Rectangle 2"/>
          <p:cNvSpPr>
            <a:spLocks noChangeArrowheads="1"/>
          </p:cNvSpPr>
          <p:nvPr/>
        </p:nvSpPr>
        <p:spPr bwMode="auto">
          <a:xfrm>
            <a:off x="1027748" y="526415"/>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p>
            <a:pPr marL="0" marR="0" indent="0" algn="l" defTabSz="914400" rtl="0" eaLnBrk="1" fontAlgn="base" latinLnBrk="0" hangingPunct="1">
              <a:lnSpc>
                <a:spcPct val="100000"/>
              </a:lnSpc>
              <a:spcBef>
                <a:spcPct val="0"/>
              </a:spcBef>
              <a:spcAft>
                <a:spcPct val="0"/>
              </a:spcAft>
              <a:buNone/>
            </a:pPr>
            <a:r>
              <a:rPr kumimoji="0" lang="zh-CN" altLang="en-US" sz="4400" b="1" i="0" u="none" strike="noStrike" kern="1200" cap="none" spc="0" normalizeH="0" baseline="0" noProof="1">
                <a:solidFill>
                  <a:srgbClr val="663300"/>
                </a:solidFill>
                <a:effectLst>
                  <a:outerShdw blurRad="38100" dist="38100" dir="2700000">
                    <a:srgbClr val="000000"/>
                  </a:outerShdw>
                </a:effectLst>
                <a:latin typeface="Times New Roman" panose="02020603050405020304" pitchFamily="18" charset="0"/>
                <a:ea typeface="黑体" panose="02010609060101010101" charset="-120"/>
                <a:cs typeface="+mn-cs"/>
                <a:sym typeface="+mn-ea"/>
              </a:rPr>
              <a:t>装载问题</a:t>
            </a:r>
            <a:endParaRPr kumimoji="0" lang="zh-CN" altLang="en-US" sz="4400" b="1" i="0" u="none" strike="noStrike" kern="1200" cap="none" spc="0" normalizeH="0" baseline="0" noProof="1">
              <a:solidFill>
                <a:srgbClr val="663300"/>
              </a:solidFill>
              <a:effectLst>
                <a:outerShdw blurRad="38100" dist="38100" dir="2700000">
                  <a:srgbClr val="000000"/>
                </a:outerShdw>
              </a:effectLst>
              <a:latin typeface="Times New Roman" panose="02020603050405020304" pitchFamily="18" charset="0"/>
              <a:ea typeface="黑体" panose="02010609060101010101" charset="-120"/>
              <a:cs typeface="+mn-cs"/>
              <a:sym typeface="+mn-ea"/>
            </a:endParaRPr>
          </a:p>
        </p:txBody>
      </p:sp>
      <p:sp>
        <p:nvSpPr>
          <p:cNvPr id="257027" name="Text Box 3"/>
          <p:cNvSpPr txBox="1"/>
          <p:nvPr/>
        </p:nvSpPr>
        <p:spPr>
          <a:xfrm>
            <a:off x="6087745" y="1767840"/>
            <a:ext cx="5948045" cy="2861310"/>
          </a:xfrm>
          <a:prstGeom prst="rect">
            <a:avLst/>
          </a:prstGeom>
          <a:noFill/>
          <a:ln w="9525">
            <a:noFill/>
          </a:ln>
        </p:spPr>
        <p:txBody>
          <a:bodyPr wrap="square" anchor="t" anchorCtr="0">
            <a:spAutoFit/>
          </a:bodyPr>
          <a:p>
            <a:pPr>
              <a:lnSpc>
                <a:spcPct val="150000"/>
              </a:lnSpc>
              <a:buClr>
                <a:schemeClr val="accent2"/>
              </a:buClr>
              <a:buChar char="•"/>
            </a:pPr>
            <a:r>
              <a:rPr lang="zh-CN" altLang="en-US" sz="2400">
                <a:solidFill>
                  <a:schemeClr val="tx1"/>
                </a:solidFill>
                <a:latin typeface="Arial" panose="020B0604020202020204" pitchFamily="34" charset="0"/>
                <a:ea typeface="楷体_GB2312" pitchFamily="49" charset="-122"/>
              </a:rPr>
              <a:t>解空间：子集树</a:t>
            </a:r>
            <a:endParaRPr lang="zh-CN" altLang="en-US" sz="2400">
              <a:solidFill>
                <a:schemeClr val="tx1"/>
              </a:solidFill>
              <a:latin typeface="Arial" panose="020B0604020202020204" pitchFamily="34" charset="0"/>
              <a:ea typeface="楷体_GB2312" pitchFamily="49" charset="-122"/>
            </a:endParaRPr>
          </a:p>
          <a:p>
            <a:pPr>
              <a:lnSpc>
                <a:spcPct val="150000"/>
              </a:lnSpc>
              <a:buClr>
                <a:schemeClr val="accent2"/>
              </a:buClr>
              <a:buChar char="•"/>
            </a:pPr>
            <a:r>
              <a:rPr lang="zh-CN" altLang="en-US" sz="2400">
                <a:solidFill>
                  <a:schemeClr val="tx1"/>
                </a:solidFill>
                <a:latin typeface="Arial" panose="020B0604020202020204" pitchFamily="34" charset="0"/>
                <a:ea typeface="楷体_GB2312" pitchFamily="49" charset="-122"/>
              </a:rPr>
              <a:t>可行性约束函数</a:t>
            </a:r>
            <a:r>
              <a:rPr lang="en-US" altLang="zh-CN" sz="2400">
                <a:solidFill>
                  <a:schemeClr val="tx1"/>
                </a:solidFill>
                <a:latin typeface="Arial" panose="020B0604020202020204" pitchFamily="34" charset="0"/>
                <a:ea typeface="楷体_GB2312" pitchFamily="49" charset="-122"/>
              </a:rPr>
              <a:t>(</a:t>
            </a:r>
            <a:r>
              <a:rPr lang="zh-CN" altLang="en-US" sz="2400">
                <a:solidFill>
                  <a:schemeClr val="tx1"/>
                </a:solidFill>
                <a:latin typeface="Arial" panose="020B0604020202020204" pitchFamily="34" charset="0"/>
                <a:ea typeface="楷体_GB2312" pitchFamily="49" charset="-122"/>
              </a:rPr>
              <a:t>选择当前元素</a:t>
            </a:r>
            <a:r>
              <a:rPr lang="en-US" altLang="zh-CN" sz="2400">
                <a:solidFill>
                  <a:schemeClr val="tx1"/>
                </a:solidFill>
                <a:latin typeface="Arial" panose="020B0604020202020204" pitchFamily="34" charset="0"/>
                <a:ea typeface="楷体_GB2312" pitchFamily="49" charset="-122"/>
              </a:rPr>
              <a:t>)</a:t>
            </a:r>
            <a:r>
              <a:rPr lang="zh-CN" altLang="en-US" sz="2400">
                <a:solidFill>
                  <a:schemeClr val="tx1"/>
                </a:solidFill>
                <a:latin typeface="Arial" panose="020B0604020202020204" pitchFamily="34" charset="0"/>
                <a:ea typeface="楷体_GB2312" pitchFamily="49" charset="-122"/>
              </a:rPr>
              <a:t>：</a:t>
            </a:r>
            <a:endParaRPr lang="zh-CN" altLang="en-US" sz="2400">
              <a:solidFill>
                <a:schemeClr val="tx1"/>
              </a:solidFill>
              <a:latin typeface="Arial" panose="020B0604020202020204" pitchFamily="34" charset="0"/>
              <a:ea typeface="楷体_GB2312" pitchFamily="49" charset="-122"/>
            </a:endParaRPr>
          </a:p>
          <a:p>
            <a:pPr>
              <a:lnSpc>
                <a:spcPct val="150000"/>
              </a:lnSpc>
              <a:buClr>
                <a:schemeClr val="accent2"/>
              </a:buClr>
              <a:buChar char="•"/>
            </a:pPr>
            <a:r>
              <a:rPr lang="zh-CN" altLang="en-US" sz="2400">
                <a:solidFill>
                  <a:schemeClr val="tx1"/>
                </a:solidFill>
                <a:latin typeface="Arial" panose="020B0604020202020204" pitchFamily="34" charset="0"/>
                <a:ea typeface="楷体_GB2312" pitchFamily="49" charset="-122"/>
              </a:rPr>
              <a:t>上界函数</a:t>
            </a:r>
            <a:r>
              <a:rPr lang="en-US" altLang="zh-CN" sz="2400">
                <a:solidFill>
                  <a:schemeClr val="tx1"/>
                </a:solidFill>
                <a:latin typeface="Arial" panose="020B0604020202020204" pitchFamily="34" charset="0"/>
                <a:ea typeface="楷体_GB2312" pitchFamily="49" charset="-122"/>
              </a:rPr>
              <a:t>(</a:t>
            </a:r>
            <a:r>
              <a:rPr lang="zh-CN" altLang="en-US" sz="2400">
                <a:solidFill>
                  <a:schemeClr val="tx1"/>
                </a:solidFill>
                <a:latin typeface="Arial" panose="020B0604020202020204" pitchFamily="34" charset="0"/>
                <a:ea typeface="楷体_GB2312" pitchFamily="49" charset="-122"/>
              </a:rPr>
              <a:t>不选择当前元素</a:t>
            </a:r>
            <a:r>
              <a:rPr lang="en-US" altLang="zh-CN" sz="2400">
                <a:solidFill>
                  <a:schemeClr val="tx1"/>
                </a:solidFill>
                <a:latin typeface="Arial" panose="020B0604020202020204" pitchFamily="34" charset="0"/>
                <a:ea typeface="楷体_GB2312" pitchFamily="49" charset="-122"/>
              </a:rPr>
              <a:t>)</a:t>
            </a:r>
            <a:r>
              <a:rPr lang="zh-CN" altLang="en-US" sz="2400">
                <a:solidFill>
                  <a:schemeClr val="tx1"/>
                </a:solidFill>
                <a:latin typeface="Arial" panose="020B0604020202020204" pitchFamily="34" charset="0"/>
                <a:ea typeface="楷体_GB2312" pitchFamily="49" charset="-122"/>
              </a:rPr>
              <a:t>：</a:t>
            </a:r>
            <a:endParaRPr lang="zh-CN" altLang="en-US" sz="2400">
              <a:solidFill>
                <a:schemeClr val="tx1"/>
              </a:solidFill>
              <a:latin typeface="Arial" panose="020B0604020202020204" pitchFamily="34" charset="0"/>
              <a:ea typeface="楷体_GB2312" pitchFamily="49" charset="-122"/>
            </a:endParaRPr>
          </a:p>
          <a:p>
            <a:pPr>
              <a:lnSpc>
                <a:spcPct val="150000"/>
              </a:lnSpc>
              <a:buClr>
                <a:schemeClr val="accent2"/>
              </a:buClr>
            </a:pPr>
            <a:r>
              <a:rPr lang="zh-CN" altLang="en-US" sz="2400">
                <a:solidFill>
                  <a:schemeClr val="tx1"/>
                </a:solidFill>
                <a:latin typeface="Arial" panose="020B0604020202020204" pitchFamily="34" charset="0"/>
                <a:ea typeface="楷体_GB2312" pitchFamily="49" charset="-122"/>
              </a:rPr>
              <a:t>当前载重量</a:t>
            </a:r>
            <a:r>
              <a:rPr lang="en-US" altLang="zh-CN" sz="2400">
                <a:solidFill>
                  <a:schemeClr val="tx1"/>
                </a:solidFill>
                <a:latin typeface="Arial" panose="020B0604020202020204" pitchFamily="34" charset="0"/>
                <a:ea typeface="楷体_GB2312" pitchFamily="49" charset="-122"/>
              </a:rPr>
              <a:t>cw+</a:t>
            </a:r>
            <a:r>
              <a:rPr lang="zh-CN" altLang="en-US" sz="2400">
                <a:solidFill>
                  <a:schemeClr val="tx1"/>
                </a:solidFill>
                <a:latin typeface="Arial" panose="020B0604020202020204" pitchFamily="34" charset="0"/>
                <a:ea typeface="楷体_GB2312" pitchFamily="49" charset="-122"/>
              </a:rPr>
              <a:t>剩余集装箱的重量</a:t>
            </a:r>
            <a:r>
              <a:rPr lang="en-US" altLang="zh-CN" sz="2400">
                <a:solidFill>
                  <a:schemeClr val="tx1"/>
                </a:solidFill>
                <a:latin typeface="Arial" panose="020B0604020202020204" pitchFamily="34" charset="0"/>
                <a:ea typeface="楷体_GB2312" pitchFamily="49" charset="-122"/>
              </a:rPr>
              <a:t>r</a:t>
            </a:r>
            <a:r>
              <a:rPr lang="en-US" altLang="zh-CN" sz="2400">
                <a:solidFill>
                  <a:schemeClr val="tx1"/>
                </a:solidFill>
                <a:latin typeface="Arial" panose="020B0604020202020204" pitchFamily="34" charset="0"/>
                <a:ea typeface="楷体_GB2312" pitchFamily="49" charset="-122"/>
                <a:sym typeface="Symbol" panose="05050102010706020507" pitchFamily="18" charset="2"/>
              </a:rPr>
              <a:t></a:t>
            </a:r>
            <a:r>
              <a:rPr lang="zh-CN" altLang="en-US" sz="2400">
                <a:solidFill>
                  <a:schemeClr val="tx1"/>
                </a:solidFill>
                <a:latin typeface="Arial" panose="020B0604020202020204" pitchFamily="34" charset="0"/>
                <a:ea typeface="楷体_GB2312" pitchFamily="49" charset="-122"/>
              </a:rPr>
              <a:t>当前最优载重量</a:t>
            </a:r>
            <a:r>
              <a:rPr lang="en-US" altLang="zh-CN" sz="2400">
                <a:solidFill>
                  <a:schemeClr val="tx1"/>
                </a:solidFill>
                <a:latin typeface="Arial" panose="020B0604020202020204" pitchFamily="34" charset="0"/>
                <a:ea typeface="楷体_GB2312" pitchFamily="49" charset="-122"/>
              </a:rPr>
              <a:t>bestw</a:t>
            </a:r>
            <a:endParaRPr lang="en-US" altLang="zh-CN" sz="2400">
              <a:solidFill>
                <a:schemeClr val="tx1"/>
              </a:solidFill>
              <a:latin typeface="Arial" panose="020B0604020202020204" pitchFamily="34" charset="0"/>
              <a:ea typeface="楷体_GB2312" pitchFamily="49" charset="-122"/>
            </a:endParaRPr>
          </a:p>
        </p:txBody>
      </p:sp>
      <p:graphicFrame>
        <p:nvGraphicFramePr>
          <p:cNvPr id="257028" name="Object 4"/>
          <p:cNvGraphicFramePr>
            <a:graphicFrameLocks noChangeAspect="1"/>
          </p:cNvGraphicFramePr>
          <p:nvPr/>
        </p:nvGraphicFramePr>
        <p:xfrm>
          <a:off x="6087428" y="1086168"/>
          <a:ext cx="1368425" cy="768350"/>
        </p:xfrm>
        <a:graphic>
          <a:graphicData uri="http://schemas.openxmlformats.org/presentationml/2006/ole">
            <mc:AlternateContent xmlns:mc="http://schemas.openxmlformats.org/markup-compatibility/2006">
              <mc:Choice xmlns:v="urn:schemas-microsoft-com:vml" Requires="v">
                <p:oleObj spid="_x0000_s3235" name="" r:id="rId1" imgW="761365" imgH="431800" progId="Equation.3">
                  <p:embed/>
                </p:oleObj>
              </mc:Choice>
              <mc:Fallback>
                <p:oleObj name="" r:id="rId1" imgW="761365" imgH="431800" progId="Equation.3">
                  <p:embed/>
                  <p:pic>
                    <p:nvPicPr>
                      <p:cNvPr id="0" name="图片 3234"/>
                      <p:cNvPicPr/>
                      <p:nvPr/>
                    </p:nvPicPr>
                    <p:blipFill>
                      <a:blip r:embed="rId2"/>
                      <a:stretch>
                        <a:fillRect/>
                      </a:stretch>
                    </p:blipFill>
                    <p:spPr>
                      <a:xfrm>
                        <a:off x="6087428" y="1086168"/>
                        <a:ext cx="1368425" cy="768350"/>
                      </a:xfrm>
                      <a:prstGeom prst="rect">
                        <a:avLst/>
                      </a:prstGeom>
                      <a:noFill/>
                      <a:ln w="38100">
                        <a:noFill/>
                        <a:miter/>
                      </a:ln>
                    </p:spPr>
                  </p:pic>
                </p:oleObj>
              </mc:Fallback>
            </mc:AlternateContent>
          </a:graphicData>
        </a:graphic>
      </p:graphicFrame>
      <p:pic>
        <p:nvPicPr>
          <p:cNvPr id="257029" name="Picture 5" descr="t51"/>
          <p:cNvPicPr>
            <a:picLocks noChangeAspect="1"/>
          </p:cNvPicPr>
          <p:nvPr/>
        </p:nvPicPr>
        <p:blipFill>
          <a:blip r:embed="rId3"/>
          <a:stretch>
            <a:fillRect/>
          </a:stretch>
        </p:blipFill>
        <p:spPr>
          <a:xfrm>
            <a:off x="6690995" y="4696143"/>
            <a:ext cx="3671888" cy="1857375"/>
          </a:xfrm>
          <a:prstGeom prst="rect">
            <a:avLst/>
          </a:prstGeom>
          <a:noFill/>
          <a:ln w="9525">
            <a:noFill/>
          </a:ln>
        </p:spPr>
      </p:pic>
      <p:sp>
        <p:nvSpPr>
          <p:cNvPr id="257030" name="Rectangle 6"/>
          <p:cNvSpPr/>
          <p:nvPr/>
        </p:nvSpPr>
        <p:spPr>
          <a:xfrm>
            <a:off x="730250" y="1345883"/>
            <a:ext cx="6884035" cy="5285105"/>
          </a:xfrm>
          <a:prstGeom prst="rect">
            <a:avLst/>
          </a:prstGeom>
          <a:noFill/>
          <a:ln w="9525">
            <a:noFill/>
          </a:ln>
        </p:spPr>
        <p:txBody>
          <a:bodyPr wrap="square" anchor="ctr" anchorCtr="0">
            <a:spAutoFit/>
          </a:bodyPr>
          <a:p>
            <a:pPr indent="266700">
              <a:lnSpc>
                <a:spcPct val="125000"/>
              </a:lnSpc>
              <a:spcBef>
                <a:spcPts val="0"/>
              </a:spcBef>
              <a:spcAft>
                <a:spcPts val="0"/>
              </a:spcAft>
            </a:pPr>
            <a:r>
              <a:rPr lang="en-US" altLang="zh-CN">
                <a:solidFill>
                  <a:schemeClr val="tx1"/>
                </a:solidFill>
                <a:latin typeface="Arial" panose="020B0604020202020204" pitchFamily="34" charset="0"/>
                <a:ea typeface="楷体_GB2312" pitchFamily="49" charset="-122"/>
              </a:rPr>
              <a:t>private static void </a:t>
            </a:r>
            <a:r>
              <a:rPr lang="en-US" altLang="zh-CN" b="1">
                <a:solidFill>
                  <a:schemeClr val="tx1"/>
                </a:solidFill>
                <a:latin typeface="Arial" panose="020B0604020202020204" pitchFamily="34" charset="0"/>
                <a:ea typeface="楷体_GB2312" pitchFamily="49" charset="-122"/>
              </a:rPr>
              <a:t>backtrack</a:t>
            </a:r>
            <a:r>
              <a:rPr lang="en-US" altLang="zh-CN">
                <a:solidFill>
                  <a:schemeClr val="tx1"/>
                </a:solidFill>
                <a:latin typeface="Arial" panose="020B0604020202020204" pitchFamily="34" charset="0"/>
                <a:ea typeface="楷体_GB2312" pitchFamily="49" charset="-122"/>
              </a:rPr>
              <a:t> (int i)</a:t>
            </a:r>
            <a:endParaRPr lang="en-US" altLang="zh-CN">
              <a:solidFill>
                <a:schemeClr val="tx1"/>
              </a:solidFill>
              <a:latin typeface="Arial" panose="020B0604020202020204" pitchFamily="34" charset="0"/>
              <a:ea typeface="楷体_GB2312" pitchFamily="49" charset="-122"/>
            </a:endParaRPr>
          </a:p>
          <a:p>
            <a:pPr indent="266700">
              <a:lnSpc>
                <a:spcPct val="125000"/>
              </a:lnSpc>
              <a:spcBef>
                <a:spcPts val="0"/>
              </a:spcBef>
              <a:spcAft>
                <a:spcPts val="0"/>
              </a:spcAft>
            </a:pPr>
            <a:r>
              <a:rPr lang="en-US" altLang="zh-CN">
                <a:solidFill>
                  <a:schemeClr val="tx1"/>
                </a:solidFill>
                <a:latin typeface="Arial" panose="020B0604020202020204" pitchFamily="34" charset="0"/>
                <a:ea typeface="楷体_GB2312" pitchFamily="49" charset="-122"/>
              </a:rPr>
              <a:t>   {// </a:t>
            </a:r>
            <a:r>
              <a:rPr lang="zh-CN" altLang="en-US">
                <a:solidFill>
                  <a:schemeClr val="tx1"/>
                </a:solidFill>
                <a:latin typeface="Arial" panose="020B0604020202020204" pitchFamily="34" charset="0"/>
                <a:ea typeface="楷体_GB2312" pitchFamily="49" charset="-122"/>
              </a:rPr>
              <a:t>搜索第</a:t>
            </a:r>
            <a:r>
              <a:rPr lang="en-US" altLang="zh-CN">
                <a:solidFill>
                  <a:schemeClr val="tx1"/>
                </a:solidFill>
                <a:latin typeface="Arial" panose="020B0604020202020204" pitchFamily="34" charset="0"/>
                <a:ea typeface="楷体_GB2312" pitchFamily="49" charset="-122"/>
              </a:rPr>
              <a:t>i</a:t>
            </a:r>
            <a:r>
              <a:rPr lang="zh-CN" altLang="en-US">
                <a:solidFill>
                  <a:schemeClr val="tx1"/>
                </a:solidFill>
                <a:latin typeface="Arial" panose="020B0604020202020204" pitchFamily="34" charset="0"/>
                <a:ea typeface="楷体_GB2312" pitchFamily="49" charset="-122"/>
              </a:rPr>
              <a:t>层结点</a:t>
            </a:r>
            <a:endParaRPr lang="zh-CN" altLang="en-US">
              <a:solidFill>
                <a:schemeClr val="tx1"/>
              </a:solidFill>
              <a:latin typeface="Arial" panose="020B0604020202020204" pitchFamily="34" charset="0"/>
              <a:ea typeface="楷体_GB2312" pitchFamily="49" charset="-122"/>
            </a:endParaRPr>
          </a:p>
          <a:p>
            <a:pPr indent="266700">
              <a:lnSpc>
                <a:spcPct val="125000"/>
              </a:lnSpc>
              <a:spcBef>
                <a:spcPts val="0"/>
              </a:spcBef>
              <a:spcAft>
                <a:spcPts val="0"/>
              </a:spcAft>
            </a:pPr>
            <a:r>
              <a:rPr lang="zh-CN" altLang="en-US">
                <a:solidFill>
                  <a:schemeClr val="tx1"/>
                </a:solidFill>
                <a:latin typeface="Arial" panose="020B0604020202020204" pitchFamily="34" charset="0"/>
                <a:ea typeface="楷体_GB2312" pitchFamily="49" charset="-122"/>
              </a:rPr>
              <a:t>      </a:t>
            </a:r>
            <a:r>
              <a:rPr lang="en-US" altLang="zh-CN" b="1">
                <a:solidFill>
                  <a:schemeClr val="tx1"/>
                </a:solidFill>
                <a:latin typeface="Arial" panose="020B0604020202020204" pitchFamily="34" charset="0"/>
                <a:ea typeface="楷体_GB2312" pitchFamily="49" charset="-122"/>
              </a:rPr>
              <a:t>if</a:t>
            </a:r>
            <a:r>
              <a:rPr lang="en-US" altLang="zh-CN">
                <a:solidFill>
                  <a:schemeClr val="tx1"/>
                </a:solidFill>
                <a:latin typeface="Arial" panose="020B0604020202020204" pitchFamily="34" charset="0"/>
                <a:ea typeface="楷体_GB2312" pitchFamily="49" charset="-122"/>
              </a:rPr>
              <a:t> (i &gt; n)  // </a:t>
            </a:r>
            <a:r>
              <a:rPr lang="zh-CN" altLang="en-US">
                <a:solidFill>
                  <a:schemeClr val="tx1"/>
                </a:solidFill>
                <a:latin typeface="Arial" panose="020B0604020202020204" pitchFamily="34" charset="0"/>
                <a:ea typeface="楷体_GB2312" pitchFamily="49" charset="-122"/>
              </a:rPr>
              <a:t>到达叶结点</a:t>
            </a:r>
            <a:endParaRPr lang="zh-CN" altLang="en-US">
              <a:solidFill>
                <a:schemeClr val="tx1"/>
              </a:solidFill>
              <a:latin typeface="Arial" panose="020B0604020202020204" pitchFamily="34" charset="0"/>
              <a:ea typeface="楷体_GB2312" pitchFamily="49" charset="-122"/>
            </a:endParaRPr>
          </a:p>
          <a:p>
            <a:pPr indent="266700">
              <a:lnSpc>
                <a:spcPct val="125000"/>
              </a:lnSpc>
              <a:spcBef>
                <a:spcPts val="0"/>
              </a:spcBef>
              <a:spcAft>
                <a:spcPts val="0"/>
              </a:spcAft>
            </a:pPr>
            <a:r>
              <a:rPr lang="zh-CN" altLang="en-US">
                <a:solidFill>
                  <a:schemeClr val="tx1"/>
                </a:solidFill>
                <a:latin typeface="Arial" panose="020B0604020202020204" pitchFamily="34" charset="0"/>
                <a:ea typeface="楷体_GB2312" pitchFamily="49" charset="-122"/>
              </a:rPr>
              <a:t>      </a:t>
            </a:r>
            <a:r>
              <a:rPr lang="en-US" altLang="zh-CN">
                <a:solidFill>
                  <a:schemeClr val="tx1"/>
                </a:solidFill>
                <a:latin typeface="Arial" panose="020B0604020202020204" pitchFamily="34" charset="0"/>
                <a:ea typeface="楷体_GB2312" pitchFamily="49" charset="-122"/>
              </a:rPr>
              <a:t>     </a:t>
            </a:r>
            <a:r>
              <a:rPr lang="zh-CN" altLang="en-US">
                <a:solidFill>
                  <a:schemeClr val="tx1"/>
                </a:solidFill>
                <a:latin typeface="Arial" panose="020B0604020202020204" pitchFamily="34" charset="0"/>
                <a:ea typeface="楷体_GB2312" pitchFamily="49" charset="-122"/>
              </a:rPr>
              <a:t>更新最优解</a:t>
            </a:r>
            <a:r>
              <a:rPr lang="en-US" altLang="zh-CN">
                <a:solidFill>
                  <a:schemeClr val="tx1"/>
                </a:solidFill>
                <a:latin typeface="Arial" panose="020B0604020202020204" pitchFamily="34" charset="0"/>
                <a:ea typeface="楷体_GB2312" pitchFamily="49" charset="-122"/>
              </a:rPr>
              <a:t>bestx,bestw;return;</a:t>
            </a:r>
            <a:endParaRPr lang="en-US" altLang="zh-CN">
              <a:solidFill>
                <a:schemeClr val="tx1"/>
              </a:solidFill>
              <a:latin typeface="Arial" panose="020B0604020202020204" pitchFamily="34" charset="0"/>
              <a:ea typeface="楷体_GB2312" pitchFamily="49" charset="-122"/>
            </a:endParaRPr>
          </a:p>
          <a:p>
            <a:pPr indent="266700">
              <a:lnSpc>
                <a:spcPct val="125000"/>
              </a:lnSpc>
              <a:spcBef>
                <a:spcPts val="0"/>
              </a:spcBef>
              <a:spcAft>
                <a:spcPts val="0"/>
              </a:spcAft>
            </a:pPr>
            <a:r>
              <a:rPr lang="en-US" altLang="zh-CN">
                <a:solidFill>
                  <a:schemeClr val="tx1"/>
                </a:solidFill>
                <a:latin typeface="Arial" panose="020B0604020202020204" pitchFamily="34" charset="0"/>
                <a:ea typeface="楷体_GB2312" pitchFamily="49" charset="-122"/>
              </a:rPr>
              <a:t>      r -= w[i];</a:t>
            </a:r>
            <a:endParaRPr lang="en-US" altLang="zh-CN">
              <a:solidFill>
                <a:schemeClr val="tx1"/>
              </a:solidFill>
              <a:latin typeface="Arial" panose="020B0604020202020204" pitchFamily="34" charset="0"/>
              <a:ea typeface="楷体_GB2312" pitchFamily="49" charset="-122"/>
            </a:endParaRPr>
          </a:p>
          <a:p>
            <a:pPr indent="266700">
              <a:lnSpc>
                <a:spcPct val="125000"/>
              </a:lnSpc>
              <a:spcBef>
                <a:spcPts val="0"/>
              </a:spcBef>
              <a:spcAft>
                <a:spcPts val="0"/>
              </a:spcAft>
            </a:pPr>
            <a:r>
              <a:rPr lang="en-US" altLang="zh-CN">
                <a:solidFill>
                  <a:schemeClr val="tx1"/>
                </a:solidFill>
                <a:latin typeface="Arial" panose="020B0604020202020204" pitchFamily="34" charset="0"/>
                <a:ea typeface="楷体_GB2312" pitchFamily="49" charset="-122"/>
              </a:rPr>
              <a:t>      </a:t>
            </a:r>
            <a:r>
              <a:rPr lang="en-US" altLang="zh-CN" b="1">
                <a:solidFill>
                  <a:schemeClr val="tx1"/>
                </a:solidFill>
                <a:latin typeface="Arial" panose="020B0604020202020204" pitchFamily="34" charset="0"/>
                <a:ea typeface="楷体_GB2312" pitchFamily="49" charset="-122"/>
              </a:rPr>
              <a:t>if </a:t>
            </a:r>
            <a:r>
              <a:rPr lang="en-US" altLang="zh-CN">
                <a:solidFill>
                  <a:schemeClr val="tx1"/>
                </a:solidFill>
                <a:latin typeface="Arial" panose="020B0604020202020204" pitchFamily="34" charset="0"/>
                <a:ea typeface="楷体_GB2312" pitchFamily="49" charset="-122"/>
              </a:rPr>
              <a:t>(cw + w[i] &lt;= c) {// </a:t>
            </a:r>
            <a:r>
              <a:rPr lang="zh-CN" altLang="en-US">
                <a:solidFill>
                  <a:schemeClr val="tx1"/>
                </a:solidFill>
                <a:latin typeface="Arial" panose="020B0604020202020204" pitchFamily="34" charset="0"/>
                <a:ea typeface="楷体_GB2312" pitchFamily="49" charset="-122"/>
              </a:rPr>
              <a:t>搜索左子树</a:t>
            </a:r>
            <a:endParaRPr lang="zh-CN" altLang="en-US">
              <a:solidFill>
                <a:schemeClr val="tx1"/>
              </a:solidFill>
              <a:latin typeface="Arial" panose="020B0604020202020204" pitchFamily="34" charset="0"/>
              <a:ea typeface="楷体_GB2312" pitchFamily="49" charset="-122"/>
            </a:endParaRPr>
          </a:p>
          <a:p>
            <a:pPr indent="266700">
              <a:lnSpc>
                <a:spcPct val="125000"/>
              </a:lnSpc>
              <a:spcBef>
                <a:spcPts val="0"/>
              </a:spcBef>
              <a:spcAft>
                <a:spcPts val="0"/>
              </a:spcAft>
            </a:pPr>
            <a:r>
              <a:rPr lang="zh-CN" altLang="en-US">
                <a:solidFill>
                  <a:schemeClr val="tx1"/>
                </a:solidFill>
                <a:latin typeface="Arial" panose="020B0604020202020204" pitchFamily="34" charset="0"/>
                <a:ea typeface="楷体_GB2312" pitchFamily="49" charset="-122"/>
              </a:rPr>
              <a:t>         </a:t>
            </a:r>
            <a:r>
              <a:rPr lang="en-US" altLang="zh-CN">
                <a:solidFill>
                  <a:schemeClr val="tx1"/>
                </a:solidFill>
                <a:latin typeface="Arial" panose="020B0604020202020204" pitchFamily="34" charset="0"/>
                <a:ea typeface="楷体_GB2312" pitchFamily="49" charset="-122"/>
              </a:rPr>
              <a:t>x[i] = 1;</a:t>
            </a:r>
            <a:endParaRPr lang="en-US" altLang="zh-CN">
              <a:solidFill>
                <a:schemeClr val="tx1"/>
              </a:solidFill>
              <a:latin typeface="Arial" panose="020B0604020202020204" pitchFamily="34" charset="0"/>
              <a:ea typeface="楷体_GB2312" pitchFamily="49" charset="-122"/>
            </a:endParaRPr>
          </a:p>
          <a:p>
            <a:pPr indent="266700">
              <a:lnSpc>
                <a:spcPct val="125000"/>
              </a:lnSpc>
              <a:spcBef>
                <a:spcPts val="0"/>
              </a:spcBef>
              <a:spcAft>
                <a:spcPts val="0"/>
              </a:spcAft>
            </a:pPr>
            <a:r>
              <a:rPr lang="en-US" altLang="zh-CN">
                <a:solidFill>
                  <a:schemeClr val="tx1"/>
                </a:solidFill>
                <a:latin typeface="Arial" panose="020B0604020202020204" pitchFamily="34" charset="0"/>
                <a:ea typeface="楷体_GB2312" pitchFamily="49" charset="-122"/>
              </a:rPr>
              <a:t>         cw += w[i];</a:t>
            </a:r>
            <a:endParaRPr lang="en-US" altLang="zh-CN">
              <a:solidFill>
                <a:schemeClr val="tx1"/>
              </a:solidFill>
              <a:latin typeface="Arial" panose="020B0604020202020204" pitchFamily="34" charset="0"/>
              <a:ea typeface="楷体_GB2312" pitchFamily="49" charset="-122"/>
            </a:endParaRPr>
          </a:p>
          <a:p>
            <a:pPr indent="266700">
              <a:lnSpc>
                <a:spcPct val="125000"/>
              </a:lnSpc>
              <a:spcBef>
                <a:spcPts val="0"/>
              </a:spcBef>
              <a:spcAft>
                <a:spcPts val="0"/>
              </a:spcAft>
            </a:pPr>
            <a:r>
              <a:rPr lang="en-US" altLang="zh-CN">
                <a:solidFill>
                  <a:schemeClr val="tx1"/>
                </a:solidFill>
                <a:latin typeface="Arial" panose="020B0604020202020204" pitchFamily="34" charset="0"/>
                <a:ea typeface="楷体_GB2312" pitchFamily="49" charset="-122"/>
              </a:rPr>
              <a:t>         </a:t>
            </a:r>
            <a:r>
              <a:rPr lang="en-US" altLang="zh-CN" b="1">
                <a:solidFill>
                  <a:schemeClr val="tx1"/>
                </a:solidFill>
                <a:latin typeface="Arial" panose="020B0604020202020204" pitchFamily="34" charset="0"/>
                <a:ea typeface="楷体_GB2312" pitchFamily="49" charset="-122"/>
              </a:rPr>
              <a:t>backtrack</a:t>
            </a:r>
            <a:r>
              <a:rPr lang="en-US" altLang="zh-CN">
                <a:solidFill>
                  <a:schemeClr val="tx1"/>
                </a:solidFill>
                <a:latin typeface="Arial" panose="020B0604020202020204" pitchFamily="34" charset="0"/>
                <a:ea typeface="楷体_GB2312" pitchFamily="49" charset="-122"/>
              </a:rPr>
              <a:t>(i + 1);</a:t>
            </a:r>
            <a:endParaRPr lang="en-US" altLang="zh-CN">
              <a:solidFill>
                <a:schemeClr val="tx1"/>
              </a:solidFill>
              <a:latin typeface="Arial" panose="020B0604020202020204" pitchFamily="34" charset="0"/>
              <a:ea typeface="楷体_GB2312" pitchFamily="49" charset="-122"/>
            </a:endParaRPr>
          </a:p>
          <a:p>
            <a:pPr indent="266700">
              <a:lnSpc>
                <a:spcPct val="125000"/>
              </a:lnSpc>
              <a:spcBef>
                <a:spcPts val="0"/>
              </a:spcBef>
              <a:spcAft>
                <a:spcPts val="0"/>
              </a:spcAft>
            </a:pPr>
            <a:r>
              <a:rPr lang="en-US" altLang="zh-CN">
                <a:solidFill>
                  <a:schemeClr val="tx1"/>
                </a:solidFill>
                <a:latin typeface="Arial" panose="020B0604020202020204" pitchFamily="34" charset="0"/>
                <a:ea typeface="楷体_GB2312" pitchFamily="49" charset="-122"/>
              </a:rPr>
              <a:t>         cw -= w[i];      }</a:t>
            </a:r>
            <a:endParaRPr lang="en-US" altLang="zh-CN">
              <a:solidFill>
                <a:schemeClr val="tx1"/>
              </a:solidFill>
              <a:latin typeface="Arial" panose="020B0604020202020204" pitchFamily="34" charset="0"/>
              <a:ea typeface="楷体_GB2312" pitchFamily="49" charset="-122"/>
            </a:endParaRPr>
          </a:p>
          <a:p>
            <a:pPr indent="266700">
              <a:lnSpc>
                <a:spcPct val="125000"/>
              </a:lnSpc>
              <a:spcBef>
                <a:spcPts val="0"/>
              </a:spcBef>
              <a:spcAft>
                <a:spcPts val="0"/>
              </a:spcAft>
            </a:pPr>
            <a:r>
              <a:rPr lang="en-US" altLang="zh-CN">
                <a:solidFill>
                  <a:schemeClr val="tx1"/>
                </a:solidFill>
                <a:latin typeface="Arial" panose="020B0604020202020204" pitchFamily="34" charset="0"/>
                <a:ea typeface="楷体_GB2312" pitchFamily="49" charset="-122"/>
              </a:rPr>
              <a:t>      </a:t>
            </a:r>
            <a:r>
              <a:rPr lang="en-US" altLang="zh-CN" b="1">
                <a:solidFill>
                  <a:schemeClr val="tx1"/>
                </a:solidFill>
                <a:latin typeface="Arial" panose="020B0604020202020204" pitchFamily="34" charset="0"/>
                <a:ea typeface="楷体_GB2312" pitchFamily="49" charset="-122"/>
              </a:rPr>
              <a:t>if </a:t>
            </a:r>
            <a:r>
              <a:rPr lang="en-US" altLang="zh-CN">
                <a:solidFill>
                  <a:schemeClr val="tx1"/>
                </a:solidFill>
                <a:latin typeface="Arial" panose="020B0604020202020204" pitchFamily="34" charset="0"/>
                <a:ea typeface="楷体_GB2312" pitchFamily="49" charset="-122"/>
              </a:rPr>
              <a:t>(cw + r &gt; bestw)  {</a:t>
            </a:r>
            <a:endParaRPr lang="en-US" altLang="zh-CN">
              <a:solidFill>
                <a:schemeClr val="tx1"/>
              </a:solidFill>
              <a:latin typeface="Arial" panose="020B0604020202020204" pitchFamily="34" charset="0"/>
              <a:ea typeface="楷体_GB2312" pitchFamily="49" charset="-122"/>
            </a:endParaRPr>
          </a:p>
          <a:p>
            <a:pPr indent="266700">
              <a:lnSpc>
                <a:spcPct val="125000"/>
              </a:lnSpc>
              <a:spcBef>
                <a:spcPts val="0"/>
              </a:spcBef>
              <a:spcAft>
                <a:spcPts val="0"/>
              </a:spcAft>
            </a:pPr>
            <a:r>
              <a:rPr lang="en-US" altLang="zh-CN">
                <a:solidFill>
                  <a:schemeClr val="tx1"/>
                </a:solidFill>
                <a:latin typeface="Arial" panose="020B0604020202020204" pitchFamily="34" charset="0"/>
                <a:ea typeface="楷体_GB2312" pitchFamily="49" charset="-122"/>
              </a:rPr>
              <a:t>         x[i] = 0;  // </a:t>
            </a:r>
            <a:r>
              <a:rPr lang="zh-CN" altLang="en-US">
                <a:solidFill>
                  <a:schemeClr val="tx1"/>
                </a:solidFill>
                <a:latin typeface="Arial" panose="020B0604020202020204" pitchFamily="34" charset="0"/>
                <a:ea typeface="楷体_GB2312" pitchFamily="49" charset="-122"/>
              </a:rPr>
              <a:t>搜索右子树</a:t>
            </a:r>
            <a:endParaRPr lang="zh-CN" altLang="en-US">
              <a:solidFill>
                <a:schemeClr val="tx1"/>
              </a:solidFill>
              <a:latin typeface="Arial" panose="020B0604020202020204" pitchFamily="34" charset="0"/>
              <a:ea typeface="楷体_GB2312" pitchFamily="49" charset="-122"/>
            </a:endParaRPr>
          </a:p>
          <a:p>
            <a:pPr indent="266700">
              <a:lnSpc>
                <a:spcPct val="125000"/>
              </a:lnSpc>
              <a:spcBef>
                <a:spcPts val="0"/>
              </a:spcBef>
              <a:spcAft>
                <a:spcPts val="0"/>
              </a:spcAft>
            </a:pPr>
            <a:r>
              <a:rPr lang="zh-CN" altLang="en-US">
                <a:solidFill>
                  <a:schemeClr val="tx1"/>
                </a:solidFill>
                <a:latin typeface="Arial" panose="020B0604020202020204" pitchFamily="34" charset="0"/>
                <a:ea typeface="楷体_GB2312" pitchFamily="49" charset="-122"/>
              </a:rPr>
              <a:t>         </a:t>
            </a:r>
            <a:r>
              <a:rPr lang="en-US" altLang="zh-CN" b="1">
                <a:solidFill>
                  <a:schemeClr val="tx1"/>
                </a:solidFill>
                <a:latin typeface="Arial" panose="020B0604020202020204" pitchFamily="34" charset="0"/>
                <a:ea typeface="楷体_GB2312" pitchFamily="49" charset="-122"/>
              </a:rPr>
              <a:t>backtrack</a:t>
            </a:r>
            <a:r>
              <a:rPr lang="en-US" altLang="zh-CN">
                <a:solidFill>
                  <a:schemeClr val="tx1"/>
                </a:solidFill>
                <a:latin typeface="Arial" panose="020B0604020202020204" pitchFamily="34" charset="0"/>
                <a:ea typeface="楷体_GB2312" pitchFamily="49" charset="-122"/>
              </a:rPr>
              <a:t>(i + 1);      }</a:t>
            </a:r>
            <a:endParaRPr lang="en-US" altLang="zh-CN">
              <a:solidFill>
                <a:schemeClr val="tx1"/>
              </a:solidFill>
              <a:latin typeface="Arial" panose="020B0604020202020204" pitchFamily="34" charset="0"/>
              <a:ea typeface="楷体_GB2312" pitchFamily="49" charset="-122"/>
            </a:endParaRPr>
          </a:p>
          <a:p>
            <a:pPr indent="266700">
              <a:lnSpc>
                <a:spcPct val="125000"/>
              </a:lnSpc>
              <a:spcBef>
                <a:spcPts val="0"/>
              </a:spcBef>
              <a:spcAft>
                <a:spcPts val="0"/>
              </a:spcAft>
            </a:pPr>
            <a:r>
              <a:rPr lang="en-US" altLang="zh-CN">
                <a:solidFill>
                  <a:schemeClr val="tx1"/>
                </a:solidFill>
                <a:latin typeface="Arial" panose="020B0604020202020204" pitchFamily="34" charset="0"/>
                <a:ea typeface="楷体_GB2312" pitchFamily="49" charset="-122"/>
              </a:rPr>
              <a:t>      r += w[i];</a:t>
            </a:r>
            <a:endParaRPr lang="en-US" altLang="zh-CN">
              <a:solidFill>
                <a:schemeClr val="tx1"/>
              </a:solidFill>
              <a:latin typeface="Arial" panose="020B0604020202020204" pitchFamily="34" charset="0"/>
              <a:ea typeface="楷体_GB2312" pitchFamily="49" charset="-122"/>
            </a:endParaRPr>
          </a:p>
          <a:p>
            <a:pPr indent="266700">
              <a:lnSpc>
                <a:spcPct val="125000"/>
              </a:lnSpc>
              <a:spcBef>
                <a:spcPts val="0"/>
              </a:spcBef>
              <a:spcAft>
                <a:spcPts val="0"/>
              </a:spcAft>
            </a:pPr>
            <a:r>
              <a:rPr lang="en-US" altLang="zh-CN">
                <a:solidFill>
                  <a:schemeClr val="tx1"/>
                </a:solidFill>
                <a:latin typeface="Arial" panose="020B0604020202020204" pitchFamily="34" charset="0"/>
                <a:ea typeface="楷体_GB2312" pitchFamily="49" charset="-122"/>
              </a:rPr>
              <a:t>   }</a:t>
            </a:r>
            <a:endParaRPr lang="en-US" altLang="zh-CN">
              <a:solidFill>
                <a:schemeClr val="tx1"/>
              </a:solidFill>
              <a:latin typeface="Arial" panose="020B0604020202020204" pitchFamily="34" charset="0"/>
              <a:ea typeface="楷体_GB2312" pitchFamily="49" charset="-122"/>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4980" name="Picture 4" descr="t53"/>
          <p:cNvPicPr>
            <a:picLocks noChangeAspect="1"/>
          </p:cNvPicPr>
          <p:nvPr>
            <p:custDataLst>
              <p:tags r:id="rId1"/>
            </p:custDataLst>
          </p:nvPr>
        </p:nvPicPr>
        <p:blipFill>
          <a:blip r:embed="rId2"/>
          <a:stretch>
            <a:fillRect/>
          </a:stretch>
        </p:blipFill>
        <p:spPr>
          <a:xfrm>
            <a:off x="8935720" y="267970"/>
            <a:ext cx="3168650" cy="2387600"/>
          </a:xfrm>
          <a:prstGeom prst="rect">
            <a:avLst/>
          </a:prstGeom>
          <a:noFill/>
          <a:ln w="9525">
            <a:noFill/>
          </a:ln>
        </p:spPr>
      </p:pic>
      <p:sp>
        <p:nvSpPr>
          <p:cNvPr id="254984" name="Text Box 8"/>
          <p:cNvSpPr txBox="1"/>
          <p:nvPr/>
        </p:nvSpPr>
        <p:spPr>
          <a:xfrm>
            <a:off x="283845" y="401003"/>
            <a:ext cx="3996690" cy="3169285"/>
          </a:xfrm>
          <a:prstGeom prst="rect">
            <a:avLst/>
          </a:prstGeom>
          <a:noFill/>
          <a:ln w="9525">
            <a:noFill/>
          </a:ln>
        </p:spPr>
        <p:txBody>
          <a:bodyPr wrap="none" anchor="t" anchorCtr="0">
            <a:spAutoFit/>
          </a:bodyPr>
          <a:p>
            <a:r>
              <a:rPr lang="en-US" altLang="zh-CN" sz="2000" dirty="0">
                <a:solidFill>
                  <a:schemeClr val="tx1"/>
                </a:solidFill>
                <a:latin typeface="Arial" panose="020B0604020202020204" pitchFamily="34" charset="0"/>
              </a:rPr>
              <a:t>void </a:t>
            </a:r>
            <a:r>
              <a:rPr lang="en-US" altLang="zh-CN" sz="2000" b="1" dirty="0">
                <a:solidFill>
                  <a:schemeClr val="tx1"/>
                </a:solidFill>
                <a:latin typeface="Arial" panose="020B0604020202020204" pitchFamily="34" charset="0"/>
              </a:rPr>
              <a:t>backtrack</a:t>
            </a:r>
            <a:r>
              <a:rPr lang="en-US" altLang="zh-CN" sz="2000" dirty="0">
                <a:solidFill>
                  <a:schemeClr val="tx1"/>
                </a:solidFill>
                <a:latin typeface="Arial" panose="020B0604020202020204" pitchFamily="34" charset="0"/>
              </a:rPr>
              <a:t> (</a:t>
            </a:r>
            <a:r>
              <a:rPr lang="en-US" altLang="zh-CN" sz="2000" dirty="0" err="1">
                <a:solidFill>
                  <a:schemeClr val="tx1"/>
                </a:solidFill>
                <a:latin typeface="Arial" panose="020B0604020202020204" pitchFamily="34" charset="0"/>
              </a:rPr>
              <a:t>int</a:t>
            </a:r>
            <a:r>
              <a:rPr lang="en-US" altLang="zh-CN" sz="2000" dirty="0">
                <a:solidFill>
                  <a:schemeClr val="tx1"/>
                </a:solidFill>
                <a:latin typeface="Arial" panose="020B0604020202020204" pitchFamily="34" charset="0"/>
              </a:rPr>
              <a:t> 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if (t&gt;n) output(x);</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else</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for (</a:t>
            </a:r>
            <a:r>
              <a:rPr lang="en-US" altLang="zh-CN" sz="2000" dirty="0" err="1">
                <a:solidFill>
                  <a:schemeClr val="tx1"/>
                </a:solidFill>
                <a:latin typeface="Arial" panose="020B0604020202020204" pitchFamily="34" charset="0"/>
              </a:rPr>
              <a:t>int</a:t>
            </a:r>
            <a:r>
              <a:rPr lang="en-US" altLang="zh-CN" sz="2000" dirty="0">
                <a:solidFill>
                  <a:schemeClr val="tx1"/>
                </a:solidFill>
                <a:latin typeface="Arial" panose="020B0604020202020204" pitchFamily="34" charset="0"/>
              </a:rPr>
              <a:t> </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a:t>
            </a:r>
            <a:r>
              <a:rPr lang="en-US" altLang="zh-CN" sz="2000" dirty="0" err="1">
                <a:solidFill>
                  <a:schemeClr val="tx1"/>
                </a:solidFill>
                <a:latin typeface="Arial" panose="020B0604020202020204" pitchFamily="34" charset="0"/>
              </a:rPr>
              <a:t>t;i</a:t>
            </a:r>
            <a:r>
              <a:rPr lang="en-US" altLang="zh-CN" sz="2000" dirty="0">
                <a:solidFill>
                  <a:schemeClr val="tx1"/>
                </a:solidFill>
                <a:latin typeface="Arial" panose="020B0604020202020204" pitchFamily="34" charset="0"/>
              </a:rPr>
              <a:t>&lt;=</a:t>
            </a:r>
            <a:r>
              <a:rPr lang="en-US" altLang="zh-CN" sz="2000" dirty="0" err="1">
                <a:solidFill>
                  <a:schemeClr val="tx1"/>
                </a:solidFill>
                <a:latin typeface="Arial" panose="020B0604020202020204" pitchFamily="34" charset="0"/>
              </a:rPr>
              <a:t>n;i</a:t>
            </a:r>
            <a:r>
              <a:rPr lang="en-US" altLang="zh-CN" sz="2000" dirty="0">
                <a:solidFill>
                  <a:schemeClr val="tx1"/>
                </a:solidFill>
                <a:latin typeface="Arial" panose="020B0604020202020204" pitchFamily="34" charset="0"/>
              </a:rPr>
              <a:t>++) {</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swap(x[t], x[</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if (legal(t)) backtrack(t+1);</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swap(x[t], x[</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a:t>
            </a:r>
            <a:endParaRPr lang="zh-CN" altLang="en-US" sz="2000" dirty="0">
              <a:solidFill>
                <a:schemeClr val="tx1"/>
              </a:solidFill>
              <a:latin typeface="Arial" panose="020B0604020202020204" pitchFamily="34" charset="0"/>
              <a:ea typeface="楷体_GB2312" charset="0"/>
            </a:endParaRPr>
          </a:p>
        </p:txBody>
      </p:sp>
      <p:sp>
        <p:nvSpPr>
          <p:cNvPr id="4" name="文本框 3"/>
          <p:cNvSpPr txBox="1"/>
          <p:nvPr/>
        </p:nvSpPr>
        <p:spPr>
          <a:xfrm>
            <a:off x="9622790" y="1539875"/>
            <a:ext cx="306070" cy="306705"/>
          </a:xfrm>
          <a:prstGeom prst="rect">
            <a:avLst/>
          </a:prstGeom>
          <a:noFill/>
        </p:spPr>
        <p:txBody>
          <a:bodyPr wrap="square" rtlCol="0">
            <a:spAutoFit/>
          </a:bodyPr>
          <a:p>
            <a:r>
              <a:rPr lang="en-US" altLang="zh-CN" sz="1400"/>
              <a:t>4</a:t>
            </a:r>
            <a:endParaRPr lang="en-US" altLang="zh-CN" sz="1400"/>
          </a:p>
        </p:txBody>
      </p:sp>
      <p:sp>
        <p:nvSpPr>
          <p:cNvPr id="5" name="Text Box 8"/>
          <p:cNvSpPr txBox="1"/>
          <p:nvPr/>
        </p:nvSpPr>
        <p:spPr>
          <a:xfrm>
            <a:off x="4465320" y="401003"/>
            <a:ext cx="3996690" cy="3169285"/>
          </a:xfrm>
          <a:prstGeom prst="rect">
            <a:avLst/>
          </a:prstGeom>
          <a:noFill/>
          <a:ln w="9525">
            <a:noFill/>
          </a:ln>
        </p:spPr>
        <p:txBody>
          <a:bodyPr wrap="none" anchor="t" anchorCtr="0">
            <a:spAutoFit/>
          </a:bodyPr>
          <a:p>
            <a:r>
              <a:rPr lang="en-US" altLang="zh-CN" sz="2000" dirty="0">
                <a:solidFill>
                  <a:schemeClr val="tx1"/>
                </a:solidFill>
                <a:latin typeface="Arial" panose="020B0604020202020204" pitchFamily="34" charset="0"/>
              </a:rPr>
              <a:t>void </a:t>
            </a:r>
            <a:r>
              <a:rPr lang="en-US" altLang="zh-CN" sz="2000" b="1" dirty="0">
                <a:solidFill>
                  <a:schemeClr val="tx1"/>
                </a:solidFill>
                <a:latin typeface="Arial" panose="020B0604020202020204" pitchFamily="34" charset="0"/>
              </a:rPr>
              <a:t>backtrack</a:t>
            </a:r>
            <a:r>
              <a:rPr lang="en-US" altLang="zh-CN" sz="2000" dirty="0">
                <a:solidFill>
                  <a:schemeClr val="tx1"/>
                </a:solidFill>
                <a:latin typeface="Arial" panose="020B0604020202020204" pitchFamily="34" charset="0"/>
              </a:rPr>
              <a:t> (</a:t>
            </a:r>
            <a:r>
              <a:rPr lang="en-US" altLang="zh-CN" sz="2000" dirty="0" err="1">
                <a:solidFill>
                  <a:schemeClr val="tx1"/>
                </a:solidFill>
                <a:latin typeface="Arial" panose="020B0604020202020204" pitchFamily="34" charset="0"/>
              </a:rPr>
              <a:t>int</a:t>
            </a:r>
            <a:r>
              <a:rPr lang="en-US" altLang="zh-CN" sz="2000" dirty="0">
                <a:solidFill>
                  <a:schemeClr val="tx1"/>
                </a:solidFill>
                <a:latin typeface="Arial" panose="020B0604020202020204" pitchFamily="34" charset="0"/>
              </a:rPr>
              <a:t> 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if (t&gt;n) output(x);</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else</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for (</a:t>
            </a:r>
            <a:r>
              <a:rPr lang="en-US" altLang="zh-CN" sz="2000" dirty="0" err="1">
                <a:solidFill>
                  <a:schemeClr val="tx1"/>
                </a:solidFill>
                <a:latin typeface="Arial" panose="020B0604020202020204" pitchFamily="34" charset="0"/>
              </a:rPr>
              <a:t>int</a:t>
            </a:r>
            <a:r>
              <a:rPr lang="en-US" altLang="zh-CN" sz="2000" dirty="0">
                <a:solidFill>
                  <a:schemeClr val="tx1"/>
                </a:solidFill>
                <a:latin typeface="Arial" panose="020B0604020202020204" pitchFamily="34" charset="0"/>
              </a:rPr>
              <a:t> </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a:t>
            </a:r>
            <a:r>
              <a:rPr lang="en-US" altLang="zh-CN" sz="2000" dirty="0" err="1">
                <a:solidFill>
                  <a:schemeClr val="tx1"/>
                </a:solidFill>
                <a:latin typeface="Arial" panose="020B0604020202020204" pitchFamily="34" charset="0"/>
              </a:rPr>
              <a:t>t;i</a:t>
            </a:r>
            <a:r>
              <a:rPr lang="en-US" altLang="zh-CN" sz="2000" dirty="0">
                <a:solidFill>
                  <a:schemeClr val="tx1"/>
                </a:solidFill>
                <a:latin typeface="Arial" panose="020B0604020202020204" pitchFamily="34" charset="0"/>
              </a:rPr>
              <a:t>&lt;=</a:t>
            </a:r>
            <a:r>
              <a:rPr lang="en-US" altLang="zh-CN" sz="2000" dirty="0" err="1">
                <a:solidFill>
                  <a:schemeClr val="tx1"/>
                </a:solidFill>
                <a:latin typeface="Arial" panose="020B0604020202020204" pitchFamily="34" charset="0"/>
              </a:rPr>
              <a:t>n;i</a:t>
            </a:r>
            <a:r>
              <a:rPr lang="en-US" altLang="zh-CN" sz="2000" dirty="0">
                <a:solidFill>
                  <a:schemeClr val="tx1"/>
                </a:solidFill>
                <a:latin typeface="Arial" panose="020B0604020202020204" pitchFamily="34" charset="0"/>
              </a:rPr>
              <a:t>++) {</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swap(x[t], x[</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if (legal(t)) backtrack(t+1);</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swap(x[t], x[</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a:t>
            </a:r>
            <a:endParaRPr lang="zh-CN" altLang="en-US" sz="2000" dirty="0">
              <a:solidFill>
                <a:schemeClr val="tx1"/>
              </a:solidFill>
              <a:latin typeface="Arial" panose="020B0604020202020204" pitchFamily="34" charset="0"/>
              <a:ea typeface="楷体_GB2312" charset="0"/>
            </a:endParaRPr>
          </a:p>
        </p:txBody>
      </p:sp>
      <p:sp>
        <p:nvSpPr>
          <p:cNvPr id="6" name="Text Box 8"/>
          <p:cNvSpPr txBox="1"/>
          <p:nvPr/>
        </p:nvSpPr>
        <p:spPr>
          <a:xfrm>
            <a:off x="180975" y="3570288"/>
            <a:ext cx="3996690" cy="3169285"/>
          </a:xfrm>
          <a:prstGeom prst="rect">
            <a:avLst/>
          </a:prstGeom>
          <a:noFill/>
          <a:ln w="9525">
            <a:noFill/>
          </a:ln>
        </p:spPr>
        <p:txBody>
          <a:bodyPr wrap="none" anchor="t" anchorCtr="0">
            <a:spAutoFit/>
          </a:bodyPr>
          <a:p>
            <a:r>
              <a:rPr lang="en-US" altLang="zh-CN" sz="2000" dirty="0">
                <a:solidFill>
                  <a:schemeClr val="tx1"/>
                </a:solidFill>
                <a:latin typeface="Arial" panose="020B0604020202020204" pitchFamily="34" charset="0"/>
              </a:rPr>
              <a:t>void </a:t>
            </a:r>
            <a:r>
              <a:rPr lang="en-US" altLang="zh-CN" sz="2000" b="1" dirty="0">
                <a:solidFill>
                  <a:schemeClr val="tx1"/>
                </a:solidFill>
                <a:latin typeface="Arial" panose="020B0604020202020204" pitchFamily="34" charset="0"/>
              </a:rPr>
              <a:t>backtrack</a:t>
            </a:r>
            <a:r>
              <a:rPr lang="en-US" altLang="zh-CN" sz="2000" dirty="0">
                <a:solidFill>
                  <a:schemeClr val="tx1"/>
                </a:solidFill>
                <a:latin typeface="Arial" panose="020B0604020202020204" pitchFamily="34" charset="0"/>
              </a:rPr>
              <a:t> (</a:t>
            </a:r>
            <a:r>
              <a:rPr lang="en-US" altLang="zh-CN" sz="2000" dirty="0" err="1">
                <a:solidFill>
                  <a:schemeClr val="tx1"/>
                </a:solidFill>
                <a:latin typeface="Arial" panose="020B0604020202020204" pitchFamily="34" charset="0"/>
              </a:rPr>
              <a:t>int</a:t>
            </a:r>
            <a:r>
              <a:rPr lang="en-US" altLang="zh-CN" sz="2000" dirty="0">
                <a:solidFill>
                  <a:schemeClr val="tx1"/>
                </a:solidFill>
                <a:latin typeface="Arial" panose="020B0604020202020204" pitchFamily="34" charset="0"/>
              </a:rPr>
              <a:t> 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if (t&gt;n) output(x);</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else</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for (</a:t>
            </a:r>
            <a:r>
              <a:rPr lang="en-US" altLang="zh-CN" sz="2000" dirty="0" err="1">
                <a:solidFill>
                  <a:schemeClr val="tx1"/>
                </a:solidFill>
                <a:latin typeface="Arial" panose="020B0604020202020204" pitchFamily="34" charset="0"/>
              </a:rPr>
              <a:t>int</a:t>
            </a:r>
            <a:r>
              <a:rPr lang="en-US" altLang="zh-CN" sz="2000" dirty="0">
                <a:solidFill>
                  <a:schemeClr val="tx1"/>
                </a:solidFill>
                <a:latin typeface="Arial" panose="020B0604020202020204" pitchFamily="34" charset="0"/>
              </a:rPr>
              <a:t> </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a:t>
            </a:r>
            <a:r>
              <a:rPr lang="en-US" altLang="zh-CN" sz="2000" dirty="0" err="1">
                <a:solidFill>
                  <a:schemeClr val="tx1"/>
                </a:solidFill>
                <a:latin typeface="Arial" panose="020B0604020202020204" pitchFamily="34" charset="0"/>
              </a:rPr>
              <a:t>t;i</a:t>
            </a:r>
            <a:r>
              <a:rPr lang="en-US" altLang="zh-CN" sz="2000" dirty="0">
                <a:solidFill>
                  <a:schemeClr val="tx1"/>
                </a:solidFill>
                <a:latin typeface="Arial" panose="020B0604020202020204" pitchFamily="34" charset="0"/>
              </a:rPr>
              <a:t>&lt;=</a:t>
            </a:r>
            <a:r>
              <a:rPr lang="en-US" altLang="zh-CN" sz="2000" dirty="0" err="1">
                <a:solidFill>
                  <a:schemeClr val="tx1"/>
                </a:solidFill>
                <a:latin typeface="Arial" panose="020B0604020202020204" pitchFamily="34" charset="0"/>
              </a:rPr>
              <a:t>n;i</a:t>
            </a:r>
            <a:r>
              <a:rPr lang="en-US" altLang="zh-CN" sz="2000" dirty="0">
                <a:solidFill>
                  <a:schemeClr val="tx1"/>
                </a:solidFill>
                <a:latin typeface="Arial" panose="020B0604020202020204" pitchFamily="34" charset="0"/>
              </a:rPr>
              <a:t>++) {</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swap(x[t], x[</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if (legal(t)) backtrack(t+1);</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swap(x[t], x[</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a:t>
            </a:r>
            <a:endParaRPr lang="zh-CN" altLang="en-US" sz="2000" dirty="0">
              <a:solidFill>
                <a:schemeClr val="tx1"/>
              </a:solidFill>
              <a:latin typeface="Arial" panose="020B0604020202020204" pitchFamily="34" charset="0"/>
              <a:ea typeface="楷体_GB2312" charset="0"/>
            </a:endParaRPr>
          </a:p>
        </p:txBody>
      </p:sp>
      <p:sp>
        <p:nvSpPr>
          <p:cNvPr id="7" name="Text Box 8"/>
          <p:cNvSpPr txBox="1"/>
          <p:nvPr/>
        </p:nvSpPr>
        <p:spPr>
          <a:xfrm>
            <a:off x="4589780" y="3570288"/>
            <a:ext cx="3996690" cy="3169285"/>
          </a:xfrm>
          <a:prstGeom prst="rect">
            <a:avLst/>
          </a:prstGeom>
          <a:noFill/>
          <a:ln w="9525">
            <a:noFill/>
          </a:ln>
        </p:spPr>
        <p:txBody>
          <a:bodyPr wrap="none" anchor="t" anchorCtr="0">
            <a:spAutoFit/>
          </a:bodyPr>
          <a:p>
            <a:r>
              <a:rPr lang="en-US" altLang="zh-CN" sz="2000" dirty="0">
                <a:solidFill>
                  <a:schemeClr val="tx1"/>
                </a:solidFill>
                <a:latin typeface="Arial" panose="020B0604020202020204" pitchFamily="34" charset="0"/>
              </a:rPr>
              <a:t>void </a:t>
            </a:r>
            <a:r>
              <a:rPr lang="en-US" altLang="zh-CN" sz="2000" b="1" dirty="0">
                <a:solidFill>
                  <a:schemeClr val="tx1"/>
                </a:solidFill>
                <a:latin typeface="Arial" panose="020B0604020202020204" pitchFamily="34" charset="0"/>
              </a:rPr>
              <a:t>backtrack</a:t>
            </a:r>
            <a:r>
              <a:rPr lang="en-US" altLang="zh-CN" sz="2000" dirty="0">
                <a:solidFill>
                  <a:schemeClr val="tx1"/>
                </a:solidFill>
                <a:latin typeface="Arial" panose="020B0604020202020204" pitchFamily="34" charset="0"/>
              </a:rPr>
              <a:t> (</a:t>
            </a:r>
            <a:r>
              <a:rPr lang="en-US" altLang="zh-CN" sz="2000" dirty="0" err="1">
                <a:solidFill>
                  <a:schemeClr val="tx1"/>
                </a:solidFill>
                <a:latin typeface="Arial" panose="020B0604020202020204" pitchFamily="34" charset="0"/>
              </a:rPr>
              <a:t>int</a:t>
            </a:r>
            <a:r>
              <a:rPr lang="en-US" altLang="zh-CN" sz="2000" dirty="0">
                <a:solidFill>
                  <a:schemeClr val="tx1"/>
                </a:solidFill>
                <a:latin typeface="Arial" panose="020B0604020202020204" pitchFamily="34" charset="0"/>
              </a:rPr>
              <a:t> 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if (t&gt;n) output(x);</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else</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for (</a:t>
            </a:r>
            <a:r>
              <a:rPr lang="en-US" altLang="zh-CN" sz="2000" dirty="0" err="1">
                <a:solidFill>
                  <a:schemeClr val="tx1"/>
                </a:solidFill>
                <a:latin typeface="Arial" panose="020B0604020202020204" pitchFamily="34" charset="0"/>
              </a:rPr>
              <a:t>int</a:t>
            </a:r>
            <a:r>
              <a:rPr lang="en-US" altLang="zh-CN" sz="2000" dirty="0">
                <a:solidFill>
                  <a:schemeClr val="tx1"/>
                </a:solidFill>
                <a:latin typeface="Arial" panose="020B0604020202020204" pitchFamily="34" charset="0"/>
              </a:rPr>
              <a:t> </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a:t>
            </a:r>
            <a:r>
              <a:rPr lang="en-US" altLang="zh-CN" sz="2000" dirty="0" err="1">
                <a:solidFill>
                  <a:schemeClr val="tx1"/>
                </a:solidFill>
                <a:latin typeface="Arial" panose="020B0604020202020204" pitchFamily="34" charset="0"/>
              </a:rPr>
              <a:t>t;i</a:t>
            </a:r>
            <a:r>
              <a:rPr lang="en-US" altLang="zh-CN" sz="2000" dirty="0">
                <a:solidFill>
                  <a:schemeClr val="tx1"/>
                </a:solidFill>
                <a:latin typeface="Arial" panose="020B0604020202020204" pitchFamily="34" charset="0"/>
              </a:rPr>
              <a:t>&lt;=</a:t>
            </a:r>
            <a:r>
              <a:rPr lang="en-US" altLang="zh-CN" sz="2000" dirty="0" err="1">
                <a:solidFill>
                  <a:schemeClr val="tx1"/>
                </a:solidFill>
                <a:latin typeface="Arial" panose="020B0604020202020204" pitchFamily="34" charset="0"/>
              </a:rPr>
              <a:t>n;i</a:t>
            </a:r>
            <a:r>
              <a:rPr lang="en-US" altLang="zh-CN" sz="2000" dirty="0">
                <a:solidFill>
                  <a:schemeClr val="tx1"/>
                </a:solidFill>
                <a:latin typeface="Arial" panose="020B0604020202020204" pitchFamily="34" charset="0"/>
              </a:rPr>
              <a:t>++) {</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swap(x[t], x[</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if (legal(t)) backtrack(t+1);</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swap(x[t], x[</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a:t>
            </a:r>
            <a:endParaRPr lang="zh-CN" altLang="en-US" sz="2000" dirty="0">
              <a:solidFill>
                <a:schemeClr val="tx1"/>
              </a:solidFill>
              <a:latin typeface="Arial" panose="020B0604020202020204" pitchFamily="34" charset="0"/>
              <a:ea typeface="楷体_GB2312" charset="0"/>
            </a:endParaRPr>
          </a:p>
        </p:txBody>
      </p:sp>
      <p:sp>
        <p:nvSpPr>
          <p:cNvPr id="8" name="Text Box 8"/>
          <p:cNvSpPr txBox="1"/>
          <p:nvPr/>
        </p:nvSpPr>
        <p:spPr>
          <a:xfrm>
            <a:off x="8462010" y="3570288"/>
            <a:ext cx="3996690" cy="3169285"/>
          </a:xfrm>
          <a:prstGeom prst="rect">
            <a:avLst/>
          </a:prstGeom>
          <a:noFill/>
          <a:ln w="9525">
            <a:noFill/>
          </a:ln>
        </p:spPr>
        <p:txBody>
          <a:bodyPr wrap="none" anchor="t" anchorCtr="0">
            <a:spAutoFit/>
          </a:bodyPr>
          <a:p>
            <a:r>
              <a:rPr lang="en-US" altLang="zh-CN" sz="2000" dirty="0">
                <a:solidFill>
                  <a:schemeClr val="tx1"/>
                </a:solidFill>
                <a:latin typeface="Arial" panose="020B0604020202020204" pitchFamily="34" charset="0"/>
              </a:rPr>
              <a:t>void </a:t>
            </a:r>
            <a:r>
              <a:rPr lang="en-US" altLang="zh-CN" sz="2000" b="1" dirty="0">
                <a:solidFill>
                  <a:schemeClr val="tx1"/>
                </a:solidFill>
                <a:latin typeface="Arial" panose="020B0604020202020204" pitchFamily="34" charset="0"/>
              </a:rPr>
              <a:t>backtrack</a:t>
            </a:r>
            <a:r>
              <a:rPr lang="en-US" altLang="zh-CN" sz="2000" dirty="0">
                <a:solidFill>
                  <a:schemeClr val="tx1"/>
                </a:solidFill>
                <a:latin typeface="Arial" panose="020B0604020202020204" pitchFamily="34" charset="0"/>
              </a:rPr>
              <a:t> (</a:t>
            </a:r>
            <a:r>
              <a:rPr lang="en-US" altLang="zh-CN" sz="2000" dirty="0" err="1">
                <a:solidFill>
                  <a:schemeClr val="tx1"/>
                </a:solidFill>
                <a:latin typeface="Arial" panose="020B0604020202020204" pitchFamily="34" charset="0"/>
              </a:rPr>
              <a:t>int</a:t>
            </a:r>
            <a:r>
              <a:rPr lang="en-US" altLang="zh-CN" sz="2000" dirty="0">
                <a:solidFill>
                  <a:schemeClr val="tx1"/>
                </a:solidFill>
                <a:latin typeface="Arial" panose="020B0604020202020204" pitchFamily="34" charset="0"/>
              </a:rPr>
              <a:t> 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if (t&gt;n) output(x);</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else</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for (</a:t>
            </a:r>
            <a:r>
              <a:rPr lang="en-US" altLang="zh-CN" sz="2000" dirty="0" err="1">
                <a:solidFill>
                  <a:schemeClr val="tx1"/>
                </a:solidFill>
                <a:latin typeface="Arial" panose="020B0604020202020204" pitchFamily="34" charset="0"/>
              </a:rPr>
              <a:t>int</a:t>
            </a:r>
            <a:r>
              <a:rPr lang="en-US" altLang="zh-CN" sz="2000" dirty="0">
                <a:solidFill>
                  <a:schemeClr val="tx1"/>
                </a:solidFill>
                <a:latin typeface="Arial" panose="020B0604020202020204" pitchFamily="34" charset="0"/>
              </a:rPr>
              <a:t> </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a:t>
            </a:r>
            <a:r>
              <a:rPr lang="en-US" altLang="zh-CN" sz="2000" dirty="0" err="1">
                <a:solidFill>
                  <a:schemeClr val="tx1"/>
                </a:solidFill>
                <a:latin typeface="Arial" panose="020B0604020202020204" pitchFamily="34" charset="0"/>
              </a:rPr>
              <a:t>t;i</a:t>
            </a:r>
            <a:r>
              <a:rPr lang="en-US" altLang="zh-CN" sz="2000" dirty="0">
                <a:solidFill>
                  <a:schemeClr val="tx1"/>
                </a:solidFill>
                <a:latin typeface="Arial" panose="020B0604020202020204" pitchFamily="34" charset="0"/>
              </a:rPr>
              <a:t>&lt;=</a:t>
            </a:r>
            <a:r>
              <a:rPr lang="en-US" altLang="zh-CN" sz="2000" dirty="0" err="1">
                <a:solidFill>
                  <a:schemeClr val="tx1"/>
                </a:solidFill>
                <a:latin typeface="Arial" panose="020B0604020202020204" pitchFamily="34" charset="0"/>
              </a:rPr>
              <a:t>n;i</a:t>
            </a:r>
            <a:r>
              <a:rPr lang="en-US" altLang="zh-CN" sz="2000" dirty="0">
                <a:solidFill>
                  <a:schemeClr val="tx1"/>
                </a:solidFill>
                <a:latin typeface="Arial" panose="020B0604020202020204" pitchFamily="34" charset="0"/>
              </a:rPr>
              <a:t>++) {</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swap(x[t], x[</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if (legal(t)) backtrack(t+1);</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swap(x[t], x[</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a:t>
            </a:r>
            <a:endParaRPr lang="en-US" altLang="zh-CN" sz="2000" dirty="0">
              <a:solidFill>
                <a:schemeClr val="tx1"/>
              </a:solidFill>
              <a:latin typeface="Arial" panose="020B0604020202020204" pitchFamily="34" charset="0"/>
            </a:endParaRPr>
          </a:p>
          <a:p>
            <a:r>
              <a:rPr lang="en-US" altLang="zh-CN" sz="2000" dirty="0">
                <a:solidFill>
                  <a:schemeClr val="tx1"/>
                </a:solidFill>
                <a:latin typeface="Arial" panose="020B0604020202020204" pitchFamily="34" charset="0"/>
              </a:rPr>
              <a:t>} </a:t>
            </a:r>
            <a:endParaRPr lang="zh-CN" altLang="en-US" sz="2000" dirty="0">
              <a:solidFill>
                <a:schemeClr val="tx1"/>
              </a:solidFill>
              <a:latin typeface="Arial" panose="020B0604020202020204" pitchFamily="34" charset="0"/>
              <a:ea typeface="楷体_GB2312" charset="0"/>
            </a:endParaRPr>
          </a:p>
        </p:txBody>
      </p:sp>
      <mc:AlternateContent xmlns:mc="http://schemas.openxmlformats.org/markup-compatibility/2006" xmlns:p14="http://schemas.microsoft.com/office/powerpoint/2010/main">
        <mc:Choice Requires="p14">
          <p:contentPart r:id="rId3" p14:bwMode="auto">
            <p14:nvContentPartPr>
              <p14:cNvPr id="9" name="墨迹 8"/>
              <p14:cNvContentPartPr/>
              <p14:nvPr/>
            </p14:nvContentPartPr>
            <p14:xfrm>
              <a:off x="2578100" y="247650"/>
              <a:ext cx="12700" cy="171450"/>
            </p14:xfrm>
          </p:contentPart>
        </mc:Choice>
        <mc:Fallback xmlns="">
          <p:pic>
            <p:nvPicPr>
              <p:cNvPr id="9" name="墨迹 8"/>
            </p:nvPicPr>
            <p:blipFill>
              <a:blip r:embed="rId4"/>
            </p:blipFill>
            <p:spPr>
              <a:xfrm>
                <a:off x="2578100" y="247650"/>
                <a:ext cx="12700" cy="1714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0" name="墨迹 9"/>
              <p14:cNvContentPartPr/>
              <p14:nvPr/>
            </p14:nvContentPartPr>
            <p14:xfrm>
              <a:off x="1123950" y="876300"/>
              <a:ext cx="133350" cy="133350"/>
            </p14:xfrm>
          </p:contentPart>
        </mc:Choice>
        <mc:Fallback xmlns="">
          <p:pic>
            <p:nvPicPr>
              <p:cNvPr id="10" name="墨迹 9"/>
            </p:nvPicPr>
            <p:blipFill>
              <a:blip r:embed="rId6"/>
            </p:blipFill>
            <p:spPr>
              <a:xfrm>
                <a:off x="1123950" y="876300"/>
                <a:ext cx="133350" cy="1333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1" name="墨迹 10"/>
              <p14:cNvContentPartPr/>
              <p14:nvPr/>
            </p14:nvContentPartPr>
            <p14:xfrm>
              <a:off x="1200150" y="914400"/>
              <a:ext cx="19050" cy="152400"/>
            </p14:xfrm>
          </p:contentPart>
        </mc:Choice>
        <mc:Fallback xmlns="">
          <p:pic>
            <p:nvPicPr>
              <p:cNvPr id="11" name="墨迹 10"/>
            </p:nvPicPr>
            <p:blipFill>
              <a:blip r:embed="rId8"/>
            </p:blipFill>
            <p:spPr>
              <a:xfrm>
                <a:off x="1200150" y="914400"/>
                <a:ext cx="19050" cy="1524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2" name="墨迹 11"/>
              <p14:cNvContentPartPr/>
              <p14:nvPr/>
            </p14:nvContentPartPr>
            <p14:xfrm>
              <a:off x="1835150" y="1504950"/>
              <a:ext cx="6350" cy="152400"/>
            </p14:xfrm>
          </p:contentPart>
        </mc:Choice>
        <mc:Fallback xmlns="">
          <p:pic>
            <p:nvPicPr>
              <p:cNvPr id="12" name="墨迹 11"/>
            </p:nvPicPr>
            <p:blipFill>
              <a:blip r:embed="rId10"/>
            </p:blipFill>
            <p:spPr>
              <a:xfrm>
                <a:off x="1835150" y="1504950"/>
                <a:ext cx="6350" cy="1524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2343150" y="1530350"/>
              <a:ext cx="76200" cy="107950"/>
            </p14:xfrm>
          </p:contentPart>
        </mc:Choice>
        <mc:Fallback xmlns="">
          <p:pic>
            <p:nvPicPr>
              <p:cNvPr id="13" name="墨迹 12"/>
            </p:nvPicPr>
            <p:blipFill>
              <a:blip r:embed="rId12"/>
            </p:blipFill>
            <p:spPr>
              <a:xfrm>
                <a:off x="2343150" y="1530350"/>
                <a:ext cx="76200" cy="1079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4" name="墨迹 13"/>
              <p14:cNvContentPartPr/>
              <p14:nvPr/>
            </p14:nvContentPartPr>
            <p14:xfrm>
              <a:off x="2374900" y="1524000"/>
              <a:ext cx="6350" cy="171450"/>
            </p14:xfrm>
          </p:contentPart>
        </mc:Choice>
        <mc:Fallback xmlns="">
          <p:pic>
            <p:nvPicPr>
              <p:cNvPr id="14" name="墨迹 13"/>
            </p:nvPicPr>
            <p:blipFill>
              <a:blip r:embed="rId14"/>
            </p:blipFill>
            <p:spPr>
              <a:xfrm>
                <a:off x="2374900" y="1524000"/>
                <a:ext cx="6350" cy="1714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5" name="墨迹 14"/>
              <p14:cNvContentPartPr/>
              <p14:nvPr/>
            </p14:nvContentPartPr>
            <p14:xfrm>
              <a:off x="3238500" y="2063750"/>
              <a:ext cx="25400" cy="171450"/>
            </p14:xfrm>
          </p:contentPart>
        </mc:Choice>
        <mc:Fallback xmlns="">
          <p:pic>
            <p:nvPicPr>
              <p:cNvPr id="15" name="墨迹 14"/>
            </p:nvPicPr>
            <p:blipFill>
              <a:blip r:embed="rId16"/>
            </p:blipFill>
            <p:spPr>
              <a:xfrm>
                <a:off x="3238500" y="2063750"/>
                <a:ext cx="25400" cy="1714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6" name="墨迹 15"/>
              <p14:cNvContentPartPr/>
              <p14:nvPr/>
            </p14:nvContentPartPr>
            <p14:xfrm>
              <a:off x="3302000" y="2133600"/>
              <a:ext cx="431800" cy="12700"/>
            </p14:xfrm>
          </p:contentPart>
        </mc:Choice>
        <mc:Fallback xmlns="">
          <p:pic>
            <p:nvPicPr>
              <p:cNvPr id="16" name="墨迹 15"/>
            </p:nvPicPr>
            <p:blipFill>
              <a:blip r:embed="rId18"/>
            </p:blipFill>
            <p:spPr>
              <a:xfrm>
                <a:off x="3302000" y="2133600"/>
                <a:ext cx="431800" cy="127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7" name="墨迹 16"/>
              <p14:cNvContentPartPr/>
              <p14:nvPr/>
            </p14:nvContentPartPr>
            <p14:xfrm>
              <a:off x="3632200" y="2101850"/>
              <a:ext cx="120650" cy="95250"/>
            </p14:xfrm>
          </p:contentPart>
        </mc:Choice>
        <mc:Fallback xmlns="">
          <p:pic>
            <p:nvPicPr>
              <p:cNvPr id="17" name="墨迹 16"/>
            </p:nvPicPr>
            <p:blipFill>
              <a:blip r:embed="rId20"/>
            </p:blipFill>
            <p:spPr>
              <a:xfrm>
                <a:off x="3632200" y="2101850"/>
                <a:ext cx="120650" cy="952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8" name="墨迹 17"/>
              <p14:cNvContentPartPr/>
              <p14:nvPr/>
            </p14:nvContentPartPr>
            <p14:xfrm>
              <a:off x="3295650" y="2076450"/>
              <a:ext cx="63500" cy="82550"/>
            </p14:xfrm>
          </p:contentPart>
        </mc:Choice>
        <mc:Fallback xmlns="">
          <p:pic>
            <p:nvPicPr>
              <p:cNvPr id="18" name="墨迹 17"/>
            </p:nvPicPr>
            <p:blipFill>
              <a:blip r:embed="rId22"/>
            </p:blipFill>
            <p:spPr>
              <a:xfrm>
                <a:off x="3295650" y="2076450"/>
                <a:ext cx="63500" cy="825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9" name="墨迹 18"/>
              <p14:cNvContentPartPr/>
              <p14:nvPr/>
            </p14:nvContentPartPr>
            <p14:xfrm>
              <a:off x="3835400" y="2032000"/>
              <a:ext cx="38100" cy="228600"/>
            </p14:xfrm>
          </p:contentPart>
        </mc:Choice>
        <mc:Fallback xmlns="">
          <p:pic>
            <p:nvPicPr>
              <p:cNvPr id="19" name="墨迹 18"/>
            </p:nvPicPr>
            <p:blipFill>
              <a:blip r:embed="rId24"/>
            </p:blipFill>
            <p:spPr>
              <a:xfrm>
                <a:off x="3835400" y="2032000"/>
                <a:ext cx="38100" cy="2286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0" name="墨迹 19"/>
              <p14:cNvContentPartPr/>
              <p14:nvPr/>
            </p14:nvContentPartPr>
            <p14:xfrm>
              <a:off x="4216400" y="260350"/>
              <a:ext cx="2171700" cy="2165350"/>
            </p14:xfrm>
          </p:contentPart>
        </mc:Choice>
        <mc:Fallback xmlns="">
          <p:pic>
            <p:nvPicPr>
              <p:cNvPr id="20" name="墨迹 19"/>
            </p:nvPicPr>
            <p:blipFill>
              <a:blip r:embed="rId26"/>
            </p:blipFill>
            <p:spPr>
              <a:xfrm>
                <a:off x="4216400" y="260350"/>
                <a:ext cx="2171700" cy="21653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1" name="墨迹 20"/>
              <p14:cNvContentPartPr/>
              <p14:nvPr/>
            </p14:nvContentPartPr>
            <p14:xfrm>
              <a:off x="6356350" y="400050"/>
              <a:ext cx="82550" cy="76200"/>
            </p14:xfrm>
          </p:contentPart>
        </mc:Choice>
        <mc:Fallback xmlns="">
          <p:pic>
            <p:nvPicPr>
              <p:cNvPr id="21" name="墨迹 20"/>
            </p:nvPicPr>
            <p:blipFill>
              <a:blip r:embed="rId28"/>
            </p:blipFill>
            <p:spPr>
              <a:xfrm>
                <a:off x="6356350" y="400050"/>
                <a:ext cx="82550" cy="762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2" name="墨迹 21"/>
              <p14:cNvContentPartPr/>
              <p14:nvPr/>
            </p14:nvContentPartPr>
            <p14:xfrm>
              <a:off x="6800850" y="241300"/>
              <a:ext cx="152400" cy="203200"/>
            </p14:xfrm>
          </p:contentPart>
        </mc:Choice>
        <mc:Fallback xmlns="">
          <p:pic>
            <p:nvPicPr>
              <p:cNvPr id="22" name="墨迹 21"/>
            </p:nvPicPr>
            <p:blipFill>
              <a:blip r:embed="rId30"/>
            </p:blipFill>
            <p:spPr>
              <a:xfrm>
                <a:off x="6800850" y="241300"/>
                <a:ext cx="152400" cy="2032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3" name="墨迹 22"/>
              <p14:cNvContentPartPr/>
              <p14:nvPr/>
            </p14:nvContentPartPr>
            <p14:xfrm>
              <a:off x="5264150" y="882650"/>
              <a:ext cx="139700" cy="146050"/>
            </p14:xfrm>
          </p:contentPart>
        </mc:Choice>
        <mc:Fallback xmlns="">
          <p:pic>
            <p:nvPicPr>
              <p:cNvPr id="23" name="墨迹 22"/>
            </p:nvPicPr>
            <p:blipFill>
              <a:blip r:embed="rId32"/>
            </p:blipFill>
            <p:spPr>
              <a:xfrm>
                <a:off x="5264150" y="882650"/>
                <a:ext cx="139700" cy="1460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4" name="墨迹 23"/>
              <p14:cNvContentPartPr/>
              <p14:nvPr/>
            </p14:nvContentPartPr>
            <p14:xfrm>
              <a:off x="5346700" y="939800"/>
              <a:ext cx="19050" cy="139700"/>
            </p14:xfrm>
          </p:contentPart>
        </mc:Choice>
        <mc:Fallback xmlns="">
          <p:pic>
            <p:nvPicPr>
              <p:cNvPr id="24" name="墨迹 23"/>
            </p:nvPicPr>
            <p:blipFill>
              <a:blip r:embed="rId34"/>
            </p:blipFill>
            <p:spPr>
              <a:xfrm>
                <a:off x="5346700" y="939800"/>
                <a:ext cx="19050" cy="1397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5" name="墨迹 24"/>
              <p14:cNvContentPartPr/>
              <p14:nvPr/>
            </p14:nvContentPartPr>
            <p14:xfrm>
              <a:off x="5949950" y="1536700"/>
              <a:ext cx="95250" cy="101600"/>
            </p14:xfrm>
          </p:contentPart>
        </mc:Choice>
        <mc:Fallback xmlns="">
          <p:pic>
            <p:nvPicPr>
              <p:cNvPr id="25" name="墨迹 24"/>
            </p:nvPicPr>
            <p:blipFill>
              <a:blip r:embed="rId36"/>
            </p:blipFill>
            <p:spPr>
              <a:xfrm>
                <a:off x="5949950" y="1536700"/>
                <a:ext cx="95250" cy="1016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6" name="墨迹 25"/>
              <p14:cNvContentPartPr/>
              <p14:nvPr/>
            </p14:nvContentPartPr>
            <p14:xfrm>
              <a:off x="7219950" y="2070100"/>
              <a:ext cx="127000" cy="127000"/>
            </p14:xfrm>
          </p:contentPart>
        </mc:Choice>
        <mc:Fallback xmlns="">
          <p:pic>
            <p:nvPicPr>
              <p:cNvPr id="26" name="墨迹 25"/>
            </p:nvPicPr>
            <p:blipFill>
              <a:blip r:embed="rId38"/>
            </p:blipFill>
            <p:spPr>
              <a:xfrm>
                <a:off x="7219950" y="2070100"/>
                <a:ext cx="127000" cy="12700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7" name="墨迹 26"/>
              <p14:cNvContentPartPr/>
              <p14:nvPr/>
            </p14:nvContentPartPr>
            <p14:xfrm>
              <a:off x="7385050" y="2120900"/>
              <a:ext cx="298450" cy="12700"/>
            </p14:xfrm>
          </p:contentPart>
        </mc:Choice>
        <mc:Fallback xmlns="">
          <p:pic>
            <p:nvPicPr>
              <p:cNvPr id="27" name="墨迹 26"/>
            </p:nvPicPr>
            <p:blipFill>
              <a:blip r:embed="rId40"/>
            </p:blipFill>
            <p:spPr>
              <a:xfrm>
                <a:off x="7385050" y="2120900"/>
                <a:ext cx="298450" cy="127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8" name="墨迹 27"/>
              <p14:cNvContentPartPr/>
              <p14:nvPr/>
            </p14:nvContentPartPr>
            <p14:xfrm>
              <a:off x="7639050" y="2082800"/>
              <a:ext cx="107950" cy="101600"/>
            </p14:xfrm>
          </p:contentPart>
        </mc:Choice>
        <mc:Fallback xmlns="">
          <p:pic>
            <p:nvPicPr>
              <p:cNvPr id="28" name="墨迹 27"/>
            </p:nvPicPr>
            <p:blipFill>
              <a:blip r:embed="rId42"/>
            </p:blipFill>
            <p:spPr>
              <a:xfrm>
                <a:off x="7639050" y="2082800"/>
                <a:ext cx="107950" cy="1016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9" name="墨迹 28"/>
              <p14:cNvContentPartPr/>
              <p14:nvPr/>
            </p14:nvContentPartPr>
            <p14:xfrm>
              <a:off x="7359650" y="2044700"/>
              <a:ext cx="127000" cy="146050"/>
            </p14:xfrm>
          </p:contentPart>
        </mc:Choice>
        <mc:Fallback xmlns="">
          <p:pic>
            <p:nvPicPr>
              <p:cNvPr id="29" name="墨迹 28"/>
            </p:nvPicPr>
            <p:blipFill>
              <a:blip r:embed="rId44"/>
            </p:blipFill>
            <p:spPr>
              <a:xfrm>
                <a:off x="7359650" y="2044700"/>
                <a:ext cx="127000" cy="14605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30" name="墨迹 29"/>
              <p14:cNvContentPartPr/>
              <p14:nvPr/>
            </p14:nvContentPartPr>
            <p14:xfrm>
              <a:off x="7766050" y="2000250"/>
              <a:ext cx="158750" cy="158750"/>
            </p14:xfrm>
          </p:contentPart>
        </mc:Choice>
        <mc:Fallback xmlns="">
          <p:pic>
            <p:nvPicPr>
              <p:cNvPr id="30" name="墨迹 29"/>
            </p:nvPicPr>
            <p:blipFill>
              <a:blip r:embed="rId46"/>
            </p:blipFill>
            <p:spPr>
              <a:xfrm>
                <a:off x="7766050" y="2000250"/>
                <a:ext cx="158750" cy="15875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1" name="墨迹 30"/>
              <p14:cNvContentPartPr/>
              <p14:nvPr/>
            </p14:nvContentPartPr>
            <p14:xfrm>
              <a:off x="8039100" y="2533650"/>
              <a:ext cx="2781300" cy="990600"/>
            </p14:xfrm>
          </p:contentPart>
        </mc:Choice>
        <mc:Fallback xmlns="">
          <p:pic>
            <p:nvPicPr>
              <p:cNvPr id="31" name="墨迹 30"/>
            </p:nvPicPr>
            <p:blipFill>
              <a:blip r:embed="rId48"/>
            </p:blipFill>
            <p:spPr>
              <a:xfrm>
                <a:off x="8039100" y="2533650"/>
                <a:ext cx="2781300" cy="9906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2" name="墨迹 31"/>
              <p14:cNvContentPartPr/>
              <p14:nvPr/>
            </p14:nvContentPartPr>
            <p14:xfrm>
              <a:off x="10693400" y="3448050"/>
              <a:ext cx="228600" cy="146050"/>
            </p14:xfrm>
          </p:contentPart>
        </mc:Choice>
        <mc:Fallback xmlns="">
          <p:pic>
            <p:nvPicPr>
              <p:cNvPr id="32" name="墨迹 31"/>
            </p:nvPicPr>
            <p:blipFill>
              <a:blip r:embed="rId50"/>
            </p:blipFill>
            <p:spPr>
              <a:xfrm>
                <a:off x="10693400" y="3448050"/>
                <a:ext cx="228600" cy="14605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3" name="墨迹 32"/>
              <p14:cNvContentPartPr/>
              <p14:nvPr/>
            </p14:nvContentPartPr>
            <p14:xfrm>
              <a:off x="10972800" y="3263900"/>
              <a:ext cx="165100" cy="317500"/>
            </p14:xfrm>
          </p:contentPart>
        </mc:Choice>
        <mc:Fallback xmlns="">
          <p:pic>
            <p:nvPicPr>
              <p:cNvPr id="33" name="墨迹 32"/>
            </p:nvPicPr>
            <p:blipFill>
              <a:blip r:embed="rId52"/>
            </p:blipFill>
            <p:spPr>
              <a:xfrm>
                <a:off x="10972800" y="3263900"/>
                <a:ext cx="165100" cy="3175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4" name="墨迹 33"/>
              <p14:cNvContentPartPr/>
              <p14:nvPr/>
            </p14:nvContentPartPr>
            <p14:xfrm>
              <a:off x="8966200" y="4102100"/>
              <a:ext cx="114300" cy="133350"/>
            </p14:xfrm>
          </p:contentPart>
        </mc:Choice>
        <mc:Fallback xmlns="">
          <p:pic>
            <p:nvPicPr>
              <p:cNvPr id="34" name="墨迹 33"/>
            </p:nvPicPr>
            <p:blipFill>
              <a:blip r:embed="rId54"/>
            </p:blipFill>
            <p:spPr>
              <a:xfrm>
                <a:off x="8966200" y="4102100"/>
                <a:ext cx="114300" cy="13335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5" name="墨迹 34"/>
              <p14:cNvContentPartPr/>
              <p14:nvPr/>
            </p14:nvContentPartPr>
            <p14:xfrm>
              <a:off x="9264650" y="4089400"/>
              <a:ext cx="107950" cy="114300"/>
            </p14:xfrm>
          </p:contentPart>
        </mc:Choice>
        <mc:Fallback xmlns="">
          <p:pic>
            <p:nvPicPr>
              <p:cNvPr id="35" name="墨迹 34"/>
            </p:nvPicPr>
            <p:blipFill>
              <a:blip r:embed="rId56"/>
            </p:blipFill>
            <p:spPr>
              <a:xfrm>
                <a:off x="9264650" y="4089400"/>
                <a:ext cx="107950" cy="1143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6" name="墨迹 35"/>
              <p14:cNvContentPartPr/>
              <p14:nvPr/>
            </p14:nvContentPartPr>
            <p14:xfrm>
              <a:off x="9340850" y="4127500"/>
              <a:ext cx="360" cy="146050"/>
            </p14:xfrm>
          </p:contentPart>
        </mc:Choice>
        <mc:Fallback xmlns="">
          <p:pic>
            <p:nvPicPr>
              <p:cNvPr id="36" name="墨迹 35"/>
            </p:nvPicPr>
            <p:blipFill>
              <a:blip r:embed="rId58"/>
            </p:blipFill>
            <p:spPr>
              <a:xfrm>
                <a:off x="9340850" y="4127500"/>
                <a:ext cx="360" cy="14605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7" name="墨迹 36"/>
              <p14:cNvContentPartPr/>
              <p14:nvPr/>
            </p14:nvContentPartPr>
            <p14:xfrm>
              <a:off x="9944100" y="4667250"/>
              <a:ext cx="82550" cy="127000"/>
            </p14:xfrm>
          </p:contentPart>
        </mc:Choice>
        <mc:Fallback xmlns="">
          <p:pic>
            <p:nvPicPr>
              <p:cNvPr id="37" name="墨迹 36"/>
            </p:nvPicPr>
            <p:blipFill>
              <a:blip r:embed="rId60"/>
            </p:blipFill>
            <p:spPr>
              <a:xfrm>
                <a:off x="9944100" y="4667250"/>
                <a:ext cx="82550" cy="12700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8" name="墨迹 37"/>
              <p14:cNvContentPartPr/>
              <p14:nvPr/>
            </p14:nvContentPartPr>
            <p14:xfrm>
              <a:off x="11201400" y="5219700"/>
              <a:ext cx="82550" cy="152400"/>
            </p14:xfrm>
          </p:contentPart>
        </mc:Choice>
        <mc:Fallback xmlns="">
          <p:pic>
            <p:nvPicPr>
              <p:cNvPr id="38" name="墨迹 37"/>
            </p:nvPicPr>
            <p:blipFill>
              <a:blip r:embed="rId62"/>
            </p:blipFill>
            <p:spPr>
              <a:xfrm>
                <a:off x="11201400" y="5219700"/>
                <a:ext cx="82550" cy="1524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9" name="墨迹 38"/>
              <p14:cNvContentPartPr/>
              <p14:nvPr/>
            </p14:nvContentPartPr>
            <p14:xfrm>
              <a:off x="11290300" y="5314950"/>
              <a:ext cx="171450" cy="360"/>
            </p14:xfrm>
          </p:contentPart>
        </mc:Choice>
        <mc:Fallback xmlns="">
          <p:pic>
            <p:nvPicPr>
              <p:cNvPr id="39" name="墨迹 38"/>
            </p:nvPicPr>
            <p:blipFill>
              <a:blip r:embed="rId64"/>
            </p:blipFill>
            <p:spPr>
              <a:xfrm>
                <a:off x="11290300" y="5314950"/>
                <a:ext cx="171450" cy="36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0" name="墨迹 39"/>
              <p14:cNvContentPartPr/>
              <p14:nvPr/>
            </p14:nvContentPartPr>
            <p14:xfrm>
              <a:off x="11404600" y="5245100"/>
              <a:ext cx="76200" cy="127000"/>
            </p14:xfrm>
          </p:contentPart>
        </mc:Choice>
        <mc:Fallback xmlns="">
          <p:pic>
            <p:nvPicPr>
              <p:cNvPr id="40" name="墨迹 39"/>
            </p:nvPicPr>
            <p:blipFill>
              <a:blip r:embed="rId66"/>
            </p:blipFill>
            <p:spPr>
              <a:xfrm>
                <a:off x="11404600" y="5245100"/>
                <a:ext cx="76200" cy="12700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1" name="墨迹 40"/>
              <p14:cNvContentPartPr/>
              <p14:nvPr/>
            </p14:nvContentPartPr>
            <p14:xfrm>
              <a:off x="11264900" y="5238750"/>
              <a:ext cx="114300" cy="139700"/>
            </p14:xfrm>
          </p:contentPart>
        </mc:Choice>
        <mc:Fallback xmlns="">
          <p:pic>
            <p:nvPicPr>
              <p:cNvPr id="41" name="墨迹 40"/>
            </p:nvPicPr>
            <p:blipFill>
              <a:blip r:embed="rId68"/>
            </p:blipFill>
            <p:spPr>
              <a:xfrm>
                <a:off x="11264900" y="5238750"/>
                <a:ext cx="114300" cy="13970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2" name="墨迹 41"/>
              <p14:cNvContentPartPr/>
              <p14:nvPr/>
            </p14:nvContentPartPr>
            <p14:xfrm>
              <a:off x="11544300" y="5181600"/>
              <a:ext cx="95250" cy="203200"/>
            </p14:xfrm>
          </p:contentPart>
        </mc:Choice>
        <mc:Fallback xmlns="">
          <p:pic>
            <p:nvPicPr>
              <p:cNvPr id="42" name="墨迹 41"/>
            </p:nvPicPr>
            <p:blipFill>
              <a:blip r:embed="rId70"/>
            </p:blipFill>
            <p:spPr>
              <a:xfrm>
                <a:off x="11544300" y="5181600"/>
                <a:ext cx="95250" cy="20320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3" name="墨迹 42"/>
              <p14:cNvContentPartPr/>
              <p14:nvPr/>
            </p14:nvContentPartPr>
            <p14:xfrm>
              <a:off x="6521450" y="3041650"/>
              <a:ext cx="4845050" cy="3575050"/>
            </p14:xfrm>
          </p:contentPart>
        </mc:Choice>
        <mc:Fallback xmlns="">
          <p:pic>
            <p:nvPicPr>
              <p:cNvPr id="43" name="墨迹 42"/>
            </p:nvPicPr>
            <p:blipFill>
              <a:blip r:embed="rId72"/>
            </p:blipFill>
            <p:spPr>
              <a:xfrm>
                <a:off x="6521450" y="3041650"/>
                <a:ext cx="4845050" cy="357505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4" name="墨迹 43"/>
              <p14:cNvContentPartPr/>
              <p14:nvPr/>
            </p14:nvContentPartPr>
            <p14:xfrm>
              <a:off x="6477000" y="3429000"/>
              <a:ext cx="184150" cy="114300"/>
            </p14:xfrm>
          </p:contentPart>
        </mc:Choice>
        <mc:Fallback xmlns="">
          <p:pic>
            <p:nvPicPr>
              <p:cNvPr id="44" name="墨迹 43"/>
            </p:nvPicPr>
            <p:blipFill>
              <a:blip r:embed="rId74"/>
            </p:blipFill>
            <p:spPr>
              <a:xfrm>
                <a:off x="6477000" y="3429000"/>
                <a:ext cx="184150" cy="11430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5" name="墨迹 44"/>
              <p14:cNvContentPartPr/>
              <p14:nvPr/>
            </p14:nvContentPartPr>
            <p14:xfrm>
              <a:off x="6927850" y="3276600"/>
              <a:ext cx="247650" cy="190500"/>
            </p14:xfrm>
          </p:contentPart>
        </mc:Choice>
        <mc:Fallback xmlns="">
          <p:pic>
            <p:nvPicPr>
              <p:cNvPr id="45" name="墨迹 44"/>
            </p:nvPicPr>
            <p:blipFill>
              <a:blip r:embed="rId76"/>
            </p:blipFill>
            <p:spPr>
              <a:xfrm>
                <a:off x="6927850" y="3276600"/>
                <a:ext cx="247650" cy="19050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6" name="墨迹 45"/>
              <p14:cNvContentPartPr/>
              <p14:nvPr/>
            </p14:nvContentPartPr>
            <p14:xfrm>
              <a:off x="7073900" y="3371850"/>
              <a:ext cx="19050" cy="241300"/>
            </p14:xfrm>
          </p:contentPart>
        </mc:Choice>
        <mc:Fallback xmlns="">
          <p:pic>
            <p:nvPicPr>
              <p:cNvPr id="46" name="墨迹 45"/>
            </p:nvPicPr>
            <p:blipFill>
              <a:blip r:embed="rId78"/>
            </p:blipFill>
            <p:spPr>
              <a:xfrm>
                <a:off x="7073900" y="3371850"/>
                <a:ext cx="19050" cy="24130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7" name="墨迹 46"/>
              <p14:cNvContentPartPr/>
              <p14:nvPr/>
            </p14:nvContentPartPr>
            <p14:xfrm>
              <a:off x="7207250" y="4248150"/>
              <a:ext cx="360" cy="184150"/>
            </p14:xfrm>
          </p:contentPart>
        </mc:Choice>
        <mc:Fallback xmlns="">
          <p:pic>
            <p:nvPicPr>
              <p:cNvPr id="47" name="墨迹 46"/>
            </p:nvPicPr>
            <p:blipFill>
              <a:blip r:embed="rId80"/>
            </p:blipFill>
            <p:spPr>
              <a:xfrm>
                <a:off x="7207250" y="4248150"/>
                <a:ext cx="360" cy="18415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8" name="墨迹 47"/>
              <p14:cNvContentPartPr/>
              <p14:nvPr/>
            </p14:nvContentPartPr>
            <p14:xfrm>
              <a:off x="7315200" y="4425950"/>
              <a:ext cx="360" cy="38100"/>
            </p14:xfrm>
          </p:contentPart>
        </mc:Choice>
        <mc:Fallback xmlns="">
          <p:pic>
            <p:nvPicPr>
              <p:cNvPr id="48" name="墨迹 47"/>
            </p:nvPicPr>
            <p:blipFill>
              <a:blip r:embed="rId82"/>
            </p:blipFill>
            <p:spPr>
              <a:xfrm>
                <a:off x="7315200" y="4425950"/>
                <a:ext cx="360" cy="3810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9" name="墨迹 48"/>
              <p14:cNvContentPartPr/>
              <p14:nvPr/>
            </p14:nvContentPartPr>
            <p14:xfrm>
              <a:off x="7454900" y="4324350"/>
              <a:ext cx="88900" cy="107950"/>
            </p14:xfrm>
          </p:contentPart>
        </mc:Choice>
        <mc:Fallback xmlns="">
          <p:pic>
            <p:nvPicPr>
              <p:cNvPr id="49" name="墨迹 48"/>
            </p:nvPicPr>
            <p:blipFill>
              <a:blip r:embed="rId84"/>
            </p:blipFill>
            <p:spPr>
              <a:xfrm>
                <a:off x="7454900" y="4324350"/>
                <a:ext cx="88900" cy="10795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50" name="墨迹 49"/>
              <p14:cNvContentPartPr/>
              <p14:nvPr/>
            </p14:nvContentPartPr>
            <p14:xfrm>
              <a:off x="7645400" y="4375150"/>
              <a:ext cx="6350" cy="82550"/>
            </p14:xfrm>
          </p:contentPart>
        </mc:Choice>
        <mc:Fallback xmlns="">
          <p:pic>
            <p:nvPicPr>
              <p:cNvPr id="50" name="墨迹 49"/>
            </p:nvPicPr>
            <p:blipFill>
              <a:blip r:embed="rId86"/>
            </p:blipFill>
            <p:spPr>
              <a:xfrm>
                <a:off x="7645400" y="4375150"/>
                <a:ext cx="6350" cy="8255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1" name="墨迹 50"/>
              <p14:cNvContentPartPr/>
              <p14:nvPr/>
            </p14:nvContentPartPr>
            <p14:xfrm>
              <a:off x="7778750" y="4248150"/>
              <a:ext cx="44450" cy="196850"/>
            </p14:xfrm>
          </p:contentPart>
        </mc:Choice>
        <mc:Fallback xmlns="">
          <p:pic>
            <p:nvPicPr>
              <p:cNvPr id="51" name="墨迹 50"/>
            </p:nvPicPr>
            <p:blipFill>
              <a:blip r:embed="rId88"/>
            </p:blipFill>
            <p:spPr>
              <a:xfrm>
                <a:off x="7778750" y="4248150"/>
                <a:ext cx="44450" cy="19685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2" name="墨迹 51"/>
              <p14:cNvContentPartPr/>
              <p14:nvPr/>
            </p14:nvContentPartPr>
            <p14:xfrm>
              <a:off x="7937500" y="4406900"/>
              <a:ext cx="6350" cy="57150"/>
            </p14:xfrm>
          </p:contentPart>
        </mc:Choice>
        <mc:Fallback xmlns="">
          <p:pic>
            <p:nvPicPr>
              <p:cNvPr id="52" name="墨迹 51"/>
            </p:nvPicPr>
            <p:blipFill>
              <a:blip r:embed="rId90"/>
            </p:blipFill>
            <p:spPr>
              <a:xfrm>
                <a:off x="7937500" y="4406900"/>
                <a:ext cx="6350" cy="5715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3" name="墨迹 52"/>
              <p14:cNvContentPartPr/>
              <p14:nvPr/>
            </p14:nvContentPartPr>
            <p14:xfrm>
              <a:off x="8032750" y="4210050"/>
              <a:ext cx="146050" cy="158750"/>
            </p14:xfrm>
          </p:contentPart>
        </mc:Choice>
        <mc:Fallback xmlns="">
          <p:pic>
            <p:nvPicPr>
              <p:cNvPr id="53" name="墨迹 52"/>
            </p:nvPicPr>
            <p:blipFill>
              <a:blip r:embed="rId92"/>
            </p:blipFill>
            <p:spPr>
              <a:xfrm>
                <a:off x="8032750" y="4210050"/>
                <a:ext cx="146050" cy="15875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4" name="墨迹 53"/>
              <p14:cNvContentPartPr/>
              <p14:nvPr/>
            </p14:nvContentPartPr>
            <p14:xfrm>
              <a:off x="8089900" y="4248150"/>
              <a:ext cx="360" cy="190500"/>
            </p14:xfrm>
          </p:contentPart>
        </mc:Choice>
        <mc:Fallback xmlns="">
          <p:pic>
            <p:nvPicPr>
              <p:cNvPr id="54" name="墨迹 53"/>
            </p:nvPicPr>
            <p:blipFill>
              <a:blip r:embed="rId94"/>
            </p:blipFill>
            <p:spPr>
              <a:xfrm>
                <a:off x="8089900" y="4248150"/>
                <a:ext cx="360" cy="19050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5" name="墨迹 54"/>
              <p14:cNvContentPartPr/>
              <p14:nvPr/>
            </p14:nvContentPartPr>
            <p14:xfrm>
              <a:off x="5308600" y="3194050"/>
              <a:ext cx="5041900" cy="3397250"/>
            </p14:xfrm>
          </p:contentPart>
        </mc:Choice>
        <mc:Fallback xmlns="">
          <p:pic>
            <p:nvPicPr>
              <p:cNvPr id="55" name="墨迹 54"/>
            </p:nvPicPr>
            <p:blipFill>
              <a:blip r:embed="rId96"/>
            </p:blipFill>
            <p:spPr>
              <a:xfrm>
                <a:off x="5308600" y="3194050"/>
                <a:ext cx="5041900" cy="339725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6" name="墨迹 55"/>
              <p14:cNvContentPartPr/>
              <p14:nvPr/>
            </p14:nvContentPartPr>
            <p14:xfrm>
              <a:off x="10318750" y="3441700"/>
              <a:ext cx="177800" cy="2343150"/>
            </p14:xfrm>
          </p:contentPart>
        </mc:Choice>
        <mc:Fallback xmlns="">
          <p:pic>
            <p:nvPicPr>
              <p:cNvPr id="56" name="墨迹 55"/>
            </p:nvPicPr>
            <p:blipFill>
              <a:blip r:embed="rId98"/>
            </p:blipFill>
            <p:spPr>
              <a:xfrm>
                <a:off x="10318750" y="3441700"/>
                <a:ext cx="177800" cy="234315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7" name="墨迹 56"/>
              <p14:cNvContentPartPr/>
              <p14:nvPr/>
            </p14:nvContentPartPr>
            <p14:xfrm>
              <a:off x="10394950" y="5734050"/>
              <a:ext cx="120650" cy="44450"/>
            </p14:xfrm>
          </p:contentPart>
        </mc:Choice>
        <mc:Fallback xmlns="">
          <p:pic>
            <p:nvPicPr>
              <p:cNvPr id="57" name="墨迹 56"/>
            </p:nvPicPr>
            <p:blipFill>
              <a:blip r:embed="rId100"/>
            </p:blipFill>
            <p:spPr>
              <a:xfrm>
                <a:off x="10394950" y="5734050"/>
                <a:ext cx="120650" cy="4445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8" name="墨迹 57"/>
              <p14:cNvContentPartPr/>
              <p14:nvPr/>
            </p14:nvContentPartPr>
            <p14:xfrm>
              <a:off x="10287000" y="6127750"/>
              <a:ext cx="114300" cy="171450"/>
            </p14:xfrm>
          </p:contentPart>
        </mc:Choice>
        <mc:Fallback xmlns="">
          <p:pic>
            <p:nvPicPr>
              <p:cNvPr id="58" name="墨迹 57"/>
            </p:nvPicPr>
            <p:blipFill>
              <a:blip r:embed="rId102"/>
            </p:blipFill>
            <p:spPr>
              <a:xfrm>
                <a:off x="10287000" y="6127750"/>
                <a:ext cx="114300" cy="17145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9" name="墨迹 58"/>
              <p14:cNvContentPartPr/>
              <p14:nvPr/>
            </p14:nvContentPartPr>
            <p14:xfrm>
              <a:off x="10750550" y="6140450"/>
              <a:ext cx="107950" cy="146050"/>
            </p14:xfrm>
          </p:contentPart>
        </mc:Choice>
        <mc:Fallback xmlns="">
          <p:pic>
            <p:nvPicPr>
              <p:cNvPr id="59" name="墨迹 58"/>
            </p:nvPicPr>
            <p:blipFill>
              <a:blip r:embed="rId104"/>
            </p:blipFill>
            <p:spPr>
              <a:xfrm>
                <a:off x="10750550" y="6140450"/>
                <a:ext cx="107950" cy="14605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60" name="墨迹 59"/>
              <p14:cNvContentPartPr/>
              <p14:nvPr/>
            </p14:nvContentPartPr>
            <p14:xfrm>
              <a:off x="10045700" y="4603750"/>
              <a:ext cx="165100" cy="171450"/>
            </p14:xfrm>
          </p:contentPart>
        </mc:Choice>
        <mc:Fallback xmlns="">
          <p:pic>
            <p:nvPicPr>
              <p:cNvPr id="60" name="墨迹 59"/>
            </p:nvPicPr>
            <p:blipFill>
              <a:blip r:embed="rId106"/>
            </p:blipFill>
            <p:spPr>
              <a:xfrm>
                <a:off x="10045700" y="4603750"/>
                <a:ext cx="165100" cy="17145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61" name="墨迹 60"/>
              <p14:cNvContentPartPr/>
              <p14:nvPr/>
            </p14:nvContentPartPr>
            <p14:xfrm>
              <a:off x="10115550" y="4641850"/>
              <a:ext cx="12700" cy="203200"/>
            </p14:xfrm>
          </p:contentPart>
        </mc:Choice>
        <mc:Fallback xmlns="">
          <p:pic>
            <p:nvPicPr>
              <p:cNvPr id="61" name="墨迹 60"/>
            </p:nvPicPr>
            <p:blipFill>
              <a:blip r:embed="rId108"/>
            </p:blipFill>
            <p:spPr>
              <a:xfrm>
                <a:off x="10115550" y="4641850"/>
                <a:ext cx="12700" cy="203200"/>
              </a:xfrm>
              <a:prstGeom prst="rect"/>
            </p:spPr>
          </p:pic>
        </mc:Fallback>
      </mc:AlternateContent>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PLACING_PICTURE_USER_VIEWPORT" val="{&quot;height&quot;:3225,&quot;width&quot;:6375}"/>
</p:tagLst>
</file>

<file path=ppt/tags/tag64.xml><?xml version="1.0" encoding="utf-8"?>
<p:tagLst xmlns:p="http://schemas.openxmlformats.org/presentationml/2006/main">
  <p:tag name="KSO_WM_UNIT_PLACING_PICTURE_USER_VIEWPORT" val="{&quot;height&quot;:3760,&quot;width&quot;:4990}"/>
</p:tagLst>
</file>

<file path=ppt/tags/tag65.xml><?xml version="1.0" encoding="utf-8"?>
<p:tagLst xmlns:p="http://schemas.openxmlformats.org/presentationml/2006/main">
  <p:tag name="COMMONDATA" val="eyJoZGlkIjoiZWE4NDM3OWZkMTVhN2VjYjk3ZjBmODBmNzNhOWJjZDI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5086</Words>
  <Application>WPS 演示</Application>
  <PresentationFormat>宽屏</PresentationFormat>
  <Paragraphs>657</Paragraphs>
  <Slides>19</Slides>
  <Notes>4</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7</vt:i4>
      </vt:variant>
      <vt:variant>
        <vt:lpstr>幻灯片标题</vt:lpstr>
      </vt:variant>
      <vt:variant>
        <vt:i4>19</vt:i4>
      </vt:variant>
    </vt:vector>
  </HeadingPairs>
  <TitlesOfParts>
    <vt:vector size="46" baseType="lpstr">
      <vt:lpstr>Arial</vt:lpstr>
      <vt:lpstr>宋体</vt:lpstr>
      <vt:lpstr>Wingdings</vt:lpstr>
      <vt:lpstr>Wingdings</vt:lpstr>
      <vt:lpstr>微软雅黑</vt:lpstr>
      <vt:lpstr>Calibri</vt:lpstr>
      <vt:lpstr>Arial Unicode MS</vt:lpstr>
      <vt:lpstr>黑体</vt:lpstr>
      <vt:lpstr>Times New Roman</vt:lpstr>
      <vt:lpstr>楷体_GB2312</vt:lpstr>
      <vt:lpstr>新宋体</vt:lpstr>
      <vt:lpstr>黑体</vt:lpstr>
      <vt:lpstr>楷体_GB2312</vt:lpstr>
      <vt:lpstr>Symbol</vt:lpstr>
      <vt:lpstr>华文行楷</vt:lpstr>
      <vt:lpstr>Verdana</vt:lpstr>
      <vt:lpstr>华文细黑</vt:lpstr>
      <vt:lpstr>楷体</vt:lpstr>
      <vt:lpstr>Juice ITC</vt:lpstr>
      <vt:lpstr>Office 主题​​</vt:lpstr>
      <vt:lpstr>Equation.3</vt:lpstr>
      <vt:lpstr>Equation.3</vt:lpstr>
      <vt:lpstr>Equation.3</vt:lpstr>
      <vt:lpstr>Equation.3</vt:lpstr>
      <vt:lpstr>Paint.Picture</vt:lpstr>
      <vt:lpstr>Equation.3</vt:lpstr>
      <vt:lpstr>Equation.3</vt:lpstr>
      <vt:lpstr>第5章  回溯法</vt:lpstr>
      <vt:lpstr>回溯法</vt:lpstr>
      <vt:lpstr>问题的解空间</vt:lpstr>
      <vt:lpstr>生成问题状态的基本方法</vt:lpstr>
      <vt:lpstr>回溯法的基本思想</vt:lpstr>
      <vt:lpstr>子集树与排列树</vt:lpstr>
      <vt:lpstr>装载问题</vt:lpstr>
      <vt:lpstr>PowerPoint 演示文稿</vt:lpstr>
      <vt:lpstr>PowerPoint 演示文稿</vt:lpstr>
      <vt:lpstr>n后问题</vt:lpstr>
      <vt:lpstr>PowerPoint 演示文稿</vt:lpstr>
      <vt:lpstr>PowerPoint 演示文稿</vt:lpstr>
      <vt:lpstr>0-1背包问题</vt:lpstr>
      <vt:lpstr>图的m着色问题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Leng</cp:lastModifiedBy>
  <cp:revision>180</cp:revision>
  <dcterms:created xsi:type="dcterms:W3CDTF">2019-06-19T02:08:00Z</dcterms:created>
  <dcterms:modified xsi:type="dcterms:W3CDTF">2022-11-05T12:04:22Z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91F8466A248A445AAD423294BFD3EE5F</vt:lpwstr>
  </property>
</Properties>
</file>