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387" r:id="rId4"/>
    <p:sldId id="596" r:id="rId5"/>
    <p:sldId id="597" r:id="rId7"/>
    <p:sldId id="624" r:id="rId8"/>
    <p:sldId id="733" r:id="rId9"/>
    <p:sldId id="735" r:id="rId10"/>
    <p:sldId id="736" r:id="rId11"/>
    <p:sldId id="734" r:id="rId12"/>
    <p:sldId id="737" r:id="rId13"/>
    <p:sldId id="738" r:id="rId14"/>
    <p:sldId id="798" r:id="rId15"/>
    <p:sldId id="797" r:id="rId16"/>
    <p:sldId id="799" r:id="rId17"/>
    <p:sldId id="800" r:id="rId18"/>
    <p:sldId id="801" r:id="rId19"/>
    <p:sldId id="802" r:id="rId20"/>
    <p:sldId id="803" r:id="rId21"/>
    <p:sldId id="804" r:id="rId22"/>
    <p:sldId id="806" r:id="rId23"/>
    <p:sldId id="807" r:id="rId24"/>
    <p:sldId id="627" r:id="rId25"/>
    <p:sldId id="630" r:id="rId26"/>
    <p:sldId id="667" r:id="rId27"/>
    <p:sldId id="808" r:id="rId28"/>
    <p:sldId id="668" r:id="rId29"/>
    <p:sldId id="809" r:id="rId30"/>
    <p:sldId id="810" r:id="rId31"/>
    <p:sldId id="666" r:id="rId32"/>
    <p:sldId id="669" r:id="rId33"/>
    <p:sldId id="811" r:id="rId34"/>
    <p:sldId id="812" r:id="rId35"/>
    <p:sldId id="813" r:id="rId36"/>
    <p:sldId id="633" r:id="rId37"/>
    <p:sldId id="673" r:id="rId38"/>
    <p:sldId id="821" r:id="rId39"/>
    <p:sldId id="814" r:id="rId40"/>
    <p:sldId id="815" r:id="rId41"/>
    <p:sldId id="816" r:id="rId42"/>
    <p:sldId id="817" r:id="rId43"/>
    <p:sldId id="818" r:id="rId44"/>
    <p:sldId id="819" r:id="rId45"/>
    <p:sldId id="601" r:id="rId46"/>
    <p:sldId id="674" r:id="rId47"/>
    <p:sldId id="675" r:id="rId4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0000"/>
    <a:srgbClr val="003300"/>
    <a:srgbClr val="333300"/>
    <a:srgbClr val="003366"/>
    <a:srgbClr val="E7EAE6"/>
    <a:srgbClr val="CFD4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483"/>
    <p:restoredTop sz="93929"/>
  </p:normalViewPr>
  <p:slideViewPr>
    <p:cSldViewPr showGuides="1">
      <p:cViewPr varScale="1">
        <p:scale>
          <a:sx n="74" d="100"/>
          <a:sy n="74" d="100"/>
        </p:scale>
        <p:origin x="-498" y="-84"/>
      </p:cViewPr>
      <p:guideLst>
        <p:guide orient="horz" pos="2198"/>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73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3650" name="页眉占位符 283649"/>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283651" name="日期占位符 283650"/>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283652" name="幻灯片图像占位符 283651"/>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83653" name="文本占位符 283652"/>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83654" name="页脚占位符 283653"/>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dirty="0"/>
          </a:p>
        </p:txBody>
      </p:sp>
      <p:sp>
        <p:nvSpPr>
          <p:cNvPr id="283655" name="灯片编号占位符 283654"/>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2466" name="幻灯片图像占位符 1"/>
          <p:cNvSpPr>
            <a:spLocks noGrp="1" noRot="1" noChangeAspect="1" noTextEdit="1"/>
          </p:cNvSpPr>
          <p:nvPr>
            <p:ph type="sldImg"/>
          </p:nvPr>
        </p:nvSpPr>
        <p:spPr>
          <a:ln>
            <a:solidFill>
              <a:srgbClr val="000000">
                <a:alpha val="100000"/>
              </a:srgbClr>
            </a:solidFill>
            <a:miter lim="800000"/>
          </a:ln>
        </p:spPr>
      </p:sp>
      <p:sp>
        <p:nvSpPr>
          <p:cNvPr id="702467"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46084"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6578" name="幻灯片图像占位符 536577"/>
          <p:cNvSpPr>
            <a:spLocks noRot="1" noTextEdit="1"/>
          </p:cNvSpPr>
          <p:nvPr>
            <p:ph type="sldImg"/>
          </p:nvPr>
        </p:nvSpPr>
        <p:spPr/>
      </p:sp>
      <p:sp>
        <p:nvSpPr>
          <p:cNvPr id="536579" name="文本占位符 536578"/>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6578" name="幻灯片图像占位符 536577"/>
          <p:cNvSpPr>
            <a:spLocks noRot="1" noTextEdit="1"/>
          </p:cNvSpPr>
          <p:nvPr>
            <p:ph type="sldImg"/>
          </p:nvPr>
        </p:nvSpPr>
        <p:spPr/>
      </p:sp>
      <p:sp>
        <p:nvSpPr>
          <p:cNvPr id="536579" name="文本占位符 536578"/>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3906" name="幻灯片图像占位符 1"/>
          <p:cNvSpPr>
            <a:spLocks noGrp="1" noRot="1" noChangeAspect="1" noTextEdit="1"/>
          </p:cNvSpPr>
          <p:nvPr>
            <p:ph type="sldImg"/>
          </p:nvPr>
        </p:nvSpPr>
        <p:spPr>
          <a:ln>
            <a:solidFill>
              <a:srgbClr val="000000">
                <a:alpha val="100000"/>
              </a:srgbClr>
            </a:solidFill>
            <a:miter lim="800000"/>
          </a:ln>
        </p:spPr>
      </p:sp>
      <p:sp>
        <p:nvSpPr>
          <p:cNvPr id="763907"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46084"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9026" name="幻灯片图像占位符 769025"/>
          <p:cNvSpPr>
            <a:spLocks noRot="1" noTextEdit="1"/>
          </p:cNvSpPr>
          <p:nvPr>
            <p:ph type="sldImg"/>
          </p:nvPr>
        </p:nvSpPr>
        <p:spPr/>
      </p:sp>
      <p:sp>
        <p:nvSpPr>
          <p:cNvPr id="769027" name="文本占位符 769026"/>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3906" name="幻灯片图像占位符 1"/>
          <p:cNvSpPr>
            <a:spLocks noGrp="1" noRot="1" noChangeAspect="1" noTextEdit="1"/>
          </p:cNvSpPr>
          <p:nvPr>
            <p:ph type="sldImg"/>
          </p:nvPr>
        </p:nvSpPr>
        <p:spPr>
          <a:ln>
            <a:solidFill>
              <a:srgbClr val="000000">
                <a:alpha val="100000"/>
              </a:srgbClr>
            </a:solidFill>
            <a:miter lim="800000"/>
          </a:ln>
        </p:spPr>
      </p:sp>
      <p:sp>
        <p:nvSpPr>
          <p:cNvPr id="763907"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46084"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9026" name="幻灯片图像占位符 769025"/>
          <p:cNvSpPr>
            <a:spLocks noRot="1" noTextEdit="1"/>
          </p:cNvSpPr>
          <p:nvPr>
            <p:ph type="sldImg"/>
          </p:nvPr>
        </p:nvSpPr>
        <p:spPr/>
      </p:sp>
      <p:sp>
        <p:nvSpPr>
          <p:cNvPr id="769027" name="文本占位符 769026"/>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3122" name="幻灯片图像占位符 1"/>
          <p:cNvSpPr>
            <a:spLocks noGrp="1" noRot="1" noChangeAspect="1" noTextEdit="1"/>
          </p:cNvSpPr>
          <p:nvPr>
            <p:ph type="sldImg"/>
          </p:nvPr>
        </p:nvSpPr>
        <p:spPr>
          <a:ln>
            <a:solidFill>
              <a:srgbClr val="000000">
                <a:alpha val="100000"/>
              </a:srgbClr>
            </a:solidFill>
            <a:miter lim="800000"/>
          </a:ln>
        </p:spPr>
      </p:sp>
      <p:sp>
        <p:nvSpPr>
          <p:cNvPr id="773123"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46084"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4754" name="幻灯片图像占位符 1"/>
          <p:cNvSpPr>
            <a:spLocks noGrp="1" noRot="1" noChangeAspect="1" noTextEdit="1"/>
          </p:cNvSpPr>
          <p:nvPr>
            <p:ph type="sldImg"/>
          </p:nvPr>
        </p:nvSpPr>
        <p:spPr>
          <a:ln>
            <a:solidFill>
              <a:srgbClr val="000000">
                <a:alpha val="100000"/>
              </a:srgbClr>
            </a:solidFill>
            <a:miter lim="800000"/>
          </a:ln>
        </p:spPr>
      </p:sp>
      <p:sp>
        <p:nvSpPr>
          <p:cNvPr id="714755"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52228"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4754" name="幻灯片图像占位符 1"/>
          <p:cNvSpPr>
            <a:spLocks noGrp="1" noRot="1" noChangeAspect="1" noTextEdit="1"/>
          </p:cNvSpPr>
          <p:nvPr>
            <p:ph type="sldImg"/>
          </p:nvPr>
        </p:nvSpPr>
        <p:spPr>
          <a:ln>
            <a:solidFill>
              <a:srgbClr val="000000">
                <a:alpha val="100000"/>
              </a:srgbClr>
            </a:solidFill>
            <a:miter lim="800000"/>
          </a:ln>
        </p:spPr>
      </p:sp>
      <p:sp>
        <p:nvSpPr>
          <p:cNvPr id="714755"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52228"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02" name="幻灯片图像占位符 1"/>
          <p:cNvSpPr>
            <a:spLocks noGrp="1" noRot="1" noChangeAspect="1" noTextEdit="1"/>
          </p:cNvSpPr>
          <p:nvPr>
            <p:ph type="sldImg"/>
          </p:nvPr>
        </p:nvSpPr>
        <p:spPr>
          <a:ln>
            <a:solidFill>
              <a:srgbClr val="000000">
                <a:alpha val="100000"/>
              </a:srgbClr>
            </a:solidFill>
            <a:miter lim="800000"/>
          </a:ln>
        </p:spPr>
      </p:sp>
      <p:sp>
        <p:nvSpPr>
          <p:cNvPr id="716803"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53252"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4514" name="幻灯片图像占位符 1"/>
          <p:cNvSpPr>
            <a:spLocks noGrp="1" noRot="1" noChangeAspect="1" noTextEdit="1"/>
          </p:cNvSpPr>
          <p:nvPr>
            <p:ph type="sldImg"/>
          </p:nvPr>
        </p:nvSpPr>
        <p:spPr>
          <a:ln>
            <a:solidFill>
              <a:srgbClr val="000000">
                <a:alpha val="100000"/>
              </a:srgbClr>
            </a:solidFill>
            <a:miter lim="800000"/>
          </a:ln>
        </p:spPr>
      </p:sp>
      <p:sp>
        <p:nvSpPr>
          <p:cNvPr id="704515"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47108"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4754" name="幻灯片图像占位符 1"/>
          <p:cNvSpPr>
            <a:spLocks noGrp="1" noRot="1" noChangeAspect="1" noTextEdit="1"/>
          </p:cNvSpPr>
          <p:nvPr>
            <p:ph type="sldImg"/>
          </p:nvPr>
        </p:nvSpPr>
        <p:spPr>
          <a:ln>
            <a:solidFill>
              <a:srgbClr val="000000">
                <a:alpha val="100000"/>
              </a:srgbClr>
            </a:solidFill>
            <a:miter lim="800000"/>
          </a:ln>
        </p:spPr>
      </p:sp>
      <p:sp>
        <p:nvSpPr>
          <p:cNvPr id="714755"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52228"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2706" name="幻灯片图像占位符 1"/>
          <p:cNvSpPr>
            <a:spLocks noGrp="1" noRot="1" noChangeAspect="1" noTextEdit="1"/>
          </p:cNvSpPr>
          <p:nvPr>
            <p:ph type="sldImg"/>
          </p:nvPr>
        </p:nvSpPr>
        <p:spPr>
          <a:ln>
            <a:solidFill>
              <a:srgbClr val="000000">
                <a:alpha val="100000"/>
              </a:srgbClr>
            </a:solidFill>
            <a:miter lim="800000"/>
          </a:ln>
        </p:spPr>
      </p:sp>
      <p:sp>
        <p:nvSpPr>
          <p:cNvPr id="712707"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51204"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8786" name="幻灯片图像占位符 1"/>
          <p:cNvSpPr>
            <a:spLocks noGrp="1" noRot="1" noChangeAspect="1" noTextEdit="1"/>
          </p:cNvSpPr>
          <p:nvPr>
            <p:ph type="sldImg"/>
          </p:nvPr>
        </p:nvSpPr>
        <p:spPr>
          <a:ln>
            <a:solidFill>
              <a:srgbClr val="000000">
                <a:alpha val="100000"/>
              </a:srgbClr>
            </a:solidFill>
            <a:miter lim="800000"/>
          </a:ln>
        </p:spPr>
      </p:sp>
      <p:sp>
        <p:nvSpPr>
          <p:cNvPr id="758787"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46084"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6578" name="幻灯片图像占位符 536577"/>
          <p:cNvSpPr>
            <a:spLocks noRot="1" noTextEdit="1"/>
          </p:cNvSpPr>
          <p:nvPr>
            <p:ph type="sldImg"/>
          </p:nvPr>
        </p:nvSpPr>
        <p:spPr/>
      </p:sp>
      <p:sp>
        <p:nvSpPr>
          <p:cNvPr id="536579" name="文本占位符 536578"/>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6578" name="幻灯片图像占位符 536577"/>
          <p:cNvSpPr>
            <a:spLocks noRot="1" noTextEdit="1"/>
          </p:cNvSpPr>
          <p:nvPr>
            <p:ph type="sldImg"/>
          </p:nvPr>
        </p:nvSpPr>
        <p:spPr/>
      </p:sp>
      <p:sp>
        <p:nvSpPr>
          <p:cNvPr id="536579" name="文本占位符 536578"/>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6578" name="幻灯片图像占位符 536577"/>
          <p:cNvSpPr>
            <a:spLocks noRot="1" noTextEdit="1"/>
          </p:cNvSpPr>
          <p:nvPr>
            <p:ph type="sldImg"/>
          </p:nvPr>
        </p:nvSpPr>
        <p:spPr/>
      </p:sp>
      <p:sp>
        <p:nvSpPr>
          <p:cNvPr id="536579" name="文本占位符 536578"/>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6578" name="幻灯片图像占位符 536577"/>
          <p:cNvSpPr>
            <a:spLocks noRot="1" noTextEdit="1"/>
          </p:cNvSpPr>
          <p:nvPr>
            <p:ph type="sldImg"/>
          </p:nvPr>
        </p:nvSpPr>
        <p:spPr/>
      </p:sp>
      <p:sp>
        <p:nvSpPr>
          <p:cNvPr id="536579" name="文本占位符 536578"/>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6578" name="幻灯片图像占位符 536577"/>
          <p:cNvSpPr>
            <a:spLocks noRot="1" noTextEdit="1"/>
          </p:cNvSpPr>
          <p:nvPr>
            <p:ph type="sldImg"/>
          </p:nvPr>
        </p:nvSpPr>
        <p:spPr/>
      </p:sp>
      <p:sp>
        <p:nvSpPr>
          <p:cNvPr id="536579" name="文本占位符 536578"/>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6578" name="幻灯片图像占位符 536577"/>
          <p:cNvSpPr>
            <a:spLocks noRot="1" noTextEdit="1"/>
          </p:cNvSpPr>
          <p:nvPr>
            <p:ph type="sldImg"/>
          </p:nvPr>
        </p:nvSpPr>
        <p:spPr/>
      </p:sp>
      <p:sp>
        <p:nvSpPr>
          <p:cNvPr id="536579" name="文本占位符 536578"/>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95586" name="组合 195585"/>
          <p:cNvGrpSpPr/>
          <p:nvPr/>
        </p:nvGrpSpPr>
        <p:grpSpPr>
          <a:xfrm>
            <a:off x="0" y="0"/>
            <a:ext cx="8805863" cy="6858000"/>
            <a:chOff x="0" y="0"/>
            <a:chExt cx="5547" cy="4320"/>
          </a:xfrm>
        </p:grpSpPr>
        <p:grpSp>
          <p:nvGrpSpPr>
            <p:cNvPr id="195587" name="组合 195586"/>
            <p:cNvGrpSpPr/>
            <p:nvPr userDrawn="1"/>
          </p:nvGrpSpPr>
          <p:grpSpPr>
            <a:xfrm rot="-215207">
              <a:off x="3690" y="234"/>
              <a:ext cx="1857" cy="3625"/>
              <a:chOff x="3010" y="778"/>
              <a:chExt cx="1857" cy="3625"/>
            </a:xfrm>
          </p:grpSpPr>
          <p:sp>
            <p:nvSpPr>
              <p:cNvPr id="195588" name="任意多边形 195587"/>
              <p:cNvSpPr/>
              <p:nvPr userDrawn="1"/>
            </p:nvSpPr>
            <p:spPr>
              <a:xfrm rot="-9414770" flipV="1">
                <a:off x="3534" y="778"/>
                <a:ext cx="1333" cy="1485"/>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p>
                <a:endParaRPr lang="zh-CN" altLang="en-US"/>
              </a:p>
            </p:txBody>
          </p:sp>
          <p:sp>
            <p:nvSpPr>
              <p:cNvPr id="195589" name="任意多边形 195588"/>
              <p:cNvSpPr/>
              <p:nvPr userDrawn="1"/>
            </p:nvSpPr>
            <p:spPr>
              <a:xfrm rot="-9414770" flipV="1">
                <a:off x="4029" y="1802"/>
                <a:ext cx="571" cy="531"/>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p>
                <a:endParaRPr lang="zh-CN" altLang="en-US"/>
              </a:p>
            </p:txBody>
          </p:sp>
          <p:sp>
            <p:nvSpPr>
              <p:cNvPr id="195590" name="任意多边形 195589"/>
              <p:cNvSpPr/>
              <p:nvPr userDrawn="1"/>
            </p:nvSpPr>
            <p:spPr>
              <a:xfrm rot="-9414770" flipV="1">
                <a:off x="3639" y="2167"/>
                <a:ext cx="277" cy="249"/>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p>
                <a:endParaRPr lang="zh-CN" altLang="en-US"/>
              </a:p>
            </p:txBody>
          </p:sp>
          <p:sp>
            <p:nvSpPr>
              <p:cNvPr id="195591" name="任意多边形 195590"/>
              <p:cNvSpPr/>
              <p:nvPr userDrawn="1"/>
            </p:nvSpPr>
            <p:spPr>
              <a:xfrm rot="-9414770" flipV="1">
                <a:off x="3979" y="977"/>
                <a:ext cx="245" cy="34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p>
                <a:endParaRPr lang="zh-CN" altLang="en-US"/>
              </a:p>
            </p:txBody>
          </p:sp>
          <p:sp>
            <p:nvSpPr>
              <p:cNvPr id="195592" name="任意多边形 195591"/>
              <p:cNvSpPr/>
              <p:nvPr userDrawn="1"/>
            </p:nvSpPr>
            <p:spPr>
              <a:xfrm rot="-9414770" flipV="1">
                <a:off x="3845" y="2207"/>
                <a:ext cx="103" cy="209"/>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p>
                <a:endParaRPr lang="zh-CN" altLang="en-US"/>
              </a:p>
            </p:txBody>
          </p:sp>
          <p:sp>
            <p:nvSpPr>
              <p:cNvPr id="195593" name="任意多边形 195592"/>
              <p:cNvSpPr/>
              <p:nvPr userDrawn="1"/>
            </p:nvSpPr>
            <p:spPr>
              <a:xfrm rot="-9414770" flipV="1">
                <a:off x="3895" y="1325"/>
                <a:ext cx="120" cy="90"/>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p>
                <a:endParaRPr lang="zh-CN" altLang="en-US"/>
              </a:p>
            </p:txBody>
          </p:sp>
          <p:sp>
            <p:nvSpPr>
              <p:cNvPr id="195594" name="任意多边形 195593"/>
              <p:cNvSpPr/>
              <p:nvPr userDrawn="1"/>
            </p:nvSpPr>
            <p:spPr>
              <a:xfrm rot="-9414770" flipV="1">
                <a:off x="3010" y="2344"/>
                <a:ext cx="330" cy="2059"/>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p>
                <a:endParaRPr lang="zh-CN" altLang="en-US"/>
              </a:p>
            </p:txBody>
          </p:sp>
        </p:grpSp>
        <p:sp>
          <p:nvSpPr>
            <p:cNvPr id="195595" name="任意多边形 195594"/>
            <p:cNvSpPr/>
            <p:nvPr userDrawn="1"/>
          </p:nvSpPr>
          <p:spPr>
            <a:xfrm rot="373331" flipH="1">
              <a:off x="22" y="1957"/>
              <a:ext cx="323" cy="649"/>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p>
              <a:endParaRPr lang="zh-CN" altLang="en-US"/>
            </a:p>
          </p:txBody>
        </p:sp>
        <p:sp>
          <p:nvSpPr>
            <p:cNvPr id="195596" name="任意多边形 195595"/>
            <p:cNvSpPr/>
            <p:nvPr userDrawn="1"/>
          </p:nvSpPr>
          <p:spPr>
            <a:xfrm>
              <a:off x="168" y="1260"/>
              <a:ext cx="1259" cy="1532"/>
            </a:xfrm>
            <a:custGeom>
              <a:avLst/>
              <a:gdLst/>
              <a:ahLst/>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p>
              <a:endParaRPr lang="zh-CN" altLang="en-US"/>
            </a:p>
          </p:txBody>
        </p:sp>
        <p:sp>
          <p:nvSpPr>
            <p:cNvPr id="195597" name="任意多边形 195596"/>
            <p:cNvSpPr/>
            <p:nvPr userDrawn="1"/>
          </p:nvSpPr>
          <p:spPr>
            <a:xfrm>
              <a:off x="0" y="2610"/>
              <a:ext cx="801" cy="459"/>
            </a:xfrm>
            <a:custGeom>
              <a:avLst/>
              <a:gdLst/>
              <a:ahLst/>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p>
              <a:endParaRPr lang="zh-CN" altLang="en-US"/>
            </a:p>
          </p:txBody>
        </p:sp>
        <p:sp>
          <p:nvSpPr>
            <p:cNvPr id="195598" name="任意多边形 195597"/>
            <p:cNvSpPr/>
            <p:nvPr userDrawn="1"/>
          </p:nvSpPr>
          <p:spPr>
            <a:xfrm rot="373331" flipH="1">
              <a:off x="898" y="2855"/>
              <a:ext cx="354" cy="464"/>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p>
              <a:endParaRPr lang="zh-CN" altLang="en-US"/>
            </a:p>
          </p:txBody>
        </p:sp>
        <p:sp>
          <p:nvSpPr>
            <p:cNvPr id="195599" name="任意多边形 195598"/>
            <p:cNvSpPr/>
            <p:nvPr userDrawn="1"/>
          </p:nvSpPr>
          <p:spPr>
            <a:xfrm rot="373331" flipH="1">
              <a:off x="799" y="2979"/>
              <a:ext cx="87" cy="274"/>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p>
              <a:endParaRPr lang="zh-CN" altLang="en-US"/>
            </a:p>
          </p:txBody>
        </p:sp>
        <p:sp>
          <p:nvSpPr>
            <p:cNvPr id="195600" name="任意多边形 195599"/>
            <p:cNvSpPr/>
            <p:nvPr userDrawn="1"/>
          </p:nvSpPr>
          <p:spPr>
            <a:xfrm>
              <a:off x="1190" y="3273"/>
              <a:ext cx="1108" cy="1047"/>
            </a:xfrm>
            <a:custGeom>
              <a:avLst/>
              <a:gdLst/>
              <a:ahLst/>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p>
              <a:endParaRPr lang="zh-CN" altLang="en-US"/>
            </a:p>
          </p:txBody>
        </p:sp>
        <p:grpSp>
          <p:nvGrpSpPr>
            <p:cNvPr id="195601" name="组合 195600"/>
            <p:cNvGrpSpPr/>
            <p:nvPr userDrawn="1"/>
          </p:nvGrpSpPr>
          <p:grpSpPr>
            <a:xfrm rot="3220060">
              <a:off x="2631" y="754"/>
              <a:ext cx="569" cy="637"/>
              <a:chOff x="1727" y="866"/>
              <a:chExt cx="129" cy="157"/>
            </a:xfrm>
          </p:grpSpPr>
          <p:sp>
            <p:nvSpPr>
              <p:cNvPr id="195602" name="任意多边形 195601"/>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03" name="任意多边形 195602"/>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04" name="任意多边形 195603"/>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05" name="组合 195604"/>
            <p:cNvGrpSpPr/>
            <p:nvPr userDrawn="1"/>
          </p:nvGrpSpPr>
          <p:grpSpPr>
            <a:xfrm rot="-6691250">
              <a:off x="3636" y="132"/>
              <a:ext cx="356" cy="607"/>
              <a:chOff x="1727" y="866"/>
              <a:chExt cx="129" cy="157"/>
            </a:xfrm>
          </p:grpSpPr>
          <p:sp>
            <p:nvSpPr>
              <p:cNvPr id="195606" name="任意多边形 195605"/>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07" name="任意多边形 195606"/>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08" name="任意多边形 195607"/>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09" name="组合 195608"/>
            <p:cNvGrpSpPr/>
            <p:nvPr userDrawn="1"/>
          </p:nvGrpSpPr>
          <p:grpSpPr>
            <a:xfrm rot="-13075160">
              <a:off x="668" y="3321"/>
              <a:ext cx="501" cy="502"/>
              <a:chOff x="1727" y="866"/>
              <a:chExt cx="129" cy="157"/>
            </a:xfrm>
          </p:grpSpPr>
          <p:sp>
            <p:nvSpPr>
              <p:cNvPr id="195610" name="任意多边形 19560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1" name="任意多边形 19561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12" name="任意多边形 19561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13" name="组合 195612"/>
            <p:cNvGrpSpPr/>
            <p:nvPr userDrawn="1"/>
          </p:nvGrpSpPr>
          <p:grpSpPr>
            <a:xfrm rot="4106450" flipH="1">
              <a:off x="393" y="261"/>
              <a:ext cx="709" cy="892"/>
              <a:chOff x="1727" y="866"/>
              <a:chExt cx="129" cy="157"/>
            </a:xfrm>
          </p:grpSpPr>
          <p:sp>
            <p:nvSpPr>
              <p:cNvPr id="195614" name="任意多边形 19561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5" name="任意多边形 19561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16" name="任意多边形 19561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17" name="组合 195616"/>
            <p:cNvGrpSpPr/>
            <p:nvPr userDrawn="1"/>
          </p:nvGrpSpPr>
          <p:grpSpPr>
            <a:xfrm rot="10015322" flipH="1">
              <a:off x="4625" y="2382"/>
              <a:ext cx="709" cy="892"/>
              <a:chOff x="1727" y="866"/>
              <a:chExt cx="129" cy="157"/>
            </a:xfrm>
          </p:grpSpPr>
          <p:sp>
            <p:nvSpPr>
              <p:cNvPr id="195618" name="任意多边形 19561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9" name="任意多边形 19561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20" name="任意多边形 19561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5621" name="任意多边形 195620"/>
            <p:cNvSpPr/>
            <p:nvPr userDrawn="1"/>
          </p:nvSpPr>
          <p:spPr>
            <a:xfrm>
              <a:off x="1217" y="2"/>
              <a:ext cx="862" cy="886"/>
            </a:xfrm>
            <a:custGeom>
              <a:avLst/>
              <a:gdLst/>
              <a:ahLst/>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p>
              <a:endParaRPr lang="zh-CN" altLang="en-US"/>
            </a:p>
          </p:txBody>
        </p:sp>
        <p:sp>
          <p:nvSpPr>
            <p:cNvPr id="195622" name="任意多边形 195621"/>
            <p:cNvSpPr/>
            <p:nvPr userDrawn="1"/>
          </p:nvSpPr>
          <p:spPr>
            <a:xfrm rot="-11767473" flipV="1">
              <a:off x="2158" y="102"/>
              <a:ext cx="681" cy="593"/>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95623" name="任意多边形 195622"/>
            <p:cNvSpPr/>
            <p:nvPr userDrawn="1"/>
          </p:nvSpPr>
          <p:spPr>
            <a:xfrm rot="-11767473" flipV="1">
              <a:off x="1997" y="858"/>
              <a:ext cx="330" cy="278"/>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95624" name="任意多边形 195623"/>
            <p:cNvSpPr/>
            <p:nvPr userDrawn="1"/>
          </p:nvSpPr>
          <p:spPr>
            <a:xfrm rot="-11767473" flipV="1">
              <a:off x="2224" y="808"/>
              <a:ext cx="123" cy="233"/>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95625" name="任意多边形 195624"/>
            <p:cNvSpPr/>
            <p:nvPr userDrawn="1"/>
          </p:nvSpPr>
          <p:spPr>
            <a:xfrm>
              <a:off x="1603" y="0"/>
              <a:ext cx="124" cy="121"/>
            </a:xfrm>
            <a:custGeom>
              <a:avLst/>
              <a:gdLst/>
              <a:ahLst/>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p>
              <a:endParaRPr lang="zh-CN" altLang="en-US"/>
            </a:p>
          </p:txBody>
        </p:sp>
        <p:sp>
          <p:nvSpPr>
            <p:cNvPr id="195626" name="任意多边形 195625"/>
            <p:cNvSpPr/>
            <p:nvPr userDrawn="1"/>
          </p:nvSpPr>
          <p:spPr>
            <a:xfrm rot="-11767473" flipV="1">
              <a:off x="2173" y="1238"/>
              <a:ext cx="393" cy="2300"/>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p>
              <a:endParaRPr lang="zh-CN" altLang="en-US"/>
            </a:p>
          </p:txBody>
        </p:sp>
        <p:sp>
          <p:nvSpPr>
            <p:cNvPr id="195627" name="任意多边形 195626"/>
            <p:cNvSpPr/>
            <p:nvPr userDrawn="1"/>
          </p:nvSpPr>
          <p:spPr>
            <a:xfrm>
              <a:off x="0" y="1848"/>
              <a:ext cx="36" cy="132"/>
            </a:xfrm>
            <a:custGeom>
              <a:avLst/>
              <a:gdLst/>
              <a:ahLst/>
              <a:cxnLst/>
              <a:pathLst>
                <a:path w="36" h="132">
                  <a:moveTo>
                    <a:pt x="0" y="0"/>
                  </a:moveTo>
                  <a:lnTo>
                    <a:pt x="36" y="12"/>
                  </a:lnTo>
                  <a:lnTo>
                    <a:pt x="0" y="132"/>
                  </a:lnTo>
                  <a:lnTo>
                    <a:pt x="0" y="0"/>
                  </a:lnTo>
                  <a:close/>
                </a:path>
              </a:pathLst>
            </a:custGeom>
            <a:solidFill>
              <a:schemeClr val="folHlink"/>
            </a:solidFill>
            <a:ln w="9525">
              <a:noFill/>
            </a:ln>
          </p:spPr>
          <p:txBody>
            <a:bodyPr/>
            <a:p>
              <a:endParaRPr lang="zh-CN" altLang="en-US"/>
            </a:p>
          </p:txBody>
        </p:sp>
      </p:grpSp>
      <p:sp>
        <p:nvSpPr>
          <p:cNvPr id="195628" name="日期占位符 195627"/>
          <p:cNvSpPr>
            <a:spLocks noGrp="1"/>
          </p:cNvSpPr>
          <p:nvPr>
            <p:ph type="dt" sz="half" idx="2"/>
          </p:nvPr>
        </p:nvSpPr>
        <p:spPr>
          <a:xfrm>
            <a:off x="457200" y="6248400"/>
            <a:ext cx="2133600" cy="457200"/>
          </a:xfrm>
          <a:prstGeom prst="rect">
            <a:avLst/>
          </a:prstGeom>
          <a:noFill/>
          <a:ln w="9525">
            <a:noFill/>
          </a:ln>
        </p:spPr>
        <p:txBody>
          <a:bodyPr anchor="t"/>
          <a:lstStyle>
            <a:lvl1pPr>
              <a:defRPr sz="1400">
                <a:latin typeface="Verdana" panose="020B0604030504040204" pitchFamily="34" charset="0"/>
              </a:defRPr>
            </a:lvl1pPr>
          </a:lstStyle>
          <a:p>
            <a:endParaRPr lang="zh-CN" altLang="en-US" dirty="0">
              <a:latin typeface="Times New Roman" panose="02020603050405020304" pitchFamily="18" charset="0"/>
            </a:endParaRPr>
          </a:p>
        </p:txBody>
      </p:sp>
      <p:sp>
        <p:nvSpPr>
          <p:cNvPr id="195629" name="页脚占位符 19562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a:latin typeface="Verdana" panose="020B0604030504040204" pitchFamily="34" charset="0"/>
              </a:defRPr>
            </a:lvl1pPr>
          </a:lstStyle>
          <a:p>
            <a:endParaRPr lang="zh-CN" altLang="en-US" dirty="0"/>
          </a:p>
        </p:txBody>
      </p:sp>
      <p:sp>
        <p:nvSpPr>
          <p:cNvPr id="195630" name="灯片编号占位符 195629"/>
          <p:cNvSpPr>
            <a:spLocks noGrp="1"/>
          </p:cNvSpPr>
          <p:nvPr>
            <p:ph type="sldNum" sz="quarter" idx="4"/>
          </p:nvPr>
        </p:nvSpPr>
        <p:spPr>
          <a:xfrm>
            <a:off x="6553200" y="6243638"/>
            <a:ext cx="2133600" cy="457200"/>
          </a:xfrm>
          <a:prstGeom prst="rect">
            <a:avLst/>
          </a:prstGeom>
          <a:noFill/>
          <a:ln w="9525">
            <a:noFill/>
          </a:ln>
        </p:spPr>
        <p:txBody>
          <a:bodyPr anchor="t"/>
          <a:lstStyle>
            <a:lvl1pPr algn="r">
              <a:defRPr sz="1400">
                <a:latin typeface="Verdana" panose="020B060403050404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
        <p:nvSpPr>
          <p:cNvPr id="195631" name="标题 195630"/>
          <p:cNvSpPr>
            <a:spLocks noGrp="1"/>
          </p:cNvSpPr>
          <p:nvPr>
            <p:ph type="ctrTitle"/>
          </p:nvPr>
        </p:nvSpPr>
        <p:spPr>
          <a:xfrm>
            <a:off x="2455863" y="596900"/>
            <a:ext cx="6192837" cy="3581400"/>
          </a:xfrm>
          <a:prstGeom prst="rect">
            <a:avLst/>
          </a:prstGeom>
          <a:noFill/>
          <a:ln w="9525">
            <a:noFill/>
          </a:ln>
        </p:spPr>
        <p:txBody>
          <a:bodyPr anchor="b"/>
          <a:lstStyle>
            <a:lvl1pPr lvl="0">
              <a:defRPr sz="5200" b="1"/>
            </a:lvl1pPr>
          </a:lstStyle>
          <a:p>
            <a:pPr lvl="0"/>
            <a:r>
              <a:rPr lang="zh-CN" altLang="en-US" dirty="0"/>
              <a:t>单击此处编辑母版标题样式</a:t>
            </a:r>
            <a:endParaRPr lang="zh-CN" altLang="en-US" dirty="0"/>
          </a:p>
        </p:txBody>
      </p:sp>
      <p:sp>
        <p:nvSpPr>
          <p:cNvPr id="195632" name="副标题 19563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None/>
              <a:defRPr b="1">
                <a:effectLst>
                  <a:outerShdw blurRad="38100" dist="38100" dir="2700000">
                    <a:srgbClr val="C0C0C0"/>
                  </a:outerShdw>
                </a:effectLst>
              </a:defRPr>
            </a:lvl1pPr>
            <a:lvl2pPr marL="457200" lvl="1" indent="0" algn="ctr">
              <a:buNone/>
              <a:defRPr b="1">
                <a:effectLst>
                  <a:outerShdw blurRad="38100" dist="38100" dir="2700000">
                    <a:srgbClr val="C0C0C0"/>
                  </a:outerShdw>
                </a:effectLst>
              </a:defRPr>
            </a:lvl2pPr>
            <a:lvl3pPr marL="914400" lvl="2" indent="0" algn="ctr">
              <a:buNone/>
              <a:defRPr b="1">
                <a:effectLst>
                  <a:outerShdw blurRad="38100" dist="38100" dir="2700000">
                    <a:srgbClr val="C0C0C0"/>
                  </a:outerShdw>
                </a:effectLst>
              </a:defRPr>
            </a:lvl3pPr>
            <a:lvl4pPr marL="1371600" lvl="3" indent="0" algn="ctr">
              <a:buNone/>
              <a:defRPr b="1">
                <a:effectLst>
                  <a:outerShdw blurRad="38100" dist="38100" dir="2700000">
                    <a:srgbClr val="C0C0C0"/>
                  </a:outerShdw>
                </a:effectLst>
              </a:defRPr>
            </a:lvl4pPr>
            <a:lvl5pPr marL="1828800" lvl="4" indent="0" algn="ctr">
              <a:buNone/>
              <a:defRPr b="1">
                <a:effectLst>
                  <a:outerShdw blurRad="38100" dist="38100" dir="2700000">
                    <a:srgbClr val="C0C0C0"/>
                  </a:outerShdw>
                </a:effectLst>
              </a:defRPr>
            </a:lvl5pPr>
          </a:lstStyle>
          <a:p>
            <a:pPr lvl="0"/>
            <a:r>
              <a:rPr lang="zh-CN" altLang="en-US" dirty="0"/>
              <a:t>单击此处编辑母版副标题样式</a:t>
            </a:r>
            <a:endParaRPr lang="zh-CN" altLang="en-US" dirty="0"/>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63439" cy="59531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95586" name="组合 195585"/>
          <p:cNvGrpSpPr/>
          <p:nvPr/>
        </p:nvGrpSpPr>
        <p:grpSpPr>
          <a:xfrm>
            <a:off x="0" y="0"/>
            <a:ext cx="8805863" cy="6858000"/>
            <a:chOff x="0" y="0"/>
            <a:chExt cx="5547" cy="4320"/>
          </a:xfrm>
        </p:grpSpPr>
        <p:grpSp>
          <p:nvGrpSpPr>
            <p:cNvPr id="195587" name="组合 195586"/>
            <p:cNvGrpSpPr/>
            <p:nvPr userDrawn="1"/>
          </p:nvGrpSpPr>
          <p:grpSpPr>
            <a:xfrm rot="-215207">
              <a:off x="3690" y="234"/>
              <a:ext cx="1857" cy="3625"/>
              <a:chOff x="3010" y="778"/>
              <a:chExt cx="1857" cy="3625"/>
            </a:xfrm>
          </p:grpSpPr>
          <p:sp>
            <p:nvSpPr>
              <p:cNvPr id="195588" name="任意多边形 195587"/>
              <p:cNvSpPr/>
              <p:nvPr userDrawn="1"/>
            </p:nvSpPr>
            <p:spPr>
              <a:xfrm rot="-9414770" flipV="1">
                <a:off x="3534" y="778"/>
                <a:ext cx="1333" cy="1485"/>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p>
                <a:endParaRPr lang="zh-CN" altLang="en-US"/>
              </a:p>
            </p:txBody>
          </p:sp>
          <p:sp>
            <p:nvSpPr>
              <p:cNvPr id="195589" name="任意多边形 195588"/>
              <p:cNvSpPr/>
              <p:nvPr userDrawn="1"/>
            </p:nvSpPr>
            <p:spPr>
              <a:xfrm rot="-9414770" flipV="1">
                <a:off x="4029" y="1802"/>
                <a:ext cx="571" cy="531"/>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p>
                <a:endParaRPr lang="zh-CN" altLang="en-US"/>
              </a:p>
            </p:txBody>
          </p:sp>
          <p:sp>
            <p:nvSpPr>
              <p:cNvPr id="195590" name="任意多边形 195589"/>
              <p:cNvSpPr/>
              <p:nvPr userDrawn="1"/>
            </p:nvSpPr>
            <p:spPr>
              <a:xfrm rot="-9414770" flipV="1">
                <a:off x="3639" y="2167"/>
                <a:ext cx="277" cy="249"/>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p>
                <a:endParaRPr lang="zh-CN" altLang="en-US"/>
              </a:p>
            </p:txBody>
          </p:sp>
          <p:sp>
            <p:nvSpPr>
              <p:cNvPr id="195591" name="任意多边形 195590"/>
              <p:cNvSpPr/>
              <p:nvPr userDrawn="1"/>
            </p:nvSpPr>
            <p:spPr>
              <a:xfrm rot="-9414770" flipV="1">
                <a:off x="3979" y="977"/>
                <a:ext cx="245" cy="34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p>
                <a:endParaRPr lang="zh-CN" altLang="en-US"/>
              </a:p>
            </p:txBody>
          </p:sp>
          <p:sp>
            <p:nvSpPr>
              <p:cNvPr id="195592" name="任意多边形 195591"/>
              <p:cNvSpPr/>
              <p:nvPr userDrawn="1"/>
            </p:nvSpPr>
            <p:spPr>
              <a:xfrm rot="-9414770" flipV="1">
                <a:off x="3845" y="2207"/>
                <a:ext cx="103" cy="209"/>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p>
                <a:endParaRPr lang="zh-CN" altLang="en-US"/>
              </a:p>
            </p:txBody>
          </p:sp>
          <p:sp>
            <p:nvSpPr>
              <p:cNvPr id="195593" name="任意多边形 195592"/>
              <p:cNvSpPr/>
              <p:nvPr userDrawn="1"/>
            </p:nvSpPr>
            <p:spPr>
              <a:xfrm rot="-9414770" flipV="1">
                <a:off x="3895" y="1325"/>
                <a:ext cx="120" cy="90"/>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p>
                <a:endParaRPr lang="zh-CN" altLang="en-US"/>
              </a:p>
            </p:txBody>
          </p:sp>
          <p:sp>
            <p:nvSpPr>
              <p:cNvPr id="195594" name="任意多边形 195593"/>
              <p:cNvSpPr/>
              <p:nvPr userDrawn="1"/>
            </p:nvSpPr>
            <p:spPr>
              <a:xfrm rot="-9414770" flipV="1">
                <a:off x="3010" y="2344"/>
                <a:ext cx="330" cy="2059"/>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p>
                <a:endParaRPr lang="zh-CN" altLang="en-US"/>
              </a:p>
            </p:txBody>
          </p:sp>
        </p:grpSp>
        <p:sp>
          <p:nvSpPr>
            <p:cNvPr id="195595" name="任意多边形 195594"/>
            <p:cNvSpPr/>
            <p:nvPr userDrawn="1"/>
          </p:nvSpPr>
          <p:spPr>
            <a:xfrm rot="373331" flipH="1">
              <a:off x="22" y="1957"/>
              <a:ext cx="323" cy="649"/>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p>
              <a:endParaRPr lang="zh-CN" altLang="en-US"/>
            </a:p>
          </p:txBody>
        </p:sp>
        <p:sp>
          <p:nvSpPr>
            <p:cNvPr id="195596" name="任意多边形 195595"/>
            <p:cNvSpPr/>
            <p:nvPr userDrawn="1"/>
          </p:nvSpPr>
          <p:spPr>
            <a:xfrm>
              <a:off x="168" y="1260"/>
              <a:ext cx="1259" cy="1532"/>
            </a:xfrm>
            <a:custGeom>
              <a:avLst/>
              <a:gdLst/>
              <a:ahLst/>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p>
              <a:endParaRPr lang="zh-CN" altLang="en-US"/>
            </a:p>
          </p:txBody>
        </p:sp>
        <p:sp>
          <p:nvSpPr>
            <p:cNvPr id="195597" name="任意多边形 195596"/>
            <p:cNvSpPr/>
            <p:nvPr userDrawn="1"/>
          </p:nvSpPr>
          <p:spPr>
            <a:xfrm>
              <a:off x="0" y="2610"/>
              <a:ext cx="801" cy="459"/>
            </a:xfrm>
            <a:custGeom>
              <a:avLst/>
              <a:gdLst/>
              <a:ahLst/>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p>
              <a:endParaRPr lang="zh-CN" altLang="en-US"/>
            </a:p>
          </p:txBody>
        </p:sp>
        <p:sp>
          <p:nvSpPr>
            <p:cNvPr id="195598" name="任意多边形 195597"/>
            <p:cNvSpPr/>
            <p:nvPr userDrawn="1"/>
          </p:nvSpPr>
          <p:spPr>
            <a:xfrm rot="373331" flipH="1">
              <a:off x="898" y="2855"/>
              <a:ext cx="354" cy="464"/>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p>
              <a:endParaRPr lang="zh-CN" altLang="en-US"/>
            </a:p>
          </p:txBody>
        </p:sp>
        <p:sp>
          <p:nvSpPr>
            <p:cNvPr id="195599" name="任意多边形 195598"/>
            <p:cNvSpPr/>
            <p:nvPr userDrawn="1"/>
          </p:nvSpPr>
          <p:spPr>
            <a:xfrm rot="373331" flipH="1">
              <a:off x="799" y="2979"/>
              <a:ext cx="87" cy="274"/>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p>
              <a:endParaRPr lang="zh-CN" altLang="en-US"/>
            </a:p>
          </p:txBody>
        </p:sp>
        <p:sp>
          <p:nvSpPr>
            <p:cNvPr id="195600" name="任意多边形 195599"/>
            <p:cNvSpPr/>
            <p:nvPr userDrawn="1"/>
          </p:nvSpPr>
          <p:spPr>
            <a:xfrm>
              <a:off x="1190" y="3273"/>
              <a:ext cx="1108" cy="1047"/>
            </a:xfrm>
            <a:custGeom>
              <a:avLst/>
              <a:gdLst/>
              <a:ahLst/>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p>
              <a:endParaRPr lang="zh-CN" altLang="en-US"/>
            </a:p>
          </p:txBody>
        </p:sp>
        <p:grpSp>
          <p:nvGrpSpPr>
            <p:cNvPr id="195601" name="组合 195600"/>
            <p:cNvGrpSpPr/>
            <p:nvPr userDrawn="1"/>
          </p:nvGrpSpPr>
          <p:grpSpPr>
            <a:xfrm rot="3220060">
              <a:off x="2631" y="754"/>
              <a:ext cx="569" cy="637"/>
              <a:chOff x="1727" y="866"/>
              <a:chExt cx="129" cy="157"/>
            </a:xfrm>
          </p:grpSpPr>
          <p:sp>
            <p:nvSpPr>
              <p:cNvPr id="195602" name="任意多边形 195601"/>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03" name="任意多边形 195602"/>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04" name="任意多边形 195603"/>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05" name="组合 195604"/>
            <p:cNvGrpSpPr/>
            <p:nvPr userDrawn="1"/>
          </p:nvGrpSpPr>
          <p:grpSpPr>
            <a:xfrm rot="-6691250">
              <a:off x="3636" y="132"/>
              <a:ext cx="356" cy="607"/>
              <a:chOff x="1727" y="866"/>
              <a:chExt cx="129" cy="157"/>
            </a:xfrm>
          </p:grpSpPr>
          <p:sp>
            <p:nvSpPr>
              <p:cNvPr id="195606" name="任意多边形 195605"/>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07" name="任意多边形 195606"/>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08" name="任意多边形 195607"/>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09" name="组合 195608"/>
            <p:cNvGrpSpPr/>
            <p:nvPr userDrawn="1"/>
          </p:nvGrpSpPr>
          <p:grpSpPr>
            <a:xfrm rot="-13075160">
              <a:off x="668" y="3321"/>
              <a:ext cx="501" cy="502"/>
              <a:chOff x="1727" y="866"/>
              <a:chExt cx="129" cy="157"/>
            </a:xfrm>
          </p:grpSpPr>
          <p:sp>
            <p:nvSpPr>
              <p:cNvPr id="195610" name="任意多边形 19560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1" name="任意多边形 19561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12" name="任意多边形 19561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13" name="组合 195612"/>
            <p:cNvGrpSpPr/>
            <p:nvPr userDrawn="1"/>
          </p:nvGrpSpPr>
          <p:grpSpPr>
            <a:xfrm rot="4106450" flipH="1">
              <a:off x="393" y="261"/>
              <a:ext cx="709" cy="892"/>
              <a:chOff x="1727" y="866"/>
              <a:chExt cx="129" cy="157"/>
            </a:xfrm>
          </p:grpSpPr>
          <p:sp>
            <p:nvSpPr>
              <p:cNvPr id="195614" name="任意多边形 19561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5" name="任意多边形 19561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16" name="任意多边形 19561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17" name="组合 195616"/>
            <p:cNvGrpSpPr/>
            <p:nvPr userDrawn="1"/>
          </p:nvGrpSpPr>
          <p:grpSpPr>
            <a:xfrm rot="10015322" flipH="1">
              <a:off x="4625" y="2382"/>
              <a:ext cx="709" cy="892"/>
              <a:chOff x="1727" y="866"/>
              <a:chExt cx="129" cy="157"/>
            </a:xfrm>
          </p:grpSpPr>
          <p:sp>
            <p:nvSpPr>
              <p:cNvPr id="195618" name="任意多边形 19561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9" name="任意多边形 19561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20" name="任意多边形 19561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5621" name="任意多边形 195620"/>
            <p:cNvSpPr/>
            <p:nvPr userDrawn="1"/>
          </p:nvSpPr>
          <p:spPr>
            <a:xfrm>
              <a:off x="1217" y="2"/>
              <a:ext cx="862" cy="886"/>
            </a:xfrm>
            <a:custGeom>
              <a:avLst/>
              <a:gdLst/>
              <a:ahLst/>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p>
              <a:endParaRPr lang="zh-CN" altLang="en-US"/>
            </a:p>
          </p:txBody>
        </p:sp>
        <p:sp>
          <p:nvSpPr>
            <p:cNvPr id="195622" name="任意多边形 195621"/>
            <p:cNvSpPr/>
            <p:nvPr userDrawn="1"/>
          </p:nvSpPr>
          <p:spPr>
            <a:xfrm rot="-11767473" flipV="1">
              <a:off x="2158" y="102"/>
              <a:ext cx="681" cy="593"/>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95623" name="任意多边形 195622"/>
            <p:cNvSpPr/>
            <p:nvPr userDrawn="1"/>
          </p:nvSpPr>
          <p:spPr>
            <a:xfrm rot="-11767473" flipV="1">
              <a:off x="1997" y="858"/>
              <a:ext cx="330" cy="278"/>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95624" name="任意多边形 195623"/>
            <p:cNvSpPr/>
            <p:nvPr userDrawn="1"/>
          </p:nvSpPr>
          <p:spPr>
            <a:xfrm rot="-11767473" flipV="1">
              <a:off x="2224" y="808"/>
              <a:ext cx="123" cy="233"/>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95625" name="任意多边形 195624"/>
            <p:cNvSpPr/>
            <p:nvPr userDrawn="1"/>
          </p:nvSpPr>
          <p:spPr>
            <a:xfrm>
              <a:off x="1603" y="0"/>
              <a:ext cx="124" cy="121"/>
            </a:xfrm>
            <a:custGeom>
              <a:avLst/>
              <a:gdLst/>
              <a:ahLst/>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p>
              <a:endParaRPr lang="zh-CN" altLang="en-US"/>
            </a:p>
          </p:txBody>
        </p:sp>
        <p:sp>
          <p:nvSpPr>
            <p:cNvPr id="195626" name="任意多边形 195625"/>
            <p:cNvSpPr/>
            <p:nvPr userDrawn="1"/>
          </p:nvSpPr>
          <p:spPr>
            <a:xfrm rot="-11767473" flipV="1">
              <a:off x="2173" y="1238"/>
              <a:ext cx="393" cy="2300"/>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p>
              <a:endParaRPr lang="zh-CN" altLang="en-US"/>
            </a:p>
          </p:txBody>
        </p:sp>
        <p:sp>
          <p:nvSpPr>
            <p:cNvPr id="195627" name="任意多边形 195626"/>
            <p:cNvSpPr/>
            <p:nvPr userDrawn="1"/>
          </p:nvSpPr>
          <p:spPr>
            <a:xfrm>
              <a:off x="0" y="1848"/>
              <a:ext cx="36" cy="132"/>
            </a:xfrm>
            <a:custGeom>
              <a:avLst/>
              <a:gdLst/>
              <a:ahLst/>
              <a:cxnLst/>
              <a:pathLst>
                <a:path w="36" h="132">
                  <a:moveTo>
                    <a:pt x="0" y="0"/>
                  </a:moveTo>
                  <a:lnTo>
                    <a:pt x="36" y="12"/>
                  </a:lnTo>
                  <a:lnTo>
                    <a:pt x="0" y="132"/>
                  </a:lnTo>
                  <a:lnTo>
                    <a:pt x="0" y="0"/>
                  </a:lnTo>
                  <a:close/>
                </a:path>
              </a:pathLst>
            </a:custGeom>
            <a:solidFill>
              <a:schemeClr val="folHlink"/>
            </a:solidFill>
            <a:ln w="9525">
              <a:noFill/>
            </a:ln>
          </p:spPr>
          <p:txBody>
            <a:bodyPr/>
            <a:p>
              <a:endParaRPr lang="zh-CN" altLang="en-US"/>
            </a:p>
          </p:txBody>
        </p:sp>
      </p:grpSp>
      <p:sp>
        <p:nvSpPr>
          <p:cNvPr id="195628" name="日期占位符 195627"/>
          <p:cNvSpPr>
            <a:spLocks noGrp="1"/>
          </p:cNvSpPr>
          <p:nvPr>
            <p:ph type="dt" sz="half" idx="2"/>
          </p:nvPr>
        </p:nvSpPr>
        <p:spPr>
          <a:xfrm>
            <a:off x="457200" y="6248400"/>
            <a:ext cx="2133600" cy="457200"/>
          </a:xfrm>
          <a:prstGeom prst="rect">
            <a:avLst/>
          </a:prstGeom>
          <a:noFill/>
          <a:ln w="9525">
            <a:noFill/>
          </a:ln>
        </p:spPr>
        <p:txBody>
          <a:bodyPr anchor="t"/>
          <a:lstStyle>
            <a:lvl1pPr>
              <a:defRPr sz="1400">
                <a:latin typeface="Verdana" panose="020B0604030504040204" pitchFamily="34" charset="0"/>
              </a:defRPr>
            </a:lvl1pPr>
          </a:lstStyle>
          <a:p>
            <a:endParaRPr lang="zh-CN" altLang="en-US" dirty="0">
              <a:latin typeface="Times New Roman" panose="02020603050405020304" pitchFamily="18" charset="0"/>
            </a:endParaRPr>
          </a:p>
        </p:txBody>
      </p:sp>
      <p:sp>
        <p:nvSpPr>
          <p:cNvPr id="195629" name="页脚占位符 19562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a:latin typeface="Verdana" panose="020B0604030504040204" pitchFamily="34" charset="0"/>
              </a:defRPr>
            </a:lvl1pPr>
          </a:lstStyle>
          <a:p>
            <a:endParaRPr lang="zh-CN" altLang="en-US" dirty="0"/>
          </a:p>
        </p:txBody>
      </p:sp>
      <p:sp>
        <p:nvSpPr>
          <p:cNvPr id="195630" name="灯片编号占位符 195629"/>
          <p:cNvSpPr>
            <a:spLocks noGrp="1"/>
          </p:cNvSpPr>
          <p:nvPr>
            <p:ph type="sldNum" sz="quarter" idx="4"/>
          </p:nvPr>
        </p:nvSpPr>
        <p:spPr>
          <a:xfrm>
            <a:off x="6553200" y="6243638"/>
            <a:ext cx="2133600" cy="457200"/>
          </a:xfrm>
          <a:prstGeom prst="rect">
            <a:avLst/>
          </a:prstGeom>
          <a:noFill/>
          <a:ln w="9525">
            <a:noFill/>
          </a:ln>
        </p:spPr>
        <p:txBody>
          <a:bodyPr anchor="t"/>
          <a:lstStyle>
            <a:lvl1pPr algn="r">
              <a:defRPr sz="1400">
                <a:latin typeface="Verdana" panose="020B060403050404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
        <p:nvSpPr>
          <p:cNvPr id="195631" name="标题 195630"/>
          <p:cNvSpPr>
            <a:spLocks noGrp="1"/>
          </p:cNvSpPr>
          <p:nvPr>
            <p:ph type="ctrTitle"/>
          </p:nvPr>
        </p:nvSpPr>
        <p:spPr>
          <a:xfrm>
            <a:off x="2455863" y="596900"/>
            <a:ext cx="6192837" cy="3581400"/>
          </a:xfrm>
          <a:prstGeom prst="rect">
            <a:avLst/>
          </a:prstGeom>
          <a:noFill/>
          <a:ln w="9525">
            <a:noFill/>
          </a:ln>
        </p:spPr>
        <p:txBody>
          <a:bodyPr anchor="b"/>
          <a:lstStyle>
            <a:lvl1pPr lvl="0">
              <a:defRPr sz="5200" b="1"/>
            </a:lvl1pPr>
          </a:lstStyle>
          <a:p>
            <a:pPr lvl="0"/>
            <a:r>
              <a:rPr lang="zh-CN" altLang="en-US" dirty="0"/>
              <a:t>单击此处编辑母版标题样式</a:t>
            </a:r>
            <a:endParaRPr lang="zh-CN" altLang="en-US" dirty="0"/>
          </a:p>
        </p:txBody>
      </p:sp>
      <p:sp>
        <p:nvSpPr>
          <p:cNvPr id="195632" name="副标题 19563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None/>
              <a:defRPr b="1">
                <a:effectLst>
                  <a:outerShdw blurRad="38100" dist="38100" dir="2700000">
                    <a:srgbClr val="C0C0C0"/>
                  </a:outerShdw>
                </a:effectLst>
              </a:defRPr>
            </a:lvl1pPr>
            <a:lvl2pPr marL="457200" lvl="1" indent="0" algn="ctr">
              <a:buNone/>
              <a:defRPr b="1">
                <a:effectLst>
                  <a:outerShdw blurRad="38100" dist="38100" dir="2700000">
                    <a:srgbClr val="C0C0C0"/>
                  </a:outerShdw>
                </a:effectLst>
              </a:defRPr>
            </a:lvl2pPr>
            <a:lvl3pPr marL="914400" lvl="2" indent="0" algn="ctr">
              <a:buNone/>
              <a:defRPr b="1">
                <a:effectLst>
                  <a:outerShdw blurRad="38100" dist="38100" dir="2700000">
                    <a:srgbClr val="C0C0C0"/>
                  </a:outerShdw>
                </a:effectLst>
              </a:defRPr>
            </a:lvl3pPr>
            <a:lvl4pPr marL="1371600" lvl="3" indent="0" algn="ctr">
              <a:buNone/>
              <a:defRPr b="1">
                <a:effectLst>
                  <a:outerShdw blurRad="38100" dist="38100" dir="2700000">
                    <a:srgbClr val="C0C0C0"/>
                  </a:outerShdw>
                </a:effectLst>
              </a:defRPr>
            </a:lvl4pPr>
            <a:lvl5pPr marL="1828800" lvl="4" indent="0" algn="ctr">
              <a:buNone/>
              <a:defRPr b="1">
                <a:effectLst>
                  <a:outerShdw blurRad="38100" dist="38100" dir="2700000">
                    <a:srgbClr val="C0C0C0"/>
                  </a:outerShdw>
                </a:effectLst>
              </a:defRPr>
            </a:lvl5pPr>
          </a:lstStyle>
          <a:p>
            <a:pPr lvl="0"/>
            <a:r>
              <a:rPr lang="zh-CN" altLang="en-US" dirty="0"/>
              <a:t>单击此处编辑母版副标题样式</a:t>
            </a:r>
            <a:endParaRPr lang="zh-CN" altLang="en-US" dirty="0"/>
          </a:p>
        </p:txBody>
      </p:sp>
    </p:spTree>
  </p:cSld>
  <p:clrMapOvr>
    <a:masterClrMapping/>
  </p:clrMapOvr>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456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456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63439" cy="59531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456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456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94562" name="组合 194561"/>
          <p:cNvGrpSpPr/>
          <p:nvPr/>
        </p:nvGrpSpPr>
        <p:grpSpPr>
          <a:xfrm>
            <a:off x="-7937" y="0"/>
            <a:ext cx="2833687" cy="6856413"/>
            <a:chOff x="-5" y="0"/>
            <a:chExt cx="1785" cy="4319"/>
          </a:xfrm>
        </p:grpSpPr>
        <p:sp>
          <p:nvSpPr>
            <p:cNvPr id="194563" name="任意多边形 194562"/>
            <p:cNvSpPr/>
            <p:nvPr/>
          </p:nvSpPr>
          <p:spPr>
            <a:xfrm>
              <a:off x="-5" y="3262"/>
              <a:ext cx="472" cy="802"/>
            </a:xfrm>
            <a:custGeom>
              <a:avLst/>
              <a:gdLst/>
              <a:ahLst/>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p>
              <a:endParaRPr lang="zh-CN" altLang="en-US"/>
            </a:p>
          </p:txBody>
        </p:sp>
        <p:grpSp>
          <p:nvGrpSpPr>
            <p:cNvPr id="194564" name="组合 194563"/>
            <p:cNvGrpSpPr/>
            <p:nvPr/>
          </p:nvGrpSpPr>
          <p:grpSpPr>
            <a:xfrm rot="-6635092" flipH="1">
              <a:off x="104" y="2441"/>
              <a:ext cx="452" cy="444"/>
              <a:chOff x="1727" y="866"/>
              <a:chExt cx="129" cy="157"/>
            </a:xfrm>
          </p:grpSpPr>
          <p:sp>
            <p:nvSpPr>
              <p:cNvPr id="194565" name="任意多边形 194564"/>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66" name="任意多边形 194565"/>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67" name="任意多边形 194566"/>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4568" name="任意多边形 194567"/>
            <p:cNvSpPr/>
            <p:nvPr/>
          </p:nvSpPr>
          <p:spPr>
            <a:xfrm>
              <a:off x="90" y="1736"/>
              <a:ext cx="710" cy="768"/>
            </a:xfrm>
            <a:custGeom>
              <a:avLst/>
              <a:gdLst/>
              <a:ahLst/>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p>
              <a:endParaRPr lang="zh-CN" altLang="en-US"/>
            </a:p>
          </p:txBody>
        </p:sp>
        <p:grpSp>
          <p:nvGrpSpPr>
            <p:cNvPr id="194569" name="组合 194568"/>
            <p:cNvGrpSpPr/>
            <p:nvPr/>
          </p:nvGrpSpPr>
          <p:grpSpPr>
            <a:xfrm rot="416244">
              <a:off x="9" y="1746"/>
              <a:ext cx="1771" cy="1741"/>
              <a:chOff x="41" y="2787"/>
              <a:chExt cx="902" cy="833"/>
            </a:xfrm>
          </p:grpSpPr>
          <p:sp>
            <p:nvSpPr>
              <p:cNvPr id="194570" name="任意多边形 194569"/>
              <p:cNvSpPr/>
              <p:nvPr userDrawn="1"/>
            </p:nvSpPr>
            <p:spPr>
              <a:xfrm rot="373331" flipH="1">
                <a:off x="125" y="2787"/>
                <a:ext cx="313" cy="303"/>
              </a:xfrm>
              <a:custGeom>
                <a:avLst/>
                <a:gdLst/>
                <a:ahLst/>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p>
                <a:endParaRPr lang="zh-CN" altLang="en-US"/>
              </a:p>
            </p:txBody>
          </p:sp>
          <p:sp>
            <p:nvSpPr>
              <p:cNvPr id="194571" name="任意多边形 194570"/>
              <p:cNvSpPr/>
              <p:nvPr userDrawn="1"/>
            </p:nvSpPr>
            <p:spPr>
              <a:xfrm rot="373331" flipH="1">
                <a:off x="41" y="2843"/>
                <a:ext cx="262" cy="308"/>
              </a:xfrm>
              <a:custGeom>
                <a:avLst/>
                <a:gdLst/>
                <a:ahLst/>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p>
                <a:endParaRPr lang="zh-CN" altLang="en-US"/>
              </a:p>
            </p:txBody>
          </p:sp>
          <p:sp>
            <p:nvSpPr>
              <p:cNvPr id="194572" name="任意多边形 194571"/>
              <p:cNvSpPr/>
              <p:nvPr userDrawn="1"/>
            </p:nvSpPr>
            <p:spPr>
              <a:xfrm rot="373331" flipH="1">
                <a:off x="121" y="2907"/>
                <a:ext cx="93" cy="156"/>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p>
                <a:endParaRPr lang="zh-CN" altLang="en-US"/>
              </a:p>
            </p:txBody>
          </p:sp>
          <p:sp>
            <p:nvSpPr>
              <p:cNvPr id="194573" name="任意多边形 194572"/>
              <p:cNvSpPr/>
              <p:nvPr userDrawn="1"/>
            </p:nvSpPr>
            <p:spPr>
              <a:xfrm rot="373331" flipH="1">
                <a:off x="313" y="3110"/>
                <a:ext cx="85" cy="93"/>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p>
                <a:endParaRPr lang="zh-CN" altLang="en-US"/>
              </a:p>
            </p:txBody>
          </p:sp>
          <p:sp>
            <p:nvSpPr>
              <p:cNvPr id="194574" name="任意多边形 194573"/>
              <p:cNvSpPr/>
              <p:nvPr userDrawn="1"/>
            </p:nvSpPr>
            <p:spPr>
              <a:xfrm rot="373331" flipH="1">
                <a:off x="289" y="3135"/>
                <a:ext cx="21" cy="55"/>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p>
                <a:endParaRPr lang="zh-CN" altLang="en-US"/>
              </a:p>
            </p:txBody>
          </p:sp>
          <p:grpSp>
            <p:nvGrpSpPr>
              <p:cNvPr id="194575" name="组合 194574"/>
              <p:cNvGrpSpPr/>
              <p:nvPr userDrawn="1"/>
            </p:nvGrpSpPr>
            <p:grpSpPr>
              <a:xfrm rot="10886446" flipH="1">
                <a:off x="335" y="3251"/>
                <a:ext cx="608" cy="369"/>
                <a:chOff x="-366" y="1704"/>
                <a:chExt cx="608" cy="369"/>
              </a:xfrm>
            </p:grpSpPr>
            <p:sp>
              <p:nvSpPr>
                <p:cNvPr id="194576" name="任意多边形 194575"/>
                <p:cNvSpPr/>
                <p:nvPr userDrawn="1"/>
              </p:nvSpPr>
              <p:spPr>
                <a:xfrm rot="4200091">
                  <a:off x="-242" y="1806"/>
                  <a:ext cx="143" cy="390"/>
                </a:xfrm>
                <a:custGeom>
                  <a:avLst/>
                  <a:gdLst/>
                  <a:ahLst/>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p>
                  <a:endParaRPr lang="zh-CN" altLang="en-US"/>
                </a:p>
              </p:txBody>
            </p:sp>
            <p:sp>
              <p:nvSpPr>
                <p:cNvPr id="194577" name="任意多边形 194576"/>
                <p:cNvSpPr/>
                <p:nvPr userDrawn="1"/>
              </p:nvSpPr>
              <p:spPr>
                <a:xfrm rot="4200091">
                  <a:off x="124" y="1760"/>
                  <a:ext cx="33" cy="160"/>
                </a:xfrm>
                <a:custGeom>
                  <a:avLst/>
                  <a:gdLst/>
                  <a:ahLst/>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p>
                  <a:endParaRPr lang="zh-CN" altLang="en-US"/>
                </a:p>
              </p:txBody>
            </p:sp>
            <p:sp>
              <p:nvSpPr>
                <p:cNvPr id="194578" name="任意多边形 194577"/>
                <p:cNvSpPr/>
                <p:nvPr userDrawn="1"/>
              </p:nvSpPr>
              <p:spPr>
                <a:xfrm rot="4200091">
                  <a:off x="198" y="1720"/>
                  <a:ext cx="60" cy="27"/>
                </a:xfrm>
                <a:custGeom>
                  <a:avLst/>
                  <a:gdLst/>
                  <a:ahLst/>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p>
                  <a:endParaRPr lang="zh-CN" altLang="en-US"/>
                </a:p>
              </p:txBody>
            </p:sp>
          </p:grpSp>
        </p:grpSp>
        <p:grpSp>
          <p:nvGrpSpPr>
            <p:cNvPr id="194579" name="组合 194578"/>
            <p:cNvGrpSpPr/>
            <p:nvPr/>
          </p:nvGrpSpPr>
          <p:grpSpPr>
            <a:xfrm rot="-15351438">
              <a:off x="343" y="3854"/>
              <a:ext cx="392" cy="424"/>
              <a:chOff x="1727" y="866"/>
              <a:chExt cx="129" cy="157"/>
            </a:xfrm>
          </p:grpSpPr>
          <p:sp>
            <p:nvSpPr>
              <p:cNvPr id="194580" name="任意多边形 19457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1" name="任意多边形 19458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82" name="任意多边形 19458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4583" name="组合 194582"/>
            <p:cNvGrpSpPr/>
            <p:nvPr/>
          </p:nvGrpSpPr>
          <p:grpSpPr>
            <a:xfrm rot="5003157">
              <a:off x="249" y="1102"/>
              <a:ext cx="412" cy="500"/>
              <a:chOff x="1727" y="866"/>
              <a:chExt cx="129" cy="157"/>
            </a:xfrm>
          </p:grpSpPr>
          <p:sp>
            <p:nvSpPr>
              <p:cNvPr id="194584" name="任意多边形 19458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5" name="任意多边形 19458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86" name="任意多边形 19458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4587" name="组合 194586"/>
            <p:cNvGrpSpPr/>
            <p:nvPr/>
          </p:nvGrpSpPr>
          <p:grpSpPr>
            <a:xfrm>
              <a:off x="815" y="0"/>
              <a:ext cx="345" cy="367"/>
              <a:chOff x="1727" y="866"/>
              <a:chExt cx="129" cy="157"/>
            </a:xfrm>
          </p:grpSpPr>
          <p:sp>
            <p:nvSpPr>
              <p:cNvPr id="194588" name="任意多边形 19458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9" name="任意多边形 19458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90" name="任意多边形 19458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4591" name="任意多边形 194590"/>
            <p:cNvSpPr/>
            <p:nvPr/>
          </p:nvSpPr>
          <p:spPr>
            <a:xfrm>
              <a:off x="87" y="94"/>
              <a:ext cx="699" cy="756"/>
            </a:xfrm>
            <a:custGeom>
              <a:avLst/>
              <a:gdLst/>
              <a:ahLst/>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p>
              <a:endParaRPr lang="zh-CN" altLang="en-US"/>
            </a:p>
          </p:txBody>
        </p:sp>
        <p:sp>
          <p:nvSpPr>
            <p:cNvPr id="194592" name="任意多边形 194591"/>
            <p:cNvSpPr/>
            <p:nvPr/>
          </p:nvSpPr>
          <p:spPr>
            <a:xfrm rot="828663">
              <a:off x="242" y="3404"/>
              <a:ext cx="132" cy="16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p>
              <a:endParaRPr lang="zh-CN" altLang="en-US"/>
            </a:p>
          </p:txBody>
        </p:sp>
        <p:sp>
          <p:nvSpPr>
            <p:cNvPr id="194593" name="任意多边形 194592"/>
            <p:cNvSpPr/>
            <p:nvPr/>
          </p:nvSpPr>
          <p:spPr>
            <a:xfrm rot="828663">
              <a:off x="266" y="3592"/>
              <a:ext cx="66" cy="43"/>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p>
              <a:endParaRPr lang="zh-CN" altLang="en-US"/>
            </a:p>
          </p:txBody>
        </p:sp>
        <p:sp>
          <p:nvSpPr>
            <p:cNvPr id="194594" name="任意多边形 194593"/>
            <p:cNvSpPr/>
            <p:nvPr/>
          </p:nvSpPr>
          <p:spPr>
            <a:xfrm>
              <a:off x="11" y="4110"/>
              <a:ext cx="118" cy="209"/>
            </a:xfrm>
            <a:custGeom>
              <a:avLst/>
              <a:gdLst/>
              <a:ahLst/>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p>
              <a:endParaRPr lang="zh-CN" altLang="en-US"/>
            </a:p>
          </p:txBody>
        </p:sp>
        <p:sp>
          <p:nvSpPr>
            <p:cNvPr id="194595" name="任意多边形 194594"/>
            <p:cNvSpPr/>
            <p:nvPr/>
          </p:nvSpPr>
          <p:spPr>
            <a:xfrm>
              <a:off x="0" y="3968"/>
              <a:ext cx="130" cy="128"/>
            </a:xfrm>
            <a:custGeom>
              <a:avLst/>
              <a:gdLst/>
              <a:ahLst/>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p>
              <a:endParaRPr lang="zh-CN" altLang="en-US"/>
            </a:p>
          </p:txBody>
        </p:sp>
        <p:sp>
          <p:nvSpPr>
            <p:cNvPr id="194596" name="任意多边形 194595"/>
            <p:cNvSpPr/>
            <p:nvPr/>
          </p:nvSpPr>
          <p:spPr>
            <a:xfrm>
              <a:off x="0" y="3949"/>
              <a:ext cx="47" cy="86"/>
            </a:xfrm>
            <a:custGeom>
              <a:avLst/>
              <a:gdLst/>
              <a:ahLst/>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p>
              <a:endParaRPr lang="zh-CN" altLang="en-US"/>
            </a:p>
          </p:txBody>
        </p:sp>
        <p:sp>
          <p:nvSpPr>
            <p:cNvPr id="194597" name="任意多边形 194596"/>
            <p:cNvSpPr/>
            <p:nvPr/>
          </p:nvSpPr>
          <p:spPr>
            <a:xfrm>
              <a:off x="0" y="3239"/>
              <a:ext cx="497" cy="740"/>
            </a:xfrm>
            <a:custGeom>
              <a:avLst/>
              <a:gdLst/>
              <a:ahLst/>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p>
              <a:endParaRPr lang="zh-CN" altLang="en-US"/>
            </a:p>
          </p:txBody>
        </p:sp>
        <p:sp>
          <p:nvSpPr>
            <p:cNvPr id="194598" name="任意多边形 194597"/>
            <p:cNvSpPr/>
            <p:nvPr/>
          </p:nvSpPr>
          <p:spPr>
            <a:xfrm rot="1584153">
              <a:off x="20" y="410"/>
              <a:ext cx="344" cy="245"/>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94599" name="任意多边形 194598"/>
            <p:cNvSpPr/>
            <p:nvPr/>
          </p:nvSpPr>
          <p:spPr>
            <a:xfrm rot="1584153">
              <a:off x="242" y="756"/>
              <a:ext cx="167" cy="115"/>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94600" name="任意多边形 194599"/>
            <p:cNvSpPr/>
            <p:nvPr/>
          </p:nvSpPr>
          <p:spPr>
            <a:xfrm rot="1584153">
              <a:off x="574" y="286"/>
              <a:ext cx="147" cy="160"/>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p>
              <a:endParaRPr lang="zh-CN" altLang="en-US"/>
            </a:p>
          </p:txBody>
        </p:sp>
        <p:sp>
          <p:nvSpPr>
            <p:cNvPr id="194601" name="任意多边形 194600"/>
            <p:cNvSpPr/>
            <p:nvPr/>
          </p:nvSpPr>
          <p:spPr>
            <a:xfrm rot="1584153">
              <a:off x="236" y="721"/>
              <a:ext cx="62" cy="97"/>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94602" name="任意多边形 194601"/>
            <p:cNvSpPr/>
            <p:nvPr/>
          </p:nvSpPr>
          <p:spPr>
            <a:xfrm rot="1584153">
              <a:off x="585" y="466"/>
              <a:ext cx="72" cy="41"/>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p>
              <a:endParaRPr lang="zh-CN" altLang="en-US"/>
            </a:p>
          </p:txBody>
        </p:sp>
        <p:sp>
          <p:nvSpPr>
            <p:cNvPr id="194603" name="任意多边形 194602"/>
            <p:cNvSpPr/>
            <p:nvPr/>
          </p:nvSpPr>
          <p:spPr>
            <a:xfrm>
              <a:off x="0" y="886"/>
              <a:ext cx="360" cy="650"/>
            </a:xfrm>
            <a:custGeom>
              <a:avLst/>
              <a:gdLst/>
              <a:ahLst/>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p>
              <a:endParaRPr lang="zh-CN" altLang="en-US"/>
            </a:p>
          </p:txBody>
        </p:sp>
        <p:sp>
          <p:nvSpPr>
            <p:cNvPr id="194604" name="任意多边形 194603"/>
            <p:cNvSpPr/>
            <p:nvPr/>
          </p:nvSpPr>
          <p:spPr>
            <a:xfrm rot="1584153">
              <a:off x="56" y="84"/>
              <a:ext cx="804" cy="686"/>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p>
              <a:endParaRPr lang="zh-CN" altLang="en-US"/>
            </a:p>
          </p:txBody>
        </p:sp>
      </p:grpSp>
      <p:sp>
        <p:nvSpPr>
          <p:cNvPr id="194605" name="标题 194604"/>
          <p:cNvSpPr>
            <a:spLocks noGrp="1"/>
          </p:cNvSpPr>
          <p:nvPr>
            <p:ph type="title"/>
          </p:nvPr>
        </p:nvSpPr>
        <p:spPr>
          <a:xfrm>
            <a:off x="442913" y="103188"/>
            <a:ext cx="8243887" cy="1314450"/>
          </a:xfrm>
          <a:prstGeom prst="rect">
            <a:avLst/>
          </a:prstGeom>
          <a:noFill/>
          <a:ln w="9525">
            <a:noFill/>
          </a:ln>
        </p:spPr>
        <p:txBody>
          <a:bodyPr anchor="b"/>
          <a:p>
            <a:pPr lvl="0"/>
            <a:r>
              <a:rPr lang="zh-CN" altLang="en-US" dirty="0"/>
              <a:t>单击此处编辑母版标题样式</a:t>
            </a:r>
            <a:endParaRPr lang="zh-CN" altLang="en-US" dirty="0"/>
          </a:p>
        </p:txBody>
      </p:sp>
      <p:sp>
        <p:nvSpPr>
          <p:cNvPr id="194606" name="文本占位符 194605"/>
          <p:cNvSpPr>
            <a:spLocks noGrp="1"/>
          </p:cNvSpPr>
          <p:nvPr>
            <p:ph type="body" idx="1"/>
          </p:nvPr>
        </p:nvSpPr>
        <p:spPr>
          <a:xfrm>
            <a:off x="457200" y="1600200"/>
            <a:ext cx="8229600" cy="44561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4607" name="日期占位符 194606"/>
          <p:cNvSpPr>
            <a:spLocks noGrp="1"/>
          </p:cNvSpPr>
          <p:nvPr>
            <p:ph type="dt" sz="half" idx="2"/>
          </p:nvPr>
        </p:nvSpPr>
        <p:spPr>
          <a:xfrm>
            <a:off x="457200" y="6243638"/>
            <a:ext cx="2133600" cy="457200"/>
          </a:xfrm>
          <a:prstGeom prst="rect">
            <a:avLst/>
          </a:prstGeom>
          <a:noFill/>
          <a:ln w="9525">
            <a:noFill/>
          </a:ln>
        </p:spPr>
        <p:txBody>
          <a:bodyPr/>
          <a:lstStyle>
            <a:lvl1pPr>
              <a:defRPr sz="1400">
                <a:latin typeface="Verdana" panose="020B0604030504040204" pitchFamily="34" charset="0"/>
              </a:defRPr>
            </a:lvl1pPr>
          </a:lstStyle>
          <a:p>
            <a:pPr lvl="0"/>
            <a:endParaRPr lang="zh-CN" altLang="en-US" dirty="0">
              <a:latin typeface="Times New Roman" panose="02020603050405020304" pitchFamily="18" charset="0"/>
            </a:endParaRPr>
          </a:p>
        </p:txBody>
      </p:sp>
      <p:sp>
        <p:nvSpPr>
          <p:cNvPr id="194608" name="页脚占位符 194607"/>
          <p:cNvSpPr>
            <a:spLocks noGrp="1"/>
          </p:cNvSpPr>
          <p:nvPr>
            <p:ph type="ftr" sz="quarter" idx="3"/>
          </p:nvPr>
        </p:nvSpPr>
        <p:spPr>
          <a:xfrm>
            <a:off x="3124200" y="6248400"/>
            <a:ext cx="2895600" cy="457200"/>
          </a:xfrm>
          <a:prstGeom prst="rect">
            <a:avLst/>
          </a:prstGeom>
          <a:noFill/>
          <a:ln w="9525">
            <a:noFill/>
          </a:ln>
        </p:spPr>
        <p:txBody>
          <a:bodyPr/>
          <a:lstStyle>
            <a:lvl1pPr algn="ctr">
              <a:defRPr sz="1400">
                <a:latin typeface="Verdana" panose="020B0604030504040204" pitchFamily="34" charset="0"/>
              </a:defRPr>
            </a:lvl1pPr>
          </a:lstStyle>
          <a:p>
            <a:pPr lvl="0"/>
            <a:endParaRPr lang="zh-CN" altLang="en-US" dirty="0"/>
          </a:p>
        </p:txBody>
      </p:sp>
      <p:sp>
        <p:nvSpPr>
          <p:cNvPr id="194609" name="灯片编号占位符 194608"/>
          <p:cNvSpPr>
            <a:spLocks noGrp="1"/>
          </p:cNvSpPr>
          <p:nvPr>
            <p:ph type="sldNum" sz="quarter" idx="4"/>
          </p:nvPr>
        </p:nvSpPr>
        <p:spPr>
          <a:xfrm>
            <a:off x="6553200" y="6243638"/>
            <a:ext cx="2133600" cy="457200"/>
          </a:xfrm>
          <a:prstGeom prst="rect">
            <a:avLst/>
          </a:prstGeom>
          <a:noFill/>
          <a:ln w="9525">
            <a:noFill/>
          </a:ln>
        </p:spPr>
        <p:txBody>
          <a:bodyPr/>
          <a:lstStyle>
            <a:lvl1pPr algn="r">
              <a:defRPr sz="1400">
                <a:latin typeface="Verdana" panose="020B060403050404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94562" name="组合 194561"/>
          <p:cNvGrpSpPr/>
          <p:nvPr/>
        </p:nvGrpSpPr>
        <p:grpSpPr>
          <a:xfrm>
            <a:off x="-7937" y="0"/>
            <a:ext cx="2833687" cy="6856413"/>
            <a:chOff x="-5" y="0"/>
            <a:chExt cx="1785" cy="4319"/>
          </a:xfrm>
        </p:grpSpPr>
        <p:sp>
          <p:nvSpPr>
            <p:cNvPr id="194563" name="任意多边形 194562"/>
            <p:cNvSpPr/>
            <p:nvPr/>
          </p:nvSpPr>
          <p:spPr>
            <a:xfrm>
              <a:off x="-5" y="3262"/>
              <a:ext cx="472" cy="802"/>
            </a:xfrm>
            <a:custGeom>
              <a:avLst/>
              <a:gdLst/>
              <a:ahLst/>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p>
              <a:endParaRPr lang="zh-CN" altLang="en-US"/>
            </a:p>
          </p:txBody>
        </p:sp>
        <p:grpSp>
          <p:nvGrpSpPr>
            <p:cNvPr id="194564" name="组合 194563"/>
            <p:cNvGrpSpPr/>
            <p:nvPr/>
          </p:nvGrpSpPr>
          <p:grpSpPr>
            <a:xfrm rot="-6635092" flipH="1">
              <a:off x="104" y="2441"/>
              <a:ext cx="452" cy="444"/>
              <a:chOff x="1727" y="866"/>
              <a:chExt cx="129" cy="157"/>
            </a:xfrm>
          </p:grpSpPr>
          <p:sp>
            <p:nvSpPr>
              <p:cNvPr id="194565" name="任意多边形 194564"/>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66" name="任意多边形 194565"/>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67" name="任意多边形 194566"/>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4568" name="任意多边形 194567"/>
            <p:cNvSpPr/>
            <p:nvPr/>
          </p:nvSpPr>
          <p:spPr>
            <a:xfrm>
              <a:off x="90" y="1736"/>
              <a:ext cx="710" cy="768"/>
            </a:xfrm>
            <a:custGeom>
              <a:avLst/>
              <a:gdLst/>
              <a:ahLst/>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p>
              <a:endParaRPr lang="zh-CN" altLang="en-US"/>
            </a:p>
          </p:txBody>
        </p:sp>
        <p:grpSp>
          <p:nvGrpSpPr>
            <p:cNvPr id="194569" name="组合 194568"/>
            <p:cNvGrpSpPr/>
            <p:nvPr/>
          </p:nvGrpSpPr>
          <p:grpSpPr>
            <a:xfrm rot="416244">
              <a:off x="9" y="1746"/>
              <a:ext cx="1771" cy="1741"/>
              <a:chOff x="41" y="2787"/>
              <a:chExt cx="902" cy="833"/>
            </a:xfrm>
          </p:grpSpPr>
          <p:sp>
            <p:nvSpPr>
              <p:cNvPr id="194570" name="任意多边形 194569"/>
              <p:cNvSpPr/>
              <p:nvPr userDrawn="1"/>
            </p:nvSpPr>
            <p:spPr>
              <a:xfrm rot="373331" flipH="1">
                <a:off x="125" y="2787"/>
                <a:ext cx="313" cy="303"/>
              </a:xfrm>
              <a:custGeom>
                <a:avLst/>
                <a:gdLst/>
                <a:ahLst/>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p>
                <a:endParaRPr lang="zh-CN" altLang="en-US"/>
              </a:p>
            </p:txBody>
          </p:sp>
          <p:sp>
            <p:nvSpPr>
              <p:cNvPr id="194571" name="任意多边形 194570"/>
              <p:cNvSpPr/>
              <p:nvPr userDrawn="1"/>
            </p:nvSpPr>
            <p:spPr>
              <a:xfrm rot="373331" flipH="1">
                <a:off x="41" y="2843"/>
                <a:ext cx="262" cy="308"/>
              </a:xfrm>
              <a:custGeom>
                <a:avLst/>
                <a:gdLst/>
                <a:ahLst/>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p>
                <a:endParaRPr lang="zh-CN" altLang="en-US"/>
              </a:p>
            </p:txBody>
          </p:sp>
          <p:sp>
            <p:nvSpPr>
              <p:cNvPr id="194572" name="任意多边形 194571"/>
              <p:cNvSpPr/>
              <p:nvPr userDrawn="1"/>
            </p:nvSpPr>
            <p:spPr>
              <a:xfrm rot="373331" flipH="1">
                <a:off x="121" y="2907"/>
                <a:ext cx="93" cy="156"/>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p>
                <a:endParaRPr lang="zh-CN" altLang="en-US"/>
              </a:p>
            </p:txBody>
          </p:sp>
          <p:sp>
            <p:nvSpPr>
              <p:cNvPr id="194573" name="任意多边形 194572"/>
              <p:cNvSpPr/>
              <p:nvPr userDrawn="1"/>
            </p:nvSpPr>
            <p:spPr>
              <a:xfrm rot="373331" flipH="1">
                <a:off x="313" y="3110"/>
                <a:ext cx="85" cy="93"/>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p>
                <a:endParaRPr lang="zh-CN" altLang="en-US"/>
              </a:p>
            </p:txBody>
          </p:sp>
          <p:sp>
            <p:nvSpPr>
              <p:cNvPr id="194574" name="任意多边形 194573"/>
              <p:cNvSpPr/>
              <p:nvPr userDrawn="1"/>
            </p:nvSpPr>
            <p:spPr>
              <a:xfrm rot="373331" flipH="1">
                <a:off x="289" y="3135"/>
                <a:ext cx="21" cy="55"/>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p>
                <a:endParaRPr lang="zh-CN" altLang="en-US"/>
              </a:p>
            </p:txBody>
          </p:sp>
          <p:grpSp>
            <p:nvGrpSpPr>
              <p:cNvPr id="194575" name="组合 194574"/>
              <p:cNvGrpSpPr/>
              <p:nvPr userDrawn="1"/>
            </p:nvGrpSpPr>
            <p:grpSpPr>
              <a:xfrm rot="10886446" flipH="1">
                <a:off x="335" y="3251"/>
                <a:ext cx="608" cy="369"/>
                <a:chOff x="-366" y="1704"/>
                <a:chExt cx="608" cy="369"/>
              </a:xfrm>
            </p:grpSpPr>
            <p:sp>
              <p:nvSpPr>
                <p:cNvPr id="194576" name="任意多边形 194575"/>
                <p:cNvSpPr/>
                <p:nvPr userDrawn="1"/>
              </p:nvSpPr>
              <p:spPr>
                <a:xfrm rot="4200091">
                  <a:off x="-242" y="1806"/>
                  <a:ext cx="143" cy="390"/>
                </a:xfrm>
                <a:custGeom>
                  <a:avLst/>
                  <a:gdLst/>
                  <a:ahLst/>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p>
                  <a:endParaRPr lang="zh-CN" altLang="en-US"/>
                </a:p>
              </p:txBody>
            </p:sp>
            <p:sp>
              <p:nvSpPr>
                <p:cNvPr id="194577" name="任意多边形 194576"/>
                <p:cNvSpPr/>
                <p:nvPr userDrawn="1"/>
              </p:nvSpPr>
              <p:spPr>
                <a:xfrm rot="4200091">
                  <a:off x="124" y="1760"/>
                  <a:ext cx="33" cy="160"/>
                </a:xfrm>
                <a:custGeom>
                  <a:avLst/>
                  <a:gdLst/>
                  <a:ahLst/>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p>
                  <a:endParaRPr lang="zh-CN" altLang="en-US"/>
                </a:p>
              </p:txBody>
            </p:sp>
            <p:sp>
              <p:nvSpPr>
                <p:cNvPr id="194578" name="任意多边形 194577"/>
                <p:cNvSpPr/>
                <p:nvPr userDrawn="1"/>
              </p:nvSpPr>
              <p:spPr>
                <a:xfrm rot="4200091">
                  <a:off x="198" y="1720"/>
                  <a:ext cx="60" cy="27"/>
                </a:xfrm>
                <a:custGeom>
                  <a:avLst/>
                  <a:gdLst/>
                  <a:ahLst/>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p>
                  <a:endParaRPr lang="zh-CN" altLang="en-US"/>
                </a:p>
              </p:txBody>
            </p:sp>
          </p:grpSp>
        </p:grpSp>
        <p:grpSp>
          <p:nvGrpSpPr>
            <p:cNvPr id="194579" name="组合 194578"/>
            <p:cNvGrpSpPr/>
            <p:nvPr/>
          </p:nvGrpSpPr>
          <p:grpSpPr>
            <a:xfrm rot="-15351438">
              <a:off x="343" y="3854"/>
              <a:ext cx="392" cy="424"/>
              <a:chOff x="1727" y="866"/>
              <a:chExt cx="129" cy="157"/>
            </a:xfrm>
          </p:grpSpPr>
          <p:sp>
            <p:nvSpPr>
              <p:cNvPr id="194580" name="任意多边形 19457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1" name="任意多边形 19458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82" name="任意多边形 19458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4583" name="组合 194582"/>
            <p:cNvGrpSpPr/>
            <p:nvPr/>
          </p:nvGrpSpPr>
          <p:grpSpPr>
            <a:xfrm rot="5003157">
              <a:off x="249" y="1102"/>
              <a:ext cx="412" cy="500"/>
              <a:chOff x="1727" y="866"/>
              <a:chExt cx="129" cy="157"/>
            </a:xfrm>
          </p:grpSpPr>
          <p:sp>
            <p:nvSpPr>
              <p:cNvPr id="194584" name="任意多边形 19458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5" name="任意多边形 19458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86" name="任意多边形 19458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4587" name="组合 194586"/>
            <p:cNvGrpSpPr/>
            <p:nvPr/>
          </p:nvGrpSpPr>
          <p:grpSpPr>
            <a:xfrm>
              <a:off x="815" y="0"/>
              <a:ext cx="345" cy="367"/>
              <a:chOff x="1727" y="866"/>
              <a:chExt cx="129" cy="157"/>
            </a:xfrm>
          </p:grpSpPr>
          <p:sp>
            <p:nvSpPr>
              <p:cNvPr id="194588" name="任意多边形 19458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9" name="任意多边形 19458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90" name="任意多边形 19458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4591" name="任意多边形 194590"/>
            <p:cNvSpPr/>
            <p:nvPr/>
          </p:nvSpPr>
          <p:spPr>
            <a:xfrm>
              <a:off x="87" y="94"/>
              <a:ext cx="699" cy="756"/>
            </a:xfrm>
            <a:custGeom>
              <a:avLst/>
              <a:gdLst/>
              <a:ahLst/>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p>
              <a:endParaRPr lang="zh-CN" altLang="en-US"/>
            </a:p>
          </p:txBody>
        </p:sp>
        <p:sp>
          <p:nvSpPr>
            <p:cNvPr id="194592" name="任意多边形 194591"/>
            <p:cNvSpPr/>
            <p:nvPr/>
          </p:nvSpPr>
          <p:spPr>
            <a:xfrm rot="828663">
              <a:off x="242" y="3404"/>
              <a:ext cx="132" cy="16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p>
              <a:endParaRPr lang="zh-CN" altLang="en-US"/>
            </a:p>
          </p:txBody>
        </p:sp>
        <p:sp>
          <p:nvSpPr>
            <p:cNvPr id="194593" name="任意多边形 194592"/>
            <p:cNvSpPr/>
            <p:nvPr/>
          </p:nvSpPr>
          <p:spPr>
            <a:xfrm rot="828663">
              <a:off x="266" y="3592"/>
              <a:ext cx="66" cy="43"/>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p>
              <a:endParaRPr lang="zh-CN" altLang="en-US"/>
            </a:p>
          </p:txBody>
        </p:sp>
        <p:sp>
          <p:nvSpPr>
            <p:cNvPr id="194594" name="任意多边形 194593"/>
            <p:cNvSpPr/>
            <p:nvPr/>
          </p:nvSpPr>
          <p:spPr>
            <a:xfrm>
              <a:off x="11" y="4110"/>
              <a:ext cx="118" cy="209"/>
            </a:xfrm>
            <a:custGeom>
              <a:avLst/>
              <a:gdLst/>
              <a:ahLst/>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p>
              <a:endParaRPr lang="zh-CN" altLang="en-US"/>
            </a:p>
          </p:txBody>
        </p:sp>
        <p:sp>
          <p:nvSpPr>
            <p:cNvPr id="194595" name="任意多边形 194594"/>
            <p:cNvSpPr/>
            <p:nvPr/>
          </p:nvSpPr>
          <p:spPr>
            <a:xfrm>
              <a:off x="0" y="3968"/>
              <a:ext cx="130" cy="128"/>
            </a:xfrm>
            <a:custGeom>
              <a:avLst/>
              <a:gdLst/>
              <a:ahLst/>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p>
              <a:endParaRPr lang="zh-CN" altLang="en-US"/>
            </a:p>
          </p:txBody>
        </p:sp>
        <p:sp>
          <p:nvSpPr>
            <p:cNvPr id="194596" name="任意多边形 194595"/>
            <p:cNvSpPr/>
            <p:nvPr/>
          </p:nvSpPr>
          <p:spPr>
            <a:xfrm>
              <a:off x="0" y="3949"/>
              <a:ext cx="47" cy="86"/>
            </a:xfrm>
            <a:custGeom>
              <a:avLst/>
              <a:gdLst/>
              <a:ahLst/>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p>
              <a:endParaRPr lang="zh-CN" altLang="en-US"/>
            </a:p>
          </p:txBody>
        </p:sp>
        <p:sp>
          <p:nvSpPr>
            <p:cNvPr id="194597" name="任意多边形 194596"/>
            <p:cNvSpPr/>
            <p:nvPr/>
          </p:nvSpPr>
          <p:spPr>
            <a:xfrm>
              <a:off x="0" y="3239"/>
              <a:ext cx="497" cy="740"/>
            </a:xfrm>
            <a:custGeom>
              <a:avLst/>
              <a:gdLst/>
              <a:ahLst/>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p>
              <a:endParaRPr lang="zh-CN" altLang="en-US"/>
            </a:p>
          </p:txBody>
        </p:sp>
        <p:sp>
          <p:nvSpPr>
            <p:cNvPr id="194598" name="任意多边形 194597"/>
            <p:cNvSpPr/>
            <p:nvPr/>
          </p:nvSpPr>
          <p:spPr>
            <a:xfrm rot="1584153">
              <a:off x="20" y="410"/>
              <a:ext cx="344" cy="245"/>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94599" name="任意多边形 194598"/>
            <p:cNvSpPr/>
            <p:nvPr/>
          </p:nvSpPr>
          <p:spPr>
            <a:xfrm rot="1584153">
              <a:off x="242" y="756"/>
              <a:ext cx="167" cy="115"/>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94600" name="任意多边形 194599"/>
            <p:cNvSpPr/>
            <p:nvPr/>
          </p:nvSpPr>
          <p:spPr>
            <a:xfrm rot="1584153">
              <a:off x="574" y="286"/>
              <a:ext cx="147" cy="160"/>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p>
              <a:endParaRPr lang="zh-CN" altLang="en-US"/>
            </a:p>
          </p:txBody>
        </p:sp>
        <p:sp>
          <p:nvSpPr>
            <p:cNvPr id="194601" name="任意多边形 194600"/>
            <p:cNvSpPr/>
            <p:nvPr/>
          </p:nvSpPr>
          <p:spPr>
            <a:xfrm rot="1584153">
              <a:off x="236" y="721"/>
              <a:ext cx="62" cy="97"/>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94602" name="任意多边形 194601"/>
            <p:cNvSpPr/>
            <p:nvPr/>
          </p:nvSpPr>
          <p:spPr>
            <a:xfrm rot="1584153">
              <a:off x="585" y="466"/>
              <a:ext cx="72" cy="41"/>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p>
              <a:endParaRPr lang="zh-CN" altLang="en-US"/>
            </a:p>
          </p:txBody>
        </p:sp>
        <p:sp>
          <p:nvSpPr>
            <p:cNvPr id="194603" name="任意多边形 194602"/>
            <p:cNvSpPr/>
            <p:nvPr/>
          </p:nvSpPr>
          <p:spPr>
            <a:xfrm>
              <a:off x="0" y="886"/>
              <a:ext cx="360" cy="650"/>
            </a:xfrm>
            <a:custGeom>
              <a:avLst/>
              <a:gdLst/>
              <a:ahLst/>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p>
              <a:endParaRPr lang="zh-CN" altLang="en-US"/>
            </a:p>
          </p:txBody>
        </p:sp>
        <p:sp>
          <p:nvSpPr>
            <p:cNvPr id="194604" name="任意多边形 194603"/>
            <p:cNvSpPr/>
            <p:nvPr/>
          </p:nvSpPr>
          <p:spPr>
            <a:xfrm rot="1584153">
              <a:off x="56" y="84"/>
              <a:ext cx="804" cy="686"/>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p>
              <a:endParaRPr lang="zh-CN" altLang="en-US"/>
            </a:p>
          </p:txBody>
        </p:sp>
      </p:grpSp>
      <p:sp>
        <p:nvSpPr>
          <p:cNvPr id="194605" name="标题 194604"/>
          <p:cNvSpPr>
            <a:spLocks noGrp="1"/>
          </p:cNvSpPr>
          <p:nvPr>
            <p:ph type="title"/>
          </p:nvPr>
        </p:nvSpPr>
        <p:spPr>
          <a:xfrm>
            <a:off x="442913" y="103188"/>
            <a:ext cx="8243887" cy="1314450"/>
          </a:xfrm>
          <a:prstGeom prst="rect">
            <a:avLst/>
          </a:prstGeom>
          <a:noFill/>
          <a:ln w="9525">
            <a:noFill/>
          </a:ln>
        </p:spPr>
        <p:txBody>
          <a:bodyPr anchor="b"/>
          <a:p>
            <a:pPr lvl="0"/>
            <a:r>
              <a:rPr lang="zh-CN" altLang="en-US" dirty="0"/>
              <a:t>单击此处编辑母版标题样式</a:t>
            </a:r>
            <a:endParaRPr lang="zh-CN" altLang="en-US" dirty="0"/>
          </a:p>
        </p:txBody>
      </p:sp>
      <p:sp>
        <p:nvSpPr>
          <p:cNvPr id="194606" name="文本占位符 194605"/>
          <p:cNvSpPr>
            <a:spLocks noGrp="1"/>
          </p:cNvSpPr>
          <p:nvPr>
            <p:ph type="body" idx="1"/>
          </p:nvPr>
        </p:nvSpPr>
        <p:spPr>
          <a:xfrm>
            <a:off x="457200" y="1600200"/>
            <a:ext cx="8229600" cy="44561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4607" name="日期占位符 194606"/>
          <p:cNvSpPr>
            <a:spLocks noGrp="1"/>
          </p:cNvSpPr>
          <p:nvPr>
            <p:ph type="dt" sz="half" idx="2"/>
          </p:nvPr>
        </p:nvSpPr>
        <p:spPr>
          <a:xfrm>
            <a:off x="457200" y="6243638"/>
            <a:ext cx="2133600" cy="457200"/>
          </a:xfrm>
          <a:prstGeom prst="rect">
            <a:avLst/>
          </a:prstGeom>
          <a:noFill/>
          <a:ln w="9525">
            <a:noFill/>
          </a:ln>
        </p:spPr>
        <p:txBody>
          <a:bodyPr/>
          <a:lstStyle>
            <a:lvl1pPr>
              <a:defRPr sz="1400">
                <a:latin typeface="Verdana" panose="020B0604030504040204" pitchFamily="34" charset="0"/>
              </a:defRPr>
            </a:lvl1pPr>
          </a:lstStyle>
          <a:p>
            <a:pPr lvl="0"/>
            <a:endParaRPr lang="zh-CN" altLang="en-US" dirty="0">
              <a:latin typeface="Times New Roman" panose="02020603050405020304" pitchFamily="18" charset="0"/>
            </a:endParaRPr>
          </a:p>
        </p:txBody>
      </p:sp>
      <p:sp>
        <p:nvSpPr>
          <p:cNvPr id="194608" name="页脚占位符 194607"/>
          <p:cNvSpPr>
            <a:spLocks noGrp="1"/>
          </p:cNvSpPr>
          <p:nvPr>
            <p:ph type="ftr" sz="quarter" idx="3"/>
          </p:nvPr>
        </p:nvSpPr>
        <p:spPr>
          <a:xfrm>
            <a:off x="3124200" y="6248400"/>
            <a:ext cx="2895600" cy="457200"/>
          </a:xfrm>
          <a:prstGeom prst="rect">
            <a:avLst/>
          </a:prstGeom>
          <a:noFill/>
          <a:ln w="9525">
            <a:noFill/>
          </a:ln>
        </p:spPr>
        <p:txBody>
          <a:bodyPr/>
          <a:lstStyle>
            <a:lvl1pPr algn="ctr">
              <a:defRPr sz="1400">
                <a:latin typeface="Verdana" panose="020B0604030504040204" pitchFamily="34" charset="0"/>
              </a:defRPr>
            </a:lvl1pPr>
          </a:lstStyle>
          <a:p>
            <a:pPr lvl="0"/>
            <a:endParaRPr lang="zh-CN" altLang="en-US" dirty="0"/>
          </a:p>
        </p:txBody>
      </p:sp>
      <p:sp>
        <p:nvSpPr>
          <p:cNvPr id="194609" name="灯片编号占位符 194608"/>
          <p:cNvSpPr>
            <a:spLocks noGrp="1"/>
          </p:cNvSpPr>
          <p:nvPr>
            <p:ph type="sldNum" sz="quarter" idx="4"/>
          </p:nvPr>
        </p:nvSpPr>
        <p:spPr>
          <a:xfrm>
            <a:off x="6553200" y="6243638"/>
            <a:ext cx="2133600" cy="457200"/>
          </a:xfrm>
          <a:prstGeom prst="rect">
            <a:avLst/>
          </a:prstGeom>
          <a:noFill/>
          <a:ln w="9525">
            <a:noFill/>
          </a:ln>
        </p:spPr>
        <p:txBody>
          <a:bodyPr/>
          <a:lstStyle>
            <a:lvl1pPr algn="r">
              <a:defRPr sz="1400">
                <a:latin typeface="Verdana" panose="020B060403050404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13.xml"/><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wmf"/><Relationship Id="rId1" Type="http://schemas.openxmlformats.org/officeDocument/2006/relationships/oleObject" Target="../embeddings/oleObject14.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13.xml"/><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oleObject" Target="../embeddings/oleObject15.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wmf"/><Relationship Id="rId1" Type="http://schemas.openxmlformats.org/officeDocument/2006/relationships/oleObject" Target="../embeddings/oleObject16.bin"/></Relationships>
</file>

<file path=ppt/slides/_rels/slide38.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wmf"/><Relationship Id="rId1" Type="http://schemas.openxmlformats.org/officeDocument/2006/relationships/oleObject" Target="../embeddings/oleObject1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35.wmf"/><Relationship Id="rId3" Type="http://schemas.openxmlformats.org/officeDocument/2006/relationships/oleObject" Target="../embeddings/oleObject19.bin"/><Relationship Id="rId2" Type="http://schemas.openxmlformats.org/officeDocument/2006/relationships/image" Target="../media/image34.wmf"/><Relationship Id="rId1" Type="http://schemas.openxmlformats.org/officeDocument/2006/relationships/oleObject" Target="../embeddings/oleObject18.bin"/></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36.png"/></Relationships>
</file>

<file path=ppt/slides/_rels/slide43.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13.xml"/><Relationship Id="rId3" Type="http://schemas.openxmlformats.org/officeDocument/2006/relationships/image" Target="../media/image39.png"/><Relationship Id="rId2" Type="http://schemas.openxmlformats.org/officeDocument/2006/relationships/image" Target="../media/image38.wmf"/><Relationship Id="rId1" Type="http://schemas.openxmlformats.org/officeDocument/2006/relationships/oleObject" Target="../embeddings/oleObject20.bin"/></Relationships>
</file>

<file path=ppt/slides/_rels/slide44.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13.xml"/><Relationship Id="rId3" Type="http://schemas.openxmlformats.org/officeDocument/2006/relationships/image" Target="../media/image41.png"/><Relationship Id="rId2" Type="http://schemas.openxmlformats.org/officeDocument/2006/relationships/image" Target="../media/image40.wmf"/><Relationship Id="rId1" Type="http://schemas.openxmlformats.org/officeDocument/2006/relationships/oleObject" Target="../embeddings/oleObject21.bin"/></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4" name="标题 294913"/>
          <p:cNvSpPr>
            <a:spLocks noGrp="1"/>
          </p:cNvSpPr>
          <p:nvPr>
            <p:ph type="title"/>
          </p:nvPr>
        </p:nvSpPr>
        <p:spPr>
          <a:xfrm>
            <a:off x="0" y="316230"/>
            <a:ext cx="9144000" cy="836613"/>
          </a:xfrm>
        </p:spPr>
        <p:txBody>
          <a:bodyPr anchor="b"/>
          <a:p>
            <a:r>
              <a:rPr lang="zh-CN" altLang="en-US" sz="4000" b="1" dirty="0">
                <a:solidFill>
                  <a:srgbClr val="003366"/>
                </a:solidFill>
                <a:effectLst/>
              </a:rPr>
              <a:t>第</a:t>
            </a:r>
            <a:r>
              <a:rPr lang="en-US" altLang="zh-CN" sz="4000" b="1" dirty="0">
                <a:solidFill>
                  <a:srgbClr val="003366"/>
                </a:solidFill>
                <a:effectLst/>
              </a:rPr>
              <a:t>12</a:t>
            </a:r>
            <a:r>
              <a:rPr lang="zh-CN" altLang="en-US" sz="4000" b="1" dirty="0">
                <a:solidFill>
                  <a:srgbClr val="003366"/>
                </a:solidFill>
                <a:effectLst/>
              </a:rPr>
              <a:t>讲 </a:t>
            </a:r>
            <a:r>
              <a:rPr lang="zh-CN" altLang="en-US" sz="4000" b="1" dirty="0">
                <a:solidFill>
                  <a:srgbClr val="003366"/>
                </a:solidFill>
                <a:effectLst/>
                <a:sym typeface="+mn-ea"/>
              </a:rPr>
              <a:t>盒子模型</a:t>
            </a:r>
            <a:endParaRPr lang="zh-CN" altLang="en-US" sz="5000" b="1" dirty="0">
              <a:solidFill>
                <a:srgbClr val="003366"/>
              </a:solidFill>
              <a:effectLst/>
            </a:endParaRPr>
          </a:p>
        </p:txBody>
      </p:sp>
      <p:sp>
        <p:nvSpPr>
          <p:cNvPr id="294915" name="文本占位符 294914"/>
          <p:cNvSpPr>
            <a:spLocks noGrp="1"/>
          </p:cNvSpPr>
          <p:nvPr>
            <p:ph type="body" idx="1"/>
          </p:nvPr>
        </p:nvSpPr>
        <p:spPr>
          <a:xfrm>
            <a:off x="395288" y="1557338"/>
            <a:ext cx="8218487" cy="4608512"/>
          </a:xfrm>
        </p:spPr>
        <p:txBody>
          <a:bodyPr/>
          <a:p>
            <a:pPr marL="609600" indent="-609600">
              <a:lnSpc>
                <a:spcPct val="105000"/>
              </a:lnSpc>
              <a:spcBef>
                <a:spcPct val="10000"/>
              </a:spcBef>
              <a:buClr>
                <a:srgbClr val="FF0000"/>
              </a:buClr>
            </a:pPr>
            <a:r>
              <a:rPr lang="en-US" sz="3600" b="1"/>
              <a:t>12</a:t>
            </a:r>
            <a:r>
              <a:rPr sz="3600" b="1"/>
              <a:t>.1 盒子模型</a:t>
            </a:r>
            <a:endParaRPr sz="3600" b="1"/>
          </a:p>
          <a:p>
            <a:pPr marL="609600" indent="-609600">
              <a:lnSpc>
                <a:spcPct val="105000"/>
              </a:lnSpc>
              <a:spcBef>
                <a:spcPct val="10000"/>
              </a:spcBef>
              <a:buClr>
                <a:srgbClr val="FF0000"/>
              </a:buClr>
            </a:pPr>
            <a:r>
              <a:rPr lang="en-US" sz="3600" b="1"/>
              <a:t>12</a:t>
            </a:r>
            <a:r>
              <a:rPr sz="3600" b="1"/>
              <a:t>.2 盒子的边框</a:t>
            </a:r>
            <a:endParaRPr sz="3600" b="1"/>
          </a:p>
          <a:p>
            <a:pPr marL="609600" indent="-609600">
              <a:lnSpc>
                <a:spcPct val="105000"/>
              </a:lnSpc>
              <a:spcBef>
                <a:spcPct val="10000"/>
              </a:spcBef>
              <a:buClr>
                <a:srgbClr val="FF0000"/>
              </a:buClr>
            </a:pPr>
            <a:r>
              <a:rPr lang="en-US" sz="3600" b="1"/>
              <a:t>12</a:t>
            </a:r>
            <a:r>
              <a:rPr sz="3600" b="1"/>
              <a:t>.3 盒子的内边距padding</a:t>
            </a:r>
            <a:endParaRPr sz="3600" b="1"/>
          </a:p>
          <a:p>
            <a:pPr marL="609600" indent="-609600">
              <a:lnSpc>
                <a:spcPct val="105000"/>
              </a:lnSpc>
              <a:spcBef>
                <a:spcPct val="10000"/>
              </a:spcBef>
              <a:buClr>
                <a:srgbClr val="FF0000"/>
              </a:buClr>
            </a:pPr>
            <a:r>
              <a:rPr lang="en-US" sz="3600" b="1"/>
              <a:t>12</a:t>
            </a:r>
            <a:r>
              <a:rPr sz="3600" b="1"/>
              <a:t>.4 盒子的外边距margin</a:t>
            </a:r>
            <a:endParaRPr sz="3600" b="1"/>
          </a:p>
          <a:p>
            <a:pPr marL="609600" indent="-609600">
              <a:lnSpc>
                <a:spcPct val="105000"/>
              </a:lnSpc>
              <a:spcBef>
                <a:spcPct val="10000"/>
              </a:spcBef>
              <a:buClr>
                <a:srgbClr val="FF0000"/>
              </a:buClr>
            </a:pPr>
            <a:r>
              <a:rPr lang="en-US" sz="3600" b="1"/>
              <a:t>12</a:t>
            </a:r>
            <a:r>
              <a:rPr sz="3600" b="1"/>
              <a:t>.5 盒子内容的大小</a:t>
            </a:r>
            <a:endParaRPr sz="3600" b="1"/>
          </a:p>
          <a:p>
            <a:pPr marL="609600" indent="-609600">
              <a:lnSpc>
                <a:spcPct val="105000"/>
              </a:lnSpc>
              <a:spcBef>
                <a:spcPct val="10000"/>
              </a:spcBef>
              <a:buClr>
                <a:srgbClr val="FF0000"/>
              </a:buClr>
            </a:pPr>
            <a:r>
              <a:rPr lang="en-US" sz="3600" b="1"/>
              <a:t>12</a:t>
            </a:r>
            <a:r>
              <a:rPr sz="3600" b="1"/>
              <a:t>.6 盒子外边距合并</a:t>
            </a:r>
            <a:endParaRPr sz="3600" b="1"/>
          </a:p>
          <a:p>
            <a:pPr marL="609600" indent="-609600">
              <a:lnSpc>
                <a:spcPct val="105000"/>
              </a:lnSpc>
              <a:spcBef>
                <a:spcPct val="10000"/>
              </a:spcBef>
              <a:buClr>
                <a:srgbClr val="FF0000"/>
              </a:buClr>
            </a:pPr>
            <a:r>
              <a:rPr lang="en-US" sz="3600" b="1"/>
              <a:t>12</a:t>
            </a:r>
            <a:r>
              <a:rPr sz="3600" b="1"/>
              <a:t>.</a:t>
            </a:r>
            <a:r>
              <a:rPr lang="en-US" sz="3600" b="1"/>
              <a:t>7</a:t>
            </a:r>
            <a:r>
              <a:rPr sz="3600" b="1"/>
              <a:t> 相邻盒子之间的水平间距</a:t>
            </a:r>
            <a:endParaRPr sz="3600" b="1"/>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5555" name="文本占位符 535554"/>
          <p:cNvSpPr>
            <a:spLocks noGrp="1"/>
          </p:cNvSpPr>
          <p:nvPr>
            <p:ph type="body" idx="1"/>
          </p:nvPr>
        </p:nvSpPr>
        <p:spPr>
          <a:xfrm>
            <a:off x="0" y="117475"/>
            <a:ext cx="9144635" cy="5516245"/>
          </a:xfrm>
        </p:spPr>
        <p:txBody>
          <a:bodyPr/>
          <a:p>
            <a:pPr>
              <a:spcAft>
                <a:spcPct val="10000"/>
              </a:spcAft>
              <a:buClr>
                <a:srgbClr val="FF0000"/>
              </a:buClr>
              <a:buFont typeface="Arial" panose="020B0604020202020204" pitchFamily="34" charset="0"/>
              <a:buChar char="•"/>
            </a:pPr>
            <a:r>
              <a:rPr lang="zh-CN" altLang="en-US" sz="2800" b="1" dirty="0">
                <a:sym typeface="+mn-ea"/>
              </a:rPr>
              <a:t>边框宽度设置语法如下：</a:t>
            </a:r>
            <a:endParaRPr lang="zh-CN" altLang="en-US" sz="2800" b="1" dirty="0"/>
          </a:p>
          <a:p>
            <a:pPr marL="0" indent="0">
              <a:lnSpc>
                <a:spcPct val="110000"/>
              </a:lnSpc>
              <a:spcBef>
                <a:spcPts val="0"/>
              </a:spcBef>
              <a:spcAft>
                <a:spcPts val="0"/>
              </a:spcAft>
              <a:buClr>
                <a:srgbClr val="FF0000"/>
              </a:buClr>
              <a:buFont typeface="Arial" panose="020B0604020202020204" pitchFamily="34" charset="0"/>
              <a:buNone/>
            </a:pPr>
            <a:r>
              <a:rPr lang="zh-CN" altLang="en-US" sz="2800" b="1" dirty="0">
                <a:solidFill>
                  <a:schemeClr val="accent6">
                    <a:lumMod val="10000"/>
                  </a:schemeClr>
                </a:solidFill>
                <a:sym typeface="+mn-ea"/>
              </a:rPr>
              <a:t>   </a:t>
            </a:r>
            <a:r>
              <a:rPr lang="zh-CN" altLang="en-US" sz="2400" b="1" dirty="0">
                <a:solidFill>
                  <a:schemeClr val="accent6">
                    <a:lumMod val="10000"/>
                  </a:schemeClr>
                </a:solidFill>
                <a:sym typeface="+mn-ea"/>
              </a:rPr>
              <a:t>border-width: width_value [width_value]  </a:t>
            </a:r>
            <a:endParaRPr lang="zh-CN" altLang="en-US" sz="2400" b="1" dirty="0">
              <a:solidFill>
                <a:schemeClr val="accent6">
                  <a:lumMod val="10000"/>
                </a:schemeClr>
              </a:solidFill>
            </a:endParaRPr>
          </a:p>
          <a:p>
            <a:pPr marL="0" indent="0">
              <a:lnSpc>
                <a:spcPct val="110000"/>
              </a:lnSpc>
              <a:spcBef>
                <a:spcPts val="0"/>
              </a:spcBef>
              <a:spcAft>
                <a:spcPts val="0"/>
              </a:spcAft>
              <a:buClr>
                <a:srgbClr val="FF0000"/>
              </a:buClr>
              <a:buFont typeface="Arial" panose="020B0604020202020204" pitchFamily="34" charset="0"/>
              <a:buNone/>
            </a:pPr>
            <a:r>
              <a:rPr lang="zh-CN" altLang="en-US" sz="2400" b="1" dirty="0">
                <a:solidFill>
                  <a:schemeClr val="accent6">
                    <a:lumMod val="10000"/>
                  </a:schemeClr>
                </a:solidFill>
                <a:sym typeface="+mn-ea"/>
              </a:rPr>
              <a:t>                       [width_value] [width_value] | inherit;</a:t>
            </a:r>
            <a:endParaRPr lang="zh-CN" altLang="en-US" sz="2400" b="1" dirty="0">
              <a:solidFill>
                <a:schemeClr val="accent6">
                  <a:lumMod val="10000"/>
                </a:schemeClr>
              </a:solidFill>
            </a:endParaRPr>
          </a:p>
          <a:p>
            <a:pPr marL="0" indent="0">
              <a:lnSpc>
                <a:spcPct val="110000"/>
              </a:lnSpc>
              <a:spcBef>
                <a:spcPts val="0"/>
              </a:spcBef>
              <a:spcAft>
                <a:spcPts val="0"/>
              </a:spcAft>
              <a:buClr>
                <a:srgbClr val="FF0000"/>
              </a:buClr>
              <a:buFont typeface="Arial" panose="020B0604020202020204" pitchFamily="34" charset="0"/>
              <a:buNone/>
            </a:pPr>
            <a:r>
              <a:rPr lang="zh-CN" altLang="en-US" sz="2400" b="1" dirty="0">
                <a:solidFill>
                  <a:schemeClr val="accent6">
                    <a:lumMod val="10000"/>
                  </a:schemeClr>
                </a:solidFill>
                <a:sym typeface="+mn-ea"/>
              </a:rPr>
              <a:t>    border-方向-width: width_value | inherit;</a:t>
            </a:r>
            <a:endParaRPr lang="zh-CN" altLang="en-US" sz="2400" b="1" dirty="0"/>
          </a:p>
          <a:p>
            <a:pPr>
              <a:spcAft>
                <a:spcPct val="10000"/>
              </a:spcAft>
              <a:buClr>
                <a:srgbClr val="FF0000"/>
              </a:buClr>
              <a:buFont typeface="Arial" panose="020B0604020202020204" pitchFamily="34" charset="0"/>
              <a:buChar char="•"/>
            </a:pPr>
            <a:r>
              <a:rPr lang="zh-CN" altLang="en-US" sz="2800" b="1" dirty="0"/>
              <a:t>语法说明：</a:t>
            </a:r>
            <a:endParaRPr lang="zh-CN" altLang="en-US" sz="2800" b="1" dirty="0"/>
          </a:p>
          <a:p>
            <a:pPr marL="0" indent="0">
              <a:lnSpc>
                <a:spcPct val="110000"/>
              </a:lnSpc>
              <a:spcBef>
                <a:spcPts val="0"/>
              </a:spcBef>
              <a:spcAft>
                <a:spcPts val="0"/>
              </a:spcAft>
              <a:buClr>
                <a:srgbClr val="FF0000"/>
              </a:buClr>
              <a:buFont typeface="Arial" panose="020B0604020202020204" pitchFamily="34" charset="0"/>
              <a:buNone/>
            </a:pPr>
            <a:r>
              <a:rPr lang="zh-CN" sz="2800" b="1" dirty="0">
                <a:solidFill>
                  <a:schemeClr val="accent6">
                    <a:lumMod val="10000"/>
                  </a:schemeClr>
                </a:solidFill>
                <a:sym typeface="+mn-ea"/>
              </a:rPr>
              <a:t>  </a:t>
            </a:r>
            <a:r>
              <a:rPr lang="zh-CN" sz="2600" b="1" dirty="0">
                <a:solidFill>
                  <a:schemeClr val="accent6">
                    <a:lumMod val="10000"/>
                  </a:schemeClr>
                </a:solidFill>
                <a:sym typeface="+mn-ea"/>
              </a:rPr>
              <a:t> 属性值的含义如下表所示：</a:t>
            </a:r>
            <a:endParaRPr lang="zh-CN" altLang="en-US" sz="2600" b="1" dirty="0">
              <a:solidFill>
                <a:schemeClr val="accent6">
                  <a:lumMod val="10000"/>
                </a:schemeClr>
              </a:solidFill>
              <a:sym typeface="+mn-ea"/>
            </a:endParaRPr>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r>
              <a:rPr lang="en-US" altLang="zh-CN" sz="2800" b="1" dirty="0">
                <a:solidFill>
                  <a:schemeClr val="tx1"/>
                </a:solidFill>
                <a:effectLst/>
              </a:rPr>
              <a:t>border-width</a:t>
            </a:r>
            <a:r>
              <a:rPr lang="zh-CN" sz="2800" b="1" dirty="0">
                <a:effectLst/>
                <a:sym typeface="+mn-ea"/>
              </a:rPr>
              <a:t>属性</a:t>
            </a:r>
            <a:r>
              <a:rPr sz="2800" b="1" dirty="0">
                <a:solidFill>
                  <a:schemeClr val="tx1"/>
                </a:solidFill>
                <a:effectLst/>
              </a:rPr>
              <a:t>可取1~4个</a:t>
            </a:r>
            <a:r>
              <a:rPr lang="zh-CN" sz="2800" b="1" dirty="0">
                <a:solidFill>
                  <a:schemeClr val="tx1"/>
                </a:solidFill>
                <a:effectLst/>
              </a:rPr>
              <a:t>值</a:t>
            </a:r>
            <a:r>
              <a:rPr sz="2800" b="1" dirty="0">
                <a:solidFill>
                  <a:schemeClr val="tx1"/>
                </a:solidFill>
                <a:effectLst/>
              </a:rPr>
              <a:t>，各个参数之间使用空格分隔</a:t>
            </a:r>
            <a:r>
              <a:rPr lang="zh-CN" sz="2800" b="1" dirty="0">
                <a:solidFill>
                  <a:schemeClr val="tx1"/>
                </a:solidFill>
                <a:effectLst/>
              </a:rPr>
              <a:t>。</a:t>
            </a:r>
            <a:endParaRPr lang="zh-CN" altLang="en-US" sz="2400" b="1" dirty="0">
              <a:solidFill>
                <a:schemeClr val="accent6">
                  <a:lumMod val="10000"/>
                </a:schemeClr>
              </a:solidFill>
            </a:endParaRPr>
          </a:p>
        </p:txBody>
      </p:sp>
      <p:graphicFrame>
        <p:nvGraphicFramePr>
          <p:cNvPr id="2" name="对象 1"/>
          <p:cNvGraphicFramePr/>
          <p:nvPr/>
        </p:nvGraphicFramePr>
        <p:xfrm>
          <a:off x="485775" y="2955925"/>
          <a:ext cx="5258435" cy="2211070"/>
        </p:xfrm>
        <a:graphic>
          <a:graphicData uri="http://schemas.openxmlformats.org/presentationml/2006/ole">
            <mc:AlternateContent xmlns:mc="http://schemas.openxmlformats.org/markup-compatibility/2006">
              <mc:Choice xmlns:v="urn:schemas-microsoft-com:vml" Requires="v">
                <p:oleObj spid="_x0000_s3" name="" r:id="rId1" imgW="6191250" imgH="2628900" progId="Paint.Picture">
                  <p:embed/>
                </p:oleObj>
              </mc:Choice>
              <mc:Fallback>
                <p:oleObj name="" r:id="rId1" imgW="6191250" imgH="2628900" progId="Paint.Picture">
                  <p:embed/>
                  <p:pic>
                    <p:nvPicPr>
                      <p:cNvPr id="0" name="图片 2"/>
                      <p:cNvPicPr/>
                      <p:nvPr/>
                    </p:nvPicPr>
                    <p:blipFill>
                      <a:blip r:embed="rId2"/>
                      <a:stretch>
                        <a:fillRect/>
                      </a:stretch>
                    </p:blipFill>
                    <p:spPr>
                      <a:xfrm>
                        <a:off x="485775" y="2955925"/>
                        <a:ext cx="5258435" cy="2211070"/>
                      </a:xfrm>
                      <a:prstGeom prst="rect">
                        <a:avLst/>
                      </a:prstGeom>
                    </p:spPr>
                  </p:pic>
                </p:oleObj>
              </mc:Fallback>
            </mc:AlternateContent>
          </a:graphicData>
        </a:graphic>
      </p:graphicFrame>
      <p:sp>
        <p:nvSpPr>
          <p:cNvPr id="4" name="椭圆形标注 3"/>
          <p:cNvSpPr/>
          <p:nvPr/>
        </p:nvSpPr>
        <p:spPr>
          <a:xfrm>
            <a:off x="6164580" y="2872740"/>
            <a:ext cx="2881630" cy="1113155"/>
          </a:xfrm>
          <a:prstGeom prst="wedgeEllipseCallout">
            <a:avLst>
              <a:gd name="adj1" fmla="val -63921"/>
              <a:gd name="adj2" fmla="val 466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b="1">
                <a:solidFill>
                  <a:schemeClr val="accent6">
                    <a:lumMod val="10000"/>
                  </a:schemeClr>
                </a:solidFill>
              </a:rPr>
              <a:t>关键字代表的值由浏览器决定，不同浏览器取值可能不一样</a:t>
            </a:r>
            <a:endParaRPr lang="zh-CN" altLang="en-US" sz="1600" b="1">
              <a:solidFill>
                <a:schemeClr val="accent6">
                  <a:lumMod val="10000"/>
                </a:schemeClr>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1859" name="文本占位符 761858"/>
          <p:cNvSpPr>
            <a:spLocks noGrp="1"/>
          </p:cNvSpPr>
          <p:nvPr>
            <p:ph type="body" idx="1"/>
          </p:nvPr>
        </p:nvSpPr>
        <p:spPr>
          <a:xfrm>
            <a:off x="0" y="188913"/>
            <a:ext cx="9144000" cy="6669087"/>
          </a:xfrm>
        </p:spPr>
        <p:txBody>
          <a:bodyPr/>
          <a:p>
            <a:pPr>
              <a:buClr>
                <a:srgbClr val="FF0000"/>
              </a:buClr>
              <a:buFont typeface="Arial" panose="020B0604020202020204" pitchFamily="34" charset="0"/>
              <a:buChar char="•"/>
            </a:pPr>
            <a:r>
              <a:rPr lang="en-US" altLang="zh-CN" sz="3000" b="1" dirty="0"/>
              <a:t>border-width</a:t>
            </a:r>
            <a:r>
              <a:rPr lang="zh-CN" altLang="en-US" sz="3000" b="1" dirty="0"/>
              <a:t>属性取值个数不一样时，属性值代表的含义也不一样</a:t>
            </a:r>
            <a:r>
              <a:rPr lang="zh-CN" altLang="en-US" sz="3300" b="1" dirty="0"/>
              <a:t>：</a:t>
            </a:r>
            <a:endParaRPr lang="zh-CN" altLang="en-US" sz="3300" b="1" dirty="0"/>
          </a:p>
          <a:p>
            <a:pPr lvl="1">
              <a:buClr>
                <a:srgbClr val="FF0000"/>
              </a:buClr>
            </a:pPr>
            <a:r>
              <a:rPr lang="zh-CN" altLang="en-US" sz="2600" b="1" dirty="0">
                <a:solidFill>
                  <a:srgbClr val="000000"/>
                </a:solidFill>
              </a:rPr>
              <a:t>取1个属性值时，表示四个方向的宽度一样，例如： </a:t>
            </a:r>
            <a:r>
              <a:rPr lang="en-US" altLang="zh-CN" sz="2400" b="1" err="1">
                <a:solidFill>
                  <a:srgbClr val="0000FF"/>
                </a:solidFill>
              </a:rPr>
              <a:t>border-width: 3px;</a:t>
            </a:r>
            <a:endParaRPr lang="en-US" altLang="zh-CN" sz="2400" b="1" err="1">
              <a:solidFill>
                <a:srgbClr val="0000FF"/>
              </a:solidFill>
            </a:endParaRPr>
          </a:p>
          <a:p>
            <a:pPr lvl="1">
              <a:buClr>
                <a:srgbClr val="FF0000"/>
              </a:buClr>
            </a:pPr>
            <a:r>
              <a:rPr lang="zh-CN" altLang="en-US" sz="2600" b="1" dirty="0">
                <a:solidFill>
                  <a:srgbClr val="000000"/>
                </a:solidFill>
              </a:rPr>
              <a:t>取2个</a:t>
            </a:r>
            <a:r>
              <a:rPr lang="zh-CN" altLang="en-US" sz="2600" b="1" dirty="0">
                <a:solidFill>
                  <a:srgbClr val="000000"/>
                </a:solidFill>
                <a:sym typeface="+mn-ea"/>
              </a:rPr>
              <a:t>属性</a:t>
            </a:r>
            <a:r>
              <a:rPr lang="zh-CN" altLang="en-US" sz="2600" b="1" dirty="0">
                <a:solidFill>
                  <a:srgbClr val="000000"/>
                </a:solidFill>
              </a:rPr>
              <a:t>值时，第一个参数设置上、下边框的宽度，第二个参数设置左、右边框的</a:t>
            </a:r>
            <a:r>
              <a:rPr lang="zh-CN" altLang="en-US" sz="2600" b="1" dirty="0">
                <a:solidFill>
                  <a:srgbClr val="000000"/>
                </a:solidFill>
                <a:sym typeface="+mn-ea"/>
              </a:rPr>
              <a:t>宽度</a:t>
            </a:r>
            <a:r>
              <a:rPr lang="zh-CN" altLang="en-US" sz="2600" b="1" dirty="0">
                <a:solidFill>
                  <a:srgbClr val="000000"/>
                </a:solidFill>
              </a:rPr>
              <a:t>，例如：</a:t>
            </a:r>
            <a:endParaRPr lang="zh-CN" altLang="en-US" sz="2600" b="1" dirty="0">
              <a:solidFill>
                <a:srgbClr val="000000"/>
              </a:solidFill>
            </a:endParaRPr>
          </a:p>
          <a:p>
            <a:pPr marL="457200" lvl="1" indent="0">
              <a:buClr>
                <a:srgbClr val="FF0000"/>
              </a:buClr>
              <a:buNone/>
            </a:pPr>
            <a:r>
              <a:rPr lang="zh-CN" altLang="en-US" sz="2400" b="1">
                <a:solidFill>
                  <a:srgbClr val="0000FF"/>
                </a:solidFill>
              </a:rPr>
              <a:t>   border-width: 3px 6px</a:t>
            </a:r>
            <a:r>
              <a:rPr lang="en-US" altLang="zh-CN" sz="2400" b="1">
                <a:solidFill>
                  <a:srgbClr val="0000FF"/>
                </a:solidFill>
              </a:rPr>
              <a:t>;</a:t>
            </a:r>
            <a:endParaRPr lang="zh-CN" altLang="en-US" sz="2400" b="1">
              <a:solidFill>
                <a:srgbClr val="0000FF"/>
              </a:solidFill>
            </a:endParaRPr>
          </a:p>
          <a:p>
            <a:pPr lvl="1">
              <a:buClr>
                <a:srgbClr val="FF0000"/>
              </a:buClr>
            </a:pPr>
            <a:r>
              <a:rPr lang="zh-CN" altLang="en-US" sz="2600" b="1" dirty="0">
                <a:solidFill>
                  <a:srgbClr val="000000"/>
                </a:solidFill>
              </a:rPr>
              <a:t>取3个</a:t>
            </a:r>
            <a:r>
              <a:rPr lang="zh-CN" altLang="en-US" sz="2600" b="1" dirty="0">
                <a:solidFill>
                  <a:srgbClr val="000000"/>
                </a:solidFill>
                <a:sym typeface="+mn-ea"/>
              </a:rPr>
              <a:t>属性</a:t>
            </a:r>
            <a:r>
              <a:rPr lang="zh-CN" altLang="en-US" sz="2600" b="1" dirty="0">
                <a:solidFill>
                  <a:srgbClr val="000000"/>
                </a:solidFill>
              </a:rPr>
              <a:t>值时，第一个参数设置上边框的</a:t>
            </a:r>
            <a:r>
              <a:rPr lang="zh-CN" altLang="en-US" sz="2600" b="1" dirty="0">
                <a:solidFill>
                  <a:srgbClr val="000000"/>
                </a:solidFill>
                <a:sym typeface="+mn-ea"/>
              </a:rPr>
              <a:t>宽度</a:t>
            </a:r>
            <a:r>
              <a:rPr lang="zh-CN" altLang="en-US" sz="2600" b="1" dirty="0">
                <a:solidFill>
                  <a:srgbClr val="000000"/>
                </a:solidFill>
              </a:rPr>
              <a:t>，第二个参数设置左、右边框的</a:t>
            </a:r>
            <a:r>
              <a:rPr lang="zh-CN" altLang="en-US" sz="2600" b="1" dirty="0">
                <a:solidFill>
                  <a:srgbClr val="000000"/>
                </a:solidFill>
                <a:sym typeface="+mn-ea"/>
              </a:rPr>
              <a:t>宽度</a:t>
            </a:r>
            <a:r>
              <a:rPr lang="zh-CN" altLang="en-US" sz="2600" b="1" dirty="0">
                <a:solidFill>
                  <a:srgbClr val="000000"/>
                </a:solidFill>
              </a:rPr>
              <a:t>，第三个参数设置下边框的</a:t>
            </a:r>
            <a:r>
              <a:rPr lang="zh-CN" altLang="en-US" sz="2600" b="1" dirty="0">
                <a:solidFill>
                  <a:srgbClr val="000000"/>
                </a:solidFill>
                <a:sym typeface="+mn-ea"/>
              </a:rPr>
              <a:t>宽度</a:t>
            </a:r>
            <a:r>
              <a:rPr lang="zh-CN" altLang="en-US" sz="2600" b="1" dirty="0">
                <a:solidFill>
                  <a:srgbClr val="000000"/>
                </a:solidFill>
              </a:rPr>
              <a:t>，例如：</a:t>
            </a:r>
            <a:endParaRPr lang="zh-CN" altLang="en-US" sz="2600" b="1" dirty="0">
              <a:solidFill>
                <a:srgbClr val="000000"/>
              </a:solidFill>
            </a:endParaRPr>
          </a:p>
          <a:p>
            <a:pPr marL="914400" lvl="2" indent="0">
              <a:buClr>
                <a:srgbClr val="FF0000"/>
              </a:buClr>
              <a:buNone/>
            </a:pPr>
            <a:r>
              <a:rPr lang="en-US" altLang="zh-CN" b="1">
                <a:solidFill>
                  <a:srgbClr val="0000FF"/>
                </a:solidFill>
              </a:rPr>
              <a:t> border-width : 3px 6px 9px; </a:t>
            </a:r>
            <a:endParaRPr lang="en-US" altLang="zh-CN" b="1">
              <a:solidFill>
                <a:srgbClr val="0000FF"/>
              </a:solidFill>
            </a:endParaRPr>
          </a:p>
          <a:p>
            <a:pPr lvl="1">
              <a:buClr>
                <a:srgbClr val="FF0000"/>
              </a:buClr>
            </a:pPr>
            <a:r>
              <a:rPr lang="zh-CN" altLang="en-US" sz="2600" b="1" dirty="0">
                <a:solidFill>
                  <a:srgbClr val="000000"/>
                </a:solidFill>
              </a:rPr>
              <a:t>边框风格属性取4个属性值时，按顺时针方向依次设置上、右、下、左边框的</a:t>
            </a:r>
            <a:r>
              <a:rPr lang="zh-CN" altLang="en-US" sz="2600" b="1" dirty="0">
                <a:solidFill>
                  <a:srgbClr val="000000"/>
                </a:solidFill>
                <a:sym typeface="+mn-ea"/>
              </a:rPr>
              <a:t>宽度</a:t>
            </a:r>
            <a:r>
              <a:rPr lang="zh-CN" altLang="en-US" sz="2600" b="1" dirty="0">
                <a:solidFill>
                  <a:srgbClr val="000000"/>
                </a:solidFill>
              </a:rPr>
              <a:t>，例如：</a:t>
            </a:r>
            <a:r>
              <a:rPr lang="zh-CN" altLang="en-US" b="1" dirty="0">
                <a:solidFill>
                  <a:srgbClr val="000000"/>
                </a:solidFill>
              </a:rPr>
              <a:t> </a:t>
            </a:r>
            <a:endParaRPr lang="zh-CN" altLang="en-US" b="1" dirty="0">
              <a:solidFill>
                <a:srgbClr val="000000"/>
              </a:solidFill>
            </a:endParaRPr>
          </a:p>
          <a:p>
            <a:pPr marL="914400" lvl="2" indent="0">
              <a:buClr>
                <a:srgbClr val="FF0000"/>
              </a:buClr>
              <a:buNone/>
            </a:pPr>
            <a:r>
              <a:rPr lang="en-US" altLang="zh-CN" b="1">
                <a:solidFill>
                  <a:srgbClr val="0000FF"/>
                </a:solidFill>
              </a:rPr>
              <a:t>border-width : 1px 3px 6px 9px</a:t>
            </a:r>
            <a:r>
              <a:rPr lang="en-US" altLang="zh-CN" b="1">
                <a:solidFill>
                  <a:srgbClr val="0000FF"/>
                </a:solidFill>
                <a:sym typeface="+mn-ea"/>
              </a:rPr>
              <a:t>; </a:t>
            </a:r>
            <a:endParaRPr lang="en-US" altLang="zh-CN" b="1" dirty="0">
              <a:solidFill>
                <a:srgbClr val="0000FF"/>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7602" name="标题 537601"/>
          <p:cNvSpPr>
            <a:spLocks noGrp="1"/>
          </p:cNvSpPr>
          <p:nvPr>
            <p:ph type="title"/>
          </p:nvPr>
        </p:nvSpPr>
        <p:spPr>
          <a:xfrm>
            <a:off x="311150" y="132080"/>
            <a:ext cx="8291195" cy="450850"/>
          </a:xfrm>
        </p:spPr>
        <p:txBody>
          <a:bodyPr anchor="b">
            <a:scene3d>
              <a:camera prst="orthographicFront"/>
              <a:lightRig rig="soft" dir="t">
                <a:rot lat="0" lon="0" rev="15600000"/>
              </a:lightRig>
            </a:scene3d>
            <a:sp3d extrusionH="57150" prstMaterial="softEdge">
              <a:bevelT w="25400" h="38100"/>
            </a:sp3d>
          </a:bodyPr>
          <a:p>
            <a:r>
              <a:rPr lang="zh-CN" altLang="en-US" sz="3300" b="1" dirty="0">
                <a:solidFill>
                  <a:schemeClr val="accent4"/>
                </a:solidFill>
                <a:effectLst/>
              </a:rPr>
              <a:t>边框宽度属性示例</a:t>
            </a:r>
            <a:endParaRPr lang="zh-CN" altLang="en-US" sz="3300" b="1" dirty="0">
              <a:solidFill>
                <a:schemeClr val="accent4"/>
              </a:solidFill>
              <a:effectLst/>
            </a:endParaRPr>
          </a:p>
        </p:txBody>
      </p:sp>
      <p:sp>
        <p:nvSpPr>
          <p:cNvPr id="537603" name="文本占位符 537602"/>
          <p:cNvSpPr>
            <a:spLocks noGrp="1"/>
          </p:cNvSpPr>
          <p:nvPr>
            <p:ph type="body" idx="1"/>
          </p:nvPr>
        </p:nvSpPr>
        <p:spPr>
          <a:xfrm>
            <a:off x="457200" y="1773238"/>
            <a:ext cx="8229600" cy="4246562"/>
          </a:xfrm>
        </p:spPr>
        <p:txBody>
          <a:bodyPr/>
          <a:p>
            <a:pPr>
              <a:buNone/>
            </a:pPr>
            <a:r>
              <a:rPr lang="en-US" altLang="zh-CN" sz="5400" b="1" dirty="0">
                <a:solidFill>
                  <a:srgbClr val="00FFFF"/>
                </a:solidFill>
              </a:rPr>
              <a:t>                                    </a:t>
            </a:r>
            <a:endParaRPr lang="en-US" altLang="zh-CN" sz="5400" b="1">
              <a:solidFill>
                <a:srgbClr val="00FFFF"/>
              </a:solidFill>
            </a:endParaRPr>
          </a:p>
        </p:txBody>
      </p:sp>
      <p:graphicFrame>
        <p:nvGraphicFramePr>
          <p:cNvPr id="2" name="对象 1"/>
          <p:cNvGraphicFramePr/>
          <p:nvPr/>
        </p:nvGraphicFramePr>
        <p:xfrm>
          <a:off x="-6985" y="499745"/>
          <a:ext cx="6564630" cy="6351905"/>
        </p:xfrm>
        <a:graphic>
          <a:graphicData uri="http://schemas.openxmlformats.org/presentationml/2006/ole">
            <mc:AlternateContent xmlns:mc="http://schemas.openxmlformats.org/markup-compatibility/2006">
              <mc:Choice xmlns:v="urn:schemas-microsoft-com:vml" Requires="v">
                <p:oleObj spid="_x0000_s3" name="" r:id="rId1" imgW="8343900" imgH="7743825" progId="Paint.Picture">
                  <p:embed/>
                </p:oleObj>
              </mc:Choice>
              <mc:Fallback>
                <p:oleObj name="" r:id="rId1" imgW="8343900" imgH="7743825" progId="Paint.Picture">
                  <p:embed/>
                  <p:pic>
                    <p:nvPicPr>
                      <p:cNvPr id="0" name="图片 2"/>
                      <p:cNvPicPr/>
                      <p:nvPr/>
                    </p:nvPicPr>
                    <p:blipFill>
                      <a:blip r:embed="rId2"/>
                      <a:stretch>
                        <a:fillRect/>
                      </a:stretch>
                    </p:blipFill>
                    <p:spPr>
                      <a:xfrm>
                        <a:off x="-6985" y="499745"/>
                        <a:ext cx="6564630" cy="6351905"/>
                      </a:xfrm>
                      <a:prstGeom prst="rect">
                        <a:avLst/>
                      </a:prstGeom>
                    </p:spPr>
                  </p:pic>
                </p:oleObj>
              </mc:Fallback>
            </mc:AlternateContent>
          </a:graphicData>
        </a:graphic>
      </p:graphicFrame>
      <p:pic>
        <p:nvPicPr>
          <p:cNvPr id="4" name="图片 3"/>
          <p:cNvPicPr>
            <a:picLocks noChangeAspect="1"/>
          </p:cNvPicPr>
          <p:nvPr/>
        </p:nvPicPr>
        <p:blipFill>
          <a:blip r:embed="rId3"/>
          <a:stretch>
            <a:fillRect/>
          </a:stretch>
        </p:blipFill>
        <p:spPr>
          <a:xfrm>
            <a:off x="5608955" y="4124960"/>
            <a:ext cx="3535045" cy="25876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5554" name="标题 535553"/>
          <p:cNvSpPr>
            <a:spLocks noGrp="1"/>
          </p:cNvSpPr>
          <p:nvPr>
            <p:ph type="title"/>
          </p:nvPr>
        </p:nvSpPr>
        <p:spPr>
          <a:xfrm>
            <a:off x="0" y="0"/>
            <a:ext cx="8686800" cy="718820"/>
          </a:xfrm>
        </p:spPr>
        <p:txBody>
          <a:bodyPr anchor="b"/>
          <a:p>
            <a:pPr algn="l"/>
            <a:r>
              <a:rPr lang="en-US" altLang="zh-CN" sz="3300" b="1" dirty="0">
                <a:solidFill>
                  <a:srgbClr val="003366"/>
                </a:solidFill>
                <a:effectLst/>
              </a:rPr>
              <a:t>3. </a:t>
            </a:r>
            <a:r>
              <a:rPr lang="zh-CN" altLang="en-US" sz="3300" b="1" dirty="0">
                <a:solidFill>
                  <a:srgbClr val="003366"/>
                </a:solidFill>
                <a:effectLst/>
              </a:rPr>
              <a:t>边框颜色</a:t>
            </a:r>
            <a:endParaRPr lang="en-US" altLang="zh-CN" sz="3300" b="1" dirty="0">
              <a:solidFill>
                <a:srgbClr val="003366"/>
              </a:solidFill>
              <a:effectLst/>
            </a:endParaRPr>
          </a:p>
        </p:txBody>
      </p:sp>
      <p:sp>
        <p:nvSpPr>
          <p:cNvPr id="535555" name="文本占位符 535554"/>
          <p:cNvSpPr>
            <a:spLocks noGrp="1"/>
          </p:cNvSpPr>
          <p:nvPr>
            <p:ph type="body" idx="1"/>
          </p:nvPr>
        </p:nvSpPr>
        <p:spPr>
          <a:xfrm>
            <a:off x="0" y="915670"/>
            <a:ext cx="9144635" cy="5319395"/>
          </a:xfrm>
        </p:spPr>
        <p:txBody>
          <a:bodyPr/>
          <a:p>
            <a:pPr>
              <a:spcAft>
                <a:spcPct val="10000"/>
              </a:spcAft>
              <a:buClr>
                <a:srgbClr val="FF0000"/>
              </a:buClr>
              <a:buFont typeface="Arial" panose="020B0604020202020204" pitchFamily="34" charset="0"/>
              <a:buChar char="•"/>
            </a:pPr>
            <a:r>
              <a:rPr lang="zh-CN" altLang="en-US" sz="2800" b="1" dirty="0"/>
              <a:t>设置边框颜色需要使用下表所示的边框宽度属性：</a:t>
            </a: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sym typeface="+mn-ea"/>
            </a:endParaRPr>
          </a:p>
          <a:p>
            <a:pPr>
              <a:spcAft>
                <a:spcPct val="10000"/>
              </a:spcAft>
              <a:buClr>
                <a:srgbClr val="FF0000"/>
              </a:buClr>
              <a:buFont typeface="Arial" panose="020B0604020202020204" pitchFamily="34" charset="0"/>
              <a:buChar char="•"/>
            </a:pPr>
            <a:r>
              <a:rPr lang="zh-CN" altLang="en-US" sz="2800" b="1" dirty="0">
                <a:sym typeface="+mn-ea"/>
              </a:rPr>
              <a:t>边框颜色</a:t>
            </a:r>
            <a:r>
              <a:rPr lang="zh-CN" altLang="en-US" sz="2800" b="1" dirty="0"/>
              <a:t>既可以使用一条样式代码统一设置盒子四个方向的边框颜色，也可以针对每个方向分别使用一条样式代码设置。</a:t>
            </a:r>
            <a:endParaRPr lang="zh-CN" altLang="en-US" sz="2800" b="1" dirty="0"/>
          </a:p>
          <a:p>
            <a:pPr marL="0" indent="0">
              <a:spcAft>
                <a:spcPct val="10000"/>
              </a:spcAft>
              <a:buClr>
                <a:srgbClr val="FF0000"/>
              </a:buClr>
              <a:buFont typeface="Arial" panose="020B0604020202020204" pitchFamily="34" charset="0"/>
              <a:buNone/>
            </a:pPr>
            <a:r>
              <a:rPr lang="zh-CN" altLang="en-US" sz="2400" b="1" dirty="0">
                <a:solidFill>
                  <a:schemeClr val="accent6">
                    <a:lumMod val="10000"/>
                  </a:schemeClr>
                </a:solidFill>
              </a:rPr>
              <a:t>  </a:t>
            </a:r>
            <a:endParaRPr lang="zh-CN" altLang="en-US" sz="2400" b="1" dirty="0">
              <a:solidFill>
                <a:schemeClr val="accent6">
                  <a:lumMod val="10000"/>
                </a:schemeClr>
              </a:solidFill>
            </a:endParaRPr>
          </a:p>
        </p:txBody>
      </p:sp>
      <p:graphicFrame>
        <p:nvGraphicFramePr>
          <p:cNvPr id="2" name="对象 1"/>
          <p:cNvGraphicFramePr/>
          <p:nvPr/>
        </p:nvGraphicFramePr>
        <p:xfrm>
          <a:off x="495300" y="1455420"/>
          <a:ext cx="8054975" cy="2621280"/>
        </p:xfrm>
        <a:graphic>
          <a:graphicData uri="http://schemas.openxmlformats.org/presentationml/2006/ole">
            <mc:AlternateContent xmlns:mc="http://schemas.openxmlformats.org/markup-compatibility/2006">
              <mc:Choice xmlns:v="urn:schemas-microsoft-com:vml" Requires="v">
                <p:oleObj spid="_x0000_s3" name="" r:id="rId1" imgW="8048625" imgH="2495550" progId="Paint.Picture">
                  <p:embed/>
                </p:oleObj>
              </mc:Choice>
              <mc:Fallback>
                <p:oleObj name="" r:id="rId1" imgW="8048625" imgH="2495550" progId="Paint.Picture">
                  <p:embed/>
                  <p:pic>
                    <p:nvPicPr>
                      <p:cNvPr id="0" name="图片 2"/>
                      <p:cNvPicPr/>
                      <p:nvPr/>
                    </p:nvPicPr>
                    <p:blipFill>
                      <a:blip r:embed="rId2"/>
                      <a:stretch>
                        <a:fillRect/>
                      </a:stretch>
                    </p:blipFill>
                    <p:spPr>
                      <a:xfrm>
                        <a:off x="495300" y="1455420"/>
                        <a:ext cx="8054975" cy="262128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5555" name="文本占位符 535554"/>
          <p:cNvSpPr>
            <a:spLocks noGrp="1"/>
          </p:cNvSpPr>
          <p:nvPr>
            <p:ph type="body" idx="1"/>
          </p:nvPr>
        </p:nvSpPr>
        <p:spPr>
          <a:xfrm>
            <a:off x="0" y="421640"/>
            <a:ext cx="9144635" cy="5212080"/>
          </a:xfrm>
        </p:spPr>
        <p:txBody>
          <a:bodyPr/>
          <a:p>
            <a:pPr>
              <a:spcAft>
                <a:spcPct val="10000"/>
              </a:spcAft>
              <a:buClr>
                <a:srgbClr val="FF0000"/>
              </a:buClr>
              <a:buFont typeface="Arial" panose="020B0604020202020204" pitchFamily="34" charset="0"/>
              <a:buChar char="•"/>
            </a:pPr>
            <a:r>
              <a:rPr lang="zh-CN" altLang="en-US" sz="2800" b="1" dirty="0">
                <a:sym typeface="+mn-ea"/>
              </a:rPr>
              <a:t>边框颜色设置语法如下：</a:t>
            </a:r>
            <a:endParaRPr lang="zh-CN" altLang="en-US" sz="2800" b="1" dirty="0"/>
          </a:p>
          <a:p>
            <a:pPr marL="0" indent="0">
              <a:lnSpc>
                <a:spcPct val="110000"/>
              </a:lnSpc>
              <a:spcBef>
                <a:spcPts val="0"/>
              </a:spcBef>
              <a:spcAft>
                <a:spcPts val="0"/>
              </a:spcAft>
              <a:buClr>
                <a:srgbClr val="FF0000"/>
              </a:buClr>
              <a:buFont typeface="Arial" panose="020B0604020202020204" pitchFamily="34" charset="0"/>
              <a:buNone/>
            </a:pPr>
            <a:r>
              <a:rPr lang="zh-CN" altLang="en-US" sz="2800" b="1" dirty="0">
                <a:solidFill>
                  <a:schemeClr val="accent6">
                    <a:lumMod val="10000"/>
                  </a:schemeClr>
                </a:solidFill>
                <a:sym typeface="+mn-ea"/>
              </a:rPr>
              <a:t>   </a:t>
            </a:r>
            <a:r>
              <a:rPr lang="zh-CN" altLang="en-US" sz="2400" b="1" dirty="0">
                <a:solidFill>
                  <a:schemeClr val="accent6">
                    <a:lumMod val="10000"/>
                  </a:schemeClr>
                </a:solidFill>
                <a:sym typeface="+mn-ea"/>
              </a:rPr>
              <a:t>border-color: color_value [color_value]  </a:t>
            </a:r>
            <a:endParaRPr lang="zh-CN" altLang="en-US" sz="2400" b="1" dirty="0">
              <a:solidFill>
                <a:schemeClr val="accent6">
                  <a:lumMod val="10000"/>
                </a:schemeClr>
              </a:solidFill>
              <a:sym typeface="+mn-ea"/>
            </a:endParaRPr>
          </a:p>
          <a:p>
            <a:pPr marL="0" indent="0">
              <a:lnSpc>
                <a:spcPct val="110000"/>
              </a:lnSpc>
              <a:spcBef>
                <a:spcPts val="0"/>
              </a:spcBef>
              <a:spcAft>
                <a:spcPts val="0"/>
              </a:spcAft>
              <a:buClr>
                <a:srgbClr val="FF0000"/>
              </a:buClr>
              <a:buFont typeface="Arial" panose="020B0604020202020204" pitchFamily="34" charset="0"/>
              <a:buNone/>
            </a:pPr>
            <a:r>
              <a:rPr lang="zh-CN" altLang="en-US" sz="2400" b="1" dirty="0">
                <a:solidFill>
                  <a:schemeClr val="accent6">
                    <a:lumMod val="10000"/>
                  </a:schemeClr>
                </a:solidFill>
                <a:sym typeface="+mn-ea"/>
              </a:rPr>
              <a:t>                         [color_value] [color_value] | inherit;</a:t>
            </a:r>
            <a:endParaRPr lang="zh-CN" altLang="en-US" sz="2400" b="1" dirty="0">
              <a:solidFill>
                <a:schemeClr val="accent6">
                  <a:lumMod val="10000"/>
                </a:schemeClr>
              </a:solidFill>
              <a:sym typeface="+mn-ea"/>
            </a:endParaRPr>
          </a:p>
          <a:p>
            <a:pPr marL="0" indent="0">
              <a:lnSpc>
                <a:spcPct val="110000"/>
              </a:lnSpc>
              <a:spcBef>
                <a:spcPts val="0"/>
              </a:spcBef>
              <a:spcAft>
                <a:spcPts val="0"/>
              </a:spcAft>
              <a:buClr>
                <a:srgbClr val="FF0000"/>
              </a:buClr>
              <a:buFont typeface="Arial" panose="020B0604020202020204" pitchFamily="34" charset="0"/>
              <a:buNone/>
            </a:pPr>
            <a:r>
              <a:rPr lang="zh-CN" altLang="en-US" sz="2400" b="1" dirty="0">
                <a:solidFill>
                  <a:schemeClr val="accent6">
                    <a:lumMod val="10000"/>
                  </a:schemeClr>
                </a:solidFill>
                <a:sym typeface="+mn-ea"/>
              </a:rPr>
              <a:t>    border-方向-</a:t>
            </a:r>
            <a:r>
              <a:rPr lang="en-US" altLang="zh-CN" sz="2400" b="1" dirty="0">
                <a:solidFill>
                  <a:schemeClr val="accent6">
                    <a:lumMod val="10000"/>
                  </a:schemeClr>
                </a:solidFill>
                <a:sym typeface="+mn-ea"/>
              </a:rPr>
              <a:t>color</a:t>
            </a:r>
            <a:r>
              <a:rPr lang="zh-CN" altLang="en-US" sz="2400" b="1" dirty="0">
                <a:solidFill>
                  <a:schemeClr val="accent6">
                    <a:lumMod val="10000"/>
                  </a:schemeClr>
                </a:solidFill>
                <a:sym typeface="+mn-ea"/>
              </a:rPr>
              <a:t>: </a:t>
            </a:r>
            <a:r>
              <a:rPr lang="en-US" altLang="zh-CN" sz="2400" b="1" dirty="0">
                <a:solidFill>
                  <a:schemeClr val="accent6">
                    <a:lumMod val="10000"/>
                  </a:schemeClr>
                </a:solidFill>
                <a:sym typeface="+mn-ea"/>
              </a:rPr>
              <a:t>color</a:t>
            </a:r>
            <a:r>
              <a:rPr lang="zh-CN" altLang="en-US" sz="2400" b="1" dirty="0">
                <a:solidFill>
                  <a:schemeClr val="accent6">
                    <a:lumMod val="10000"/>
                  </a:schemeClr>
                </a:solidFill>
                <a:sym typeface="+mn-ea"/>
              </a:rPr>
              <a:t>_value | inherit;</a:t>
            </a:r>
            <a:endParaRPr lang="zh-CN" altLang="en-US" sz="2400" b="1" dirty="0"/>
          </a:p>
          <a:p>
            <a:pPr>
              <a:spcAft>
                <a:spcPct val="10000"/>
              </a:spcAft>
              <a:buClr>
                <a:srgbClr val="FF0000"/>
              </a:buClr>
              <a:buFont typeface="Arial" panose="020B0604020202020204" pitchFamily="34" charset="0"/>
              <a:buChar char="•"/>
            </a:pPr>
            <a:r>
              <a:rPr lang="zh-CN" altLang="en-US" sz="2800" b="1" dirty="0"/>
              <a:t>语法说明：</a:t>
            </a:r>
            <a:endParaRPr lang="zh-CN" altLang="en-US" sz="2800" b="1" dirty="0"/>
          </a:p>
          <a:p>
            <a:pPr marL="0" indent="0">
              <a:lnSpc>
                <a:spcPct val="110000"/>
              </a:lnSpc>
              <a:spcBef>
                <a:spcPts val="0"/>
              </a:spcBef>
              <a:spcAft>
                <a:spcPts val="0"/>
              </a:spcAft>
              <a:buClr>
                <a:srgbClr val="FF0000"/>
              </a:buClr>
              <a:buFont typeface="Arial" panose="020B0604020202020204" pitchFamily="34" charset="0"/>
              <a:buNone/>
            </a:pPr>
            <a:r>
              <a:rPr lang="zh-CN" sz="2800" b="1" dirty="0">
                <a:solidFill>
                  <a:schemeClr val="accent6">
                    <a:lumMod val="10000"/>
                  </a:schemeClr>
                </a:solidFill>
                <a:sym typeface="+mn-ea"/>
              </a:rPr>
              <a:t>  </a:t>
            </a:r>
            <a:r>
              <a:rPr lang="zh-CN" sz="2600" b="1" dirty="0">
                <a:solidFill>
                  <a:schemeClr val="accent6">
                    <a:lumMod val="10000"/>
                  </a:schemeClr>
                </a:solidFill>
                <a:sym typeface="+mn-ea"/>
              </a:rPr>
              <a:t> color_value”参数用于设置边框颜色，值可以是表示颜 </a:t>
            </a:r>
            <a:endParaRPr lang="zh-CN" sz="2600" b="1" dirty="0">
              <a:solidFill>
                <a:schemeClr val="accent6">
                  <a:lumMod val="10000"/>
                </a:schemeClr>
              </a:solidFill>
              <a:sym typeface="+mn-ea"/>
            </a:endParaRPr>
          </a:p>
          <a:p>
            <a:pPr marL="0" indent="0">
              <a:lnSpc>
                <a:spcPct val="110000"/>
              </a:lnSpc>
              <a:spcBef>
                <a:spcPts val="0"/>
              </a:spcBef>
              <a:spcAft>
                <a:spcPts val="0"/>
              </a:spcAft>
              <a:buClr>
                <a:srgbClr val="FF0000"/>
              </a:buClr>
              <a:buFont typeface="Arial" panose="020B0604020202020204" pitchFamily="34" charset="0"/>
              <a:buNone/>
            </a:pPr>
            <a:r>
              <a:rPr lang="zh-CN" sz="2600" b="1" dirty="0">
                <a:solidFill>
                  <a:schemeClr val="accent6">
                    <a:lumMod val="10000"/>
                  </a:schemeClr>
                </a:solidFill>
                <a:sym typeface="+mn-ea"/>
              </a:rPr>
              <a:t>   色英文单词或颜色的十六进制数或颜色的rgb等值 。</a:t>
            </a:r>
            <a:endParaRPr lang="zh-CN" altLang="en-US" sz="2600" b="1" dirty="0">
              <a:solidFill>
                <a:schemeClr val="accent6">
                  <a:lumMod val="10000"/>
                </a:schemeClr>
              </a:solidFill>
              <a:sym typeface="+mn-ea"/>
            </a:endParaRPr>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400" b="1" dirty="0">
              <a:solidFill>
                <a:schemeClr val="accent6">
                  <a:lumMod val="10000"/>
                </a:schemeClr>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1859" name="文本占位符 761858"/>
          <p:cNvSpPr>
            <a:spLocks noGrp="1"/>
          </p:cNvSpPr>
          <p:nvPr>
            <p:ph type="body" idx="1"/>
          </p:nvPr>
        </p:nvSpPr>
        <p:spPr>
          <a:xfrm>
            <a:off x="0" y="188913"/>
            <a:ext cx="9144000" cy="6669087"/>
          </a:xfrm>
        </p:spPr>
        <p:txBody>
          <a:bodyPr/>
          <a:p>
            <a:pPr>
              <a:buClr>
                <a:srgbClr val="FF0000"/>
              </a:buClr>
              <a:buFont typeface="Arial" panose="020B0604020202020204" pitchFamily="34" charset="0"/>
              <a:buChar char="•"/>
            </a:pPr>
            <a:r>
              <a:rPr lang="en-US" altLang="zh-CN" sz="3000" b="1" dirty="0"/>
              <a:t>border-color</a:t>
            </a:r>
            <a:r>
              <a:rPr lang="zh-CN" altLang="en-US" sz="3000" b="1" dirty="0"/>
              <a:t>属性取值个数不一样时，属性值代表的含义也不一样</a:t>
            </a:r>
            <a:r>
              <a:rPr lang="zh-CN" altLang="en-US" sz="3300" b="1" dirty="0"/>
              <a:t>：</a:t>
            </a:r>
            <a:endParaRPr lang="zh-CN" altLang="en-US" sz="3300" b="1" dirty="0"/>
          </a:p>
          <a:p>
            <a:pPr lvl="1">
              <a:buClr>
                <a:srgbClr val="FF0000"/>
              </a:buClr>
            </a:pPr>
            <a:r>
              <a:rPr lang="zh-CN" altLang="en-US" sz="2600" b="1" dirty="0">
                <a:solidFill>
                  <a:srgbClr val="000000"/>
                </a:solidFill>
              </a:rPr>
              <a:t>取1个属性值时，表示四个方向的颜色一样，例如： </a:t>
            </a:r>
            <a:r>
              <a:rPr lang="en-US" altLang="zh-CN" sz="2400" b="1" err="1">
                <a:solidFill>
                  <a:srgbClr val="0000FF"/>
                </a:solidFill>
              </a:rPr>
              <a:t>border-color: red;</a:t>
            </a:r>
            <a:endParaRPr lang="en-US" altLang="zh-CN" sz="2400" b="1" err="1">
              <a:solidFill>
                <a:srgbClr val="0000FF"/>
              </a:solidFill>
            </a:endParaRPr>
          </a:p>
          <a:p>
            <a:pPr lvl="1">
              <a:buClr>
                <a:srgbClr val="FF0000"/>
              </a:buClr>
            </a:pPr>
            <a:r>
              <a:rPr lang="zh-CN" altLang="en-US" sz="2600" b="1" dirty="0">
                <a:solidFill>
                  <a:srgbClr val="000000"/>
                </a:solidFill>
              </a:rPr>
              <a:t>取2个</a:t>
            </a:r>
            <a:r>
              <a:rPr lang="zh-CN" altLang="en-US" sz="2600" b="1" dirty="0">
                <a:solidFill>
                  <a:srgbClr val="000000"/>
                </a:solidFill>
                <a:sym typeface="+mn-ea"/>
              </a:rPr>
              <a:t>属性</a:t>
            </a:r>
            <a:r>
              <a:rPr lang="zh-CN" altLang="en-US" sz="2600" b="1" dirty="0">
                <a:solidFill>
                  <a:srgbClr val="000000"/>
                </a:solidFill>
              </a:rPr>
              <a:t>值时，第一个参数设置上、下边框的</a:t>
            </a:r>
            <a:r>
              <a:rPr lang="zh-CN" altLang="en-US" sz="2600" b="1" dirty="0">
                <a:solidFill>
                  <a:srgbClr val="000000"/>
                </a:solidFill>
                <a:sym typeface="+mn-ea"/>
              </a:rPr>
              <a:t>颜色</a:t>
            </a:r>
            <a:r>
              <a:rPr lang="zh-CN" altLang="en-US" sz="2600" b="1" dirty="0">
                <a:solidFill>
                  <a:srgbClr val="000000"/>
                </a:solidFill>
              </a:rPr>
              <a:t>，第二个参数设置左、右边框的</a:t>
            </a:r>
            <a:r>
              <a:rPr lang="zh-CN" altLang="en-US" sz="2600" b="1" dirty="0">
                <a:solidFill>
                  <a:srgbClr val="000000"/>
                </a:solidFill>
                <a:sym typeface="+mn-ea"/>
              </a:rPr>
              <a:t>颜色</a:t>
            </a:r>
            <a:r>
              <a:rPr lang="zh-CN" altLang="en-US" sz="2600" b="1" dirty="0">
                <a:solidFill>
                  <a:srgbClr val="000000"/>
                </a:solidFill>
              </a:rPr>
              <a:t>，例如：</a:t>
            </a:r>
            <a:endParaRPr lang="zh-CN" altLang="en-US" sz="2600" b="1" dirty="0">
              <a:solidFill>
                <a:srgbClr val="000000"/>
              </a:solidFill>
            </a:endParaRPr>
          </a:p>
          <a:p>
            <a:pPr marL="457200" lvl="1" indent="0">
              <a:buClr>
                <a:srgbClr val="FF0000"/>
              </a:buClr>
              <a:buNone/>
            </a:pPr>
            <a:r>
              <a:rPr lang="zh-CN" altLang="en-US" sz="2400" b="1">
                <a:solidFill>
                  <a:srgbClr val="0000FF"/>
                </a:solidFill>
              </a:rPr>
              <a:t>   border-color: red blue</a:t>
            </a:r>
            <a:r>
              <a:rPr lang="en-US" altLang="zh-CN" sz="2400" b="1">
                <a:solidFill>
                  <a:srgbClr val="0000FF"/>
                </a:solidFill>
              </a:rPr>
              <a:t>;</a:t>
            </a:r>
            <a:endParaRPr lang="zh-CN" altLang="en-US" sz="2400" b="1">
              <a:solidFill>
                <a:srgbClr val="0000FF"/>
              </a:solidFill>
            </a:endParaRPr>
          </a:p>
          <a:p>
            <a:pPr lvl="1">
              <a:buClr>
                <a:srgbClr val="FF0000"/>
              </a:buClr>
            </a:pPr>
            <a:r>
              <a:rPr lang="zh-CN" altLang="en-US" sz="2600" b="1" dirty="0">
                <a:solidFill>
                  <a:srgbClr val="000000"/>
                </a:solidFill>
              </a:rPr>
              <a:t>取3个</a:t>
            </a:r>
            <a:r>
              <a:rPr lang="zh-CN" altLang="en-US" sz="2600" b="1" dirty="0">
                <a:solidFill>
                  <a:srgbClr val="000000"/>
                </a:solidFill>
                <a:sym typeface="+mn-ea"/>
              </a:rPr>
              <a:t>属性</a:t>
            </a:r>
            <a:r>
              <a:rPr lang="zh-CN" altLang="en-US" sz="2600" b="1" dirty="0">
                <a:solidFill>
                  <a:srgbClr val="000000"/>
                </a:solidFill>
              </a:rPr>
              <a:t>值时，第一个参数设置上边框的</a:t>
            </a:r>
            <a:r>
              <a:rPr lang="zh-CN" altLang="en-US" sz="2600" b="1" dirty="0">
                <a:solidFill>
                  <a:srgbClr val="000000"/>
                </a:solidFill>
                <a:sym typeface="+mn-ea"/>
              </a:rPr>
              <a:t>颜色</a:t>
            </a:r>
            <a:r>
              <a:rPr lang="zh-CN" altLang="en-US" sz="2600" b="1" dirty="0">
                <a:solidFill>
                  <a:srgbClr val="000000"/>
                </a:solidFill>
              </a:rPr>
              <a:t>，第二个参数设置左、右边框的</a:t>
            </a:r>
            <a:r>
              <a:rPr lang="zh-CN" altLang="en-US" sz="2600" b="1" dirty="0">
                <a:solidFill>
                  <a:srgbClr val="000000"/>
                </a:solidFill>
                <a:sym typeface="+mn-ea"/>
              </a:rPr>
              <a:t>颜色</a:t>
            </a:r>
            <a:r>
              <a:rPr lang="zh-CN" altLang="en-US" sz="2600" b="1" dirty="0">
                <a:solidFill>
                  <a:srgbClr val="000000"/>
                </a:solidFill>
              </a:rPr>
              <a:t>，第三个参数设置下边框的</a:t>
            </a:r>
            <a:r>
              <a:rPr lang="zh-CN" altLang="en-US" sz="2600" b="1" dirty="0">
                <a:solidFill>
                  <a:srgbClr val="000000"/>
                </a:solidFill>
                <a:sym typeface="+mn-ea"/>
              </a:rPr>
              <a:t>颜色</a:t>
            </a:r>
            <a:r>
              <a:rPr lang="zh-CN" altLang="en-US" sz="2600" b="1" dirty="0">
                <a:solidFill>
                  <a:srgbClr val="000000"/>
                </a:solidFill>
              </a:rPr>
              <a:t>，例如：</a:t>
            </a:r>
            <a:endParaRPr lang="zh-CN" altLang="en-US" sz="2600" b="1" dirty="0">
              <a:solidFill>
                <a:srgbClr val="000000"/>
              </a:solidFill>
            </a:endParaRPr>
          </a:p>
          <a:p>
            <a:pPr marL="914400" lvl="2" indent="0">
              <a:buClr>
                <a:srgbClr val="FF0000"/>
              </a:buClr>
              <a:buNone/>
            </a:pPr>
            <a:r>
              <a:rPr lang="en-US" altLang="zh-CN" b="1">
                <a:solidFill>
                  <a:srgbClr val="0000FF"/>
                </a:solidFill>
              </a:rPr>
              <a:t> border-color: red blue green; </a:t>
            </a:r>
            <a:endParaRPr lang="en-US" altLang="zh-CN" b="1">
              <a:solidFill>
                <a:srgbClr val="0000FF"/>
              </a:solidFill>
            </a:endParaRPr>
          </a:p>
          <a:p>
            <a:pPr lvl="1">
              <a:buClr>
                <a:srgbClr val="FF0000"/>
              </a:buClr>
            </a:pPr>
            <a:r>
              <a:rPr lang="zh-CN" altLang="en-US" sz="2600" b="1" dirty="0">
                <a:solidFill>
                  <a:srgbClr val="000000"/>
                </a:solidFill>
              </a:rPr>
              <a:t>边框风格属性取4个属性值时，按顺时针方向依次设置上、右、下、左边框的</a:t>
            </a:r>
            <a:r>
              <a:rPr lang="zh-CN" altLang="en-US" sz="2600" b="1" dirty="0">
                <a:solidFill>
                  <a:srgbClr val="000000"/>
                </a:solidFill>
                <a:sym typeface="+mn-ea"/>
              </a:rPr>
              <a:t>颜色</a:t>
            </a:r>
            <a:r>
              <a:rPr lang="zh-CN" altLang="en-US" sz="2600" b="1" dirty="0">
                <a:solidFill>
                  <a:srgbClr val="000000"/>
                </a:solidFill>
              </a:rPr>
              <a:t>，例如：</a:t>
            </a:r>
            <a:r>
              <a:rPr lang="zh-CN" altLang="en-US" b="1" dirty="0">
                <a:solidFill>
                  <a:srgbClr val="000000"/>
                </a:solidFill>
              </a:rPr>
              <a:t> </a:t>
            </a:r>
            <a:endParaRPr lang="zh-CN" altLang="en-US" b="1" dirty="0">
              <a:solidFill>
                <a:srgbClr val="000000"/>
              </a:solidFill>
            </a:endParaRPr>
          </a:p>
          <a:p>
            <a:pPr marL="914400" lvl="2" indent="0">
              <a:buClr>
                <a:srgbClr val="FF0000"/>
              </a:buClr>
              <a:buNone/>
            </a:pPr>
            <a:r>
              <a:rPr lang="en-US" altLang="zh-CN" b="1">
                <a:solidFill>
                  <a:srgbClr val="0000FF"/>
                </a:solidFill>
              </a:rPr>
              <a:t>border-color: red blue green pink</a:t>
            </a:r>
            <a:r>
              <a:rPr lang="en-US" altLang="zh-CN" b="1">
                <a:solidFill>
                  <a:srgbClr val="0000FF"/>
                </a:solidFill>
                <a:sym typeface="+mn-ea"/>
              </a:rPr>
              <a:t>; </a:t>
            </a:r>
            <a:endParaRPr lang="en-US" altLang="zh-CN" b="1" dirty="0">
              <a:solidFill>
                <a:srgbClr val="0000FF"/>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7602" name="标题 537601"/>
          <p:cNvSpPr>
            <a:spLocks noGrp="1"/>
          </p:cNvSpPr>
          <p:nvPr>
            <p:ph type="title"/>
          </p:nvPr>
        </p:nvSpPr>
        <p:spPr>
          <a:xfrm>
            <a:off x="311150" y="132080"/>
            <a:ext cx="8291195" cy="450850"/>
          </a:xfrm>
        </p:spPr>
        <p:txBody>
          <a:bodyPr anchor="b">
            <a:scene3d>
              <a:camera prst="orthographicFront"/>
              <a:lightRig rig="soft" dir="t">
                <a:rot lat="0" lon="0" rev="15600000"/>
              </a:lightRig>
            </a:scene3d>
            <a:sp3d extrusionH="57150" prstMaterial="softEdge">
              <a:bevelT w="25400" h="38100"/>
            </a:sp3d>
          </a:bodyPr>
          <a:p>
            <a:r>
              <a:rPr lang="zh-CN" altLang="en-US" sz="3300" b="1" dirty="0">
                <a:solidFill>
                  <a:schemeClr val="accent4"/>
                </a:solidFill>
                <a:effectLst/>
              </a:rPr>
              <a:t>边框颜色属性示例</a:t>
            </a:r>
            <a:endParaRPr lang="zh-CN" altLang="en-US" sz="3300" b="1" dirty="0">
              <a:solidFill>
                <a:schemeClr val="accent4"/>
              </a:solidFill>
              <a:effectLst/>
            </a:endParaRPr>
          </a:p>
        </p:txBody>
      </p:sp>
      <p:sp>
        <p:nvSpPr>
          <p:cNvPr id="537603" name="文本占位符 537602"/>
          <p:cNvSpPr>
            <a:spLocks noGrp="1"/>
          </p:cNvSpPr>
          <p:nvPr>
            <p:ph type="body" idx="1"/>
          </p:nvPr>
        </p:nvSpPr>
        <p:spPr>
          <a:xfrm>
            <a:off x="457200" y="1773238"/>
            <a:ext cx="8229600" cy="4246562"/>
          </a:xfrm>
        </p:spPr>
        <p:txBody>
          <a:bodyPr/>
          <a:p>
            <a:pPr>
              <a:buNone/>
            </a:pPr>
            <a:r>
              <a:rPr lang="en-US" altLang="zh-CN" sz="5400" b="1" dirty="0">
                <a:solidFill>
                  <a:srgbClr val="00FFFF"/>
                </a:solidFill>
              </a:rPr>
              <a:t>                                    </a:t>
            </a:r>
            <a:endParaRPr lang="en-US" altLang="zh-CN" sz="5400" b="1">
              <a:solidFill>
                <a:srgbClr val="00FFFF"/>
              </a:solidFill>
            </a:endParaRPr>
          </a:p>
        </p:txBody>
      </p:sp>
      <p:graphicFrame>
        <p:nvGraphicFramePr>
          <p:cNvPr id="4" name="对象 3"/>
          <p:cNvGraphicFramePr/>
          <p:nvPr/>
        </p:nvGraphicFramePr>
        <p:xfrm>
          <a:off x="41275" y="514985"/>
          <a:ext cx="7157720" cy="6329045"/>
        </p:xfrm>
        <a:graphic>
          <a:graphicData uri="http://schemas.openxmlformats.org/presentationml/2006/ole">
            <mc:AlternateContent xmlns:mc="http://schemas.openxmlformats.org/markup-compatibility/2006">
              <mc:Choice xmlns:v="urn:schemas-microsoft-com:vml" Requires="v">
                <p:oleObj spid="_x0000_s5" name="" r:id="rId1" imgW="9906000" imgH="7943850" progId="Paint.Picture">
                  <p:embed/>
                </p:oleObj>
              </mc:Choice>
              <mc:Fallback>
                <p:oleObj name="" r:id="rId1" imgW="9906000" imgH="7943850" progId="Paint.Picture">
                  <p:embed/>
                  <p:pic>
                    <p:nvPicPr>
                      <p:cNvPr id="0" name="图片 4"/>
                      <p:cNvPicPr/>
                      <p:nvPr/>
                    </p:nvPicPr>
                    <p:blipFill>
                      <a:blip r:embed="rId2"/>
                      <a:stretch>
                        <a:fillRect/>
                      </a:stretch>
                    </p:blipFill>
                    <p:spPr>
                      <a:xfrm>
                        <a:off x="41275" y="514985"/>
                        <a:ext cx="7157720" cy="6329045"/>
                      </a:xfrm>
                      <a:prstGeom prst="rect">
                        <a:avLst/>
                      </a:prstGeom>
                    </p:spPr>
                  </p:pic>
                </p:oleObj>
              </mc:Fallback>
            </mc:AlternateContent>
          </a:graphicData>
        </a:graphic>
      </p:graphicFrame>
      <p:pic>
        <p:nvPicPr>
          <p:cNvPr id="2" name="图片 1"/>
          <p:cNvPicPr>
            <a:picLocks noChangeAspect="1"/>
          </p:cNvPicPr>
          <p:nvPr/>
        </p:nvPicPr>
        <p:blipFill>
          <a:blip r:embed="rId3"/>
          <a:stretch>
            <a:fillRect/>
          </a:stretch>
        </p:blipFill>
        <p:spPr>
          <a:xfrm>
            <a:off x="5245735" y="3832860"/>
            <a:ext cx="3784600" cy="27400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5554" name="标题 535553"/>
          <p:cNvSpPr>
            <a:spLocks noGrp="1"/>
          </p:cNvSpPr>
          <p:nvPr>
            <p:ph type="title"/>
          </p:nvPr>
        </p:nvSpPr>
        <p:spPr>
          <a:xfrm>
            <a:off x="0" y="0"/>
            <a:ext cx="8686800" cy="718820"/>
          </a:xfrm>
        </p:spPr>
        <p:txBody>
          <a:bodyPr anchor="b"/>
          <a:p>
            <a:pPr algn="l"/>
            <a:r>
              <a:rPr lang="en-US" altLang="zh-CN" sz="3300" b="1" dirty="0">
                <a:solidFill>
                  <a:srgbClr val="003366"/>
                </a:solidFill>
                <a:effectLst/>
              </a:rPr>
              <a:t>4. </a:t>
            </a:r>
            <a:r>
              <a:rPr lang="zh-CN" altLang="zh-CN" sz="3300" b="1" dirty="0">
                <a:solidFill>
                  <a:srgbClr val="003366"/>
                </a:solidFill>
                <a:effectLst/>
              </a:rPr>
              <a:t>边框简写属性</a:t>
            </a:r>
            <a:endParaRPr lang="zh-CN" altLang="zh-CN" sz="3300" b="1" dirty="0">
              <a:solidFill>
                <a:srgbClr val="003366"/>
              </a:solidFill>
              <a:effectLst/>
            </a:endParaRPr>
          </a:p>
        </p:txBody>
      </p:sp>
      <p:sp>
        <p:nvSpPr>
          <p:cNvPr id="535555" name="文本占位符 535554"/>
          <p:cNvSpPr>
            <a:spLocks noGrp="1"/>
          </p:cNvSpPr>
          <p:nvPr>
            <p:ph type="body" idx="1"/>
          </p:nvPr>
        </p:nvSpPr>
        <p:spPr>
          <a:xfrm>
            <a:off x="0" y="769620"/>
            <a:ext cx="9144635" cy="5319395"/>
          </a:xfrm>
        </p:spPr>
        <p:txBody>
          <a:bodyPr/>
          <a:p>
            <a:pPr>
              <a:spcAft>
                <a:spcPct val="10000"/>
              </a:spcAft>
              <a:buClr>
                <a:srgbClr val="FF0000"/>
              </a:buClr>
              <a:buFont typeface="Arial" panose="020B0604020202020204" pitchFamily="34" charset="0"/>
              <a:buChar char="•"/>
            </a:pPr>
            <a:r>
              <a:rPr lang="en-US" altLang="zh-CN" sz="2800" b="1" dirty="0"/>
              <a:t>border</a:t>
            </a:r>
            <a:r>
              <a:rPr lang="zh-CN" altLang="zh-CN" sz="2800" b="1" dirty="0"/>
              <a:t>属性是边框简写属性，该属性可以同时设置边框的风格、宽度和颜色。下表为边框的几个简写属性</a:t>
            </a:r>
            <a:r>
              <a:rPr lang="zh-CN" altLang="en-US" sz="2800" b="1" dirty="0"/>
              <a:t>：</a:t>
            </a: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sym typeface="+mn-ea"/>
            </a:endParaRPr>
          </a:p>
          <a:p>
            <a:pPr>
              <a:spcAft>
                <a:spcPct val="10000"/>
              </a:spcAft>
              <a:buClr>
                <a:srgbClr val="FF0000"/>
              </a:buClr>
              <a:buFont typeface="Arial" panose="020B0604020202020204" pitchFamily="34" charset="0"/>
              <a:buChar char="•"/>
            </a:pPr>
            <a:r>
              <a:rPr lang="zh-CN" altLang="en-US" sz="2800" b="1" dirty="0">
                <a:sym typeface="+mn-ea"/>
              </a:rPr>
              <a:t>边框简写属性</a:t>
            </a:r>
            <a:r>
              <a:rPr lang="zh-CN" altLang="en-US" sz="2800" b="1" dirty="0"/>
              <a:t>既可以使用一条样式代码统一设置盒子四个方向的边框颜色，也可以针对每个方向分别使用一条样式代码设置。</a:t>
            </a:r>
            <a:endParaRPr lang="zh-CN" altLang="en-US" sz="2800" b="1" dirty="0"/>
          </a:p>
          <a:p>
            <a:pPr marL="0" indent="0">
              <a:spcAft>
                <a:spcPct val="10000"/>
              </a:spcAft>
              <a:buClr>
                <a:srgbClr val="FF0000"/>
              </a:buClr>
              <a:buFont typeface="Arial" panose="020B0604020202020204" pitchFamily="34" charset="0"/>
              <a:buNone/>
            </a:pPr>
            <a:r>
              <a:rPr lang="zh-CN" altLang="en-US" sz="2400" b="1" dirty="0">
                <a:solidFill>
                  <a:schemeClr val="accent6">
                    <a:lumMod val="10000"/>
                  </a:schemeClr>
                </a:solidFill>
              </a:rPr>
              <a:t>  </a:t>
            </a:r>
            <a:endParaRPr lang="zh-CN" altLang="en-US" sz="2400" b="1" dirty="0">
              <a:solidFill>
                <a:schemeClr val="accent6">
                  <a:lumMod val="10000"/>
                </a:schemeClr>
              </a:solidFill>
            </a:endParaRPr>
          </a:p>
        </p:txBody>
      </p:sp>
      <p:graphicFrame>
        <p:nvGraphicFramePr>
          <p:cNvPr id="6" name="对象 5"/>
          <p:cNvGraphicFramePr/>
          <p:nvPr/>
        </p:nvGraphicFramePr>
        <p:xfrm>
          <a:off x="878205" y="1687195"/>
          <a:ext cx="7265670" cy="2264410"/>
        </p:xfrm>
        <a:graphic>
          <a:graphicData uri="http://schemas.openxmlformats.org/presentationml/2006/ole">
            <mc:AlternateContent xmlns:mc="http://schemas.openxmlformats.org/markup-compatibility/2006">
              <mc:Choice xmlns:v="urn:schemas-microsoft-com:vml" Requires="v">
                <p:oleObj spid="_x0000_s7" name="" r:id="rId1" imgW="8058150" imgH="2476500" progId="Paint.Picture">
                  <p:embed/>
                </p:oleObj>
              </mc:Choice>
              <mc:Fallback>
                <p:oleObj name="" r:id="rId1" imgW="8058150" imgH="2476500" progId="Paint.Picture">
                  <p:embed/>
                  <p:pic>
                    <p:nvPicPr>
                      <p:cNvPr id="0" name="图片 6"/>
                      <p:cNvPicPr/>
                      <p:nvPr/>
                    </p:nvPicPr>
                    <p:blipFill>
                      <a:blip r:embed="rId2"/>
                      <a:stretch>
                        <a:fillRect/>
                      </a:stretch>
                    </p:blipFill>
                    <p:spPr>
                      <a:xfrm>
                        <a:off x="878205" y="1687195"/>
                        <a:ext cx="7265670" cy="226441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5555" name="文本占位符 535554"/>
          <p:cNvSpPr>
            <a:spLocks noGrp="1"/>
          </p:cNvSpPr>
          <p:nvPr>
            <p:ph type="body" idx="1"/>
          </p:nvPr>
        </p:nvSpPr>
        <p:spPr>
          <a:xfrm>
            <a:off x="0" y="421640"/>
            <a:ext cx="9144635" cy="5212080"/>
          </a:xfrm>
        </p:spPr>
        <p:txBody>
          <a:bodyPr/>
          <a:p>
            <a:pPr>
              <a:spcAft>
                <a:spcPct val="10000"/>
              </a:spcAft>
              <a:buClr>
                <a:srgbClr val="FF0000"/>
              </a:buClr>
              <a:buFont typeface="Arial" panose="020B0604020202020204" pitchFamily="34" charset="0"/>
              <a:buChar char="•"/>
            </a:pPr>
            <a:r>
              <a:rPr lang="zh-CN" altLang="en-US" sz="2800" b="1" dirty="0">
                <a:sym typeface="+mn-ea"/>
              </a:rPr>
              <a:t>边框简写属性设置语法如下：</a:t>
            </a:r>
            <a:endParaRPr lang="zh-CN" altLang="en-US" sz="2800" b="1" dirty="0"/>
          </a:p>
          <a:p>
            <a:pPr marL="0" indent="0">
              <a:lnSpc>
                <a:spcPct val="110000"/>
              </a:lnSpc>
              <a:spcBef>
                <a:spcPts val="0"/>
              </a:spcBef>
              <a:spcAft>
                <a:spcPts val="0"/>
              </a:spcAft>
              <a:buClr>
                <a:srgbClr val="FF0000"/>
              </a:buClr>
              <a:buFont typeface="Arial" panose="020B0604020202020204" pitchFamily="34" charset="0"/>
              <a:buNone/>
            </a:pPr>
            <a:r>
              <a:rPr lang="zh-CN" altLang="en-US" sz="2800" b="1" dirty="0">
                <a:solidFill>
                  <a:schemeClr val="accent6">
                    <a:lumMod val="10000"/>
                  </a:schemeClr>
                </a:solidFill>
                <a:sym typeface="+mn-ea"/>
              </a:rPr>
              <a:t>   </a:t>
            </a:r>
            <a:r>
              <a:rPr lang="zh-CN" altLang="en-US" sz="2400" b="1" dirty="0">
                <a:solidFill>
                  <a:schemeClr val="accent6">
                    <a:lumMod val="10000"/>
                  </a:schemeClr>
                </a:solidFill>
                <a:sym typeface="+mn-ea"/>
              </a:rPr>
              <a:t>border: border-width border-style border-color;</a:t>
            </a:r>
            <a:endParaRPr lang="zh-CN" altLang="en-US" sz="2400" b="1" dirty="0">
              <a:solidFill>
                <a:schemeClr val="accent6">
                  <a:lumMod val="10000"/>
                </a:schemeClr>
              </a:solidFill>
              <a:sym typeface="+mn-ea"/>
            </a:endParaRPr>
          </a:p>
          <a:p>
            <a:pPr marL="0" indent="0">
              <a:lnSpc>
                <a:spcPct val="110000"/>
              </a:lnSpc>
              <a:spcBef>
                <a:spcPts val="0"/>
              </a:spcBef>
              <a:spcAft>
                <a:spcPts val="0"/>
              </a:spcAft>
              <a:buClr>
                <a:srgbClr val="FF0000"/>
              </a:buClr>
              <a:buFont typeface="Arial" panose="020B0604020202020204" pitchFamily="34" charset="0"/>
              <a:buNone/>
            </a:pPr>
            <a:r>
              <a:rPr lang="zh-CN" altLang="en-US" sz="2400" b="1" dirty="0">
                <a:solidFill>
                  <a:schemeClr val="accent6">
                    <a:lumMod val="10000"/>
                  </a:schemeClr>
                </a:solidFill>
                <a:sym typeface="+mn-ea"/>
              </a:rPr>
              <a:t> border-方向: border-width border-style border-color;</a:t>
            </a:r>
            <a:endParaRPr lang="zh-CN" altLang="en-US" sz="2400" b="1" dirty="0">
              <a:solidFill>
                <a:schemeClr val="accent6">
                  <a:lumMod val="10000"/>
                </a:schemeClr>
              </a:solidFill>
              <a:sym typeface="+mn-ea"/>
            </a:endParaRPr>
          </a:p>
          <a:p>
            <a:pPr>
              <a:spcAft>
                <a:spcPct val="10000"/>
              </a:spcAft>
              <a:buClr>
                <a:srgbClr val="FF0000"/>
              </a:buClr>
              <a:buFont typeface="Arial" panose="020B0604020202020204" pitchFamily="34" charset="0"/>
              <a:buChar char="•"/>
            </a:pPr>
            <a:r>
              <a:rPr lang="zh-CN" altLang="en-US" sz="2800" b="1" dirty="0"/>
              <a:t>语法说明：</a:t>
            </a:r>
            <a:endParaRPr lang="zh-CN" altLang="en-US" sz="2800" b="1" dirty="0"/>
          </a:p>
          <a:p>
            <a:pPr marL="0" indent="0">
              <a:lnSpc>
                <a:spcPct val="110000"/>
              </a:lnSpc>
              <a:spcBef>
                <a:spcPts val="0"/>
              </a:spcBef>
              <a:spcAft>
                <a:spcPts val="0"/>
              </a:spcAft>
              <a:buClr>
                <a:srgbClr val="FF0000"/>
              </a:buClr>
              <a:buFont typeface="Arial" panose="020B0604020202020204" pitchFamily="34" charset="0"/>
              <a:buNone/>
            </a:pPr>
            <a:r>
              <a:rPr lang="zh-CN" sz="2800" b="1" dirty="0">
                <a:solidFill>
                  <a:schemeClr val="accent6">
                    <a:lumMod val="10000"/>
                  </a:schemeClr>
                </a:solidFill>
                <a:sym typeface="+mn-ea"/>
              </a:rPr>
              <a:t>  </a:t>
            </a:r>
            <a:r>
              <a:rPr lang="zh-CN" sz="2600" b="1" dirty="0">
                <a:solidFill>
                  <a:schemeClr val="accent6">
                    <a:lumMod val="10000"/>
                  </a:schemeClr>
                </a:solidFill>
                <a:sym typeface="+mn-ea"/>
              </a:rPr>
              <a:t> 三个参数的位置任意，但一般会写成上述的顺序。参数之</a:t>
            </a:r>
            <a:endParaRPr lang="zh-CN" sz="2600" b="1" dirty="0">
              <a:solidFill>
                <a:schemeClr val="accent6">
                  <a:lumMod val="10000"/>
                </a:schemeClr>
              </a:solidFill>
              <a:sym typeface="+mn-ea"/>
            </a:endParaRPr>
          </a:p>
          <a:p>
            <a:pPr marL="0" indent="0">
              <a:lnSpc>
                <a:spcPct val="110000"/>
              </a:lnSpc>
              <a:spcBef>
                <a:spcPts val="0"/>
              </a:spcBef>
              <a:spcAft>
                <a:spcPts val="0"/>
              </a:spcAft>
              <a:buClr>
                <a:srgbClr val="FF0000"/>
              </a:buClr>
              <a:buFont typeface="Arial" panose="020B0604020202020204" pitchFamily="34" charset="0"/>
              <a:buNone/>
            </a:pPr>
            <a:r>
              <a:rPr lang="zh-CN" sz="2600" b="1" dirty="0">
                <a:solidFill>
                  <a:schemeClr val="accent6">
                    <a:lumMod val="10000"/>
                  </a:schemeClr>
                </a:solidFill>
                <a:sym typeface="+mn-ea"/>
              </a:rPr>
              <a:t>   间使用空格分隔。</a:t>
            </a:r>
            <a:endParaRPr lang="zh-CN" sz="2600" b="1" dirty="0">
              <a:solidFill>
                <a:schemeClr val="accent6">
                  <a:lumMod val="10000"/>
                </a:schemeClr>
              </a:solidFill>
              <a:sym typeface="+mn-ea"/>
            </a:endParaRPr>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400" b="1" dirty="0">
              <a:solidFill>
                <a:schemeClr val="accent6">
                  <a:lumMod val="10000"/>
                </a:schemeClr>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7602" name="标题 537601"/>
          <p:cNvSpPr>
            <a:spLocks noGrp="1"/>
          </p:cNvSpPr>
          <p:nvPr>
            <p:ph type="title"/>
          </p:nvPr>
        </p:nvSpPr>
        <p:spPr>
          <a:xfrm>
            <a:off x="311150" y="132080"/>
            <a:ext cx="8291195" cy="450850"/>
          </a:xfrm>
        </p:spPr>
        <p:txBody>
          <a:bodyPr anchor="b">
            <a:scene3d>
              <a:camera prst="orthographicFront"/>
              <a:lightRig rig="soft" dir="t">
                <a:rot lat="0" lon="0" rev="15600000"/>
              </a:lightRig>
            </a:scene3d>
            <a:sp3d extrusionH="57150" prstMaterial="softEdge">
              <a:bevelT w="25400" h="38100"/>
            </a:sp3d>
          </a:bodyPr>
          <a:p>
            <a:r>
              <a:rPr lang="zh-CN" altLang="en-US" sz="3300" b="1" dirty="0">
                <a:solidFill>
                  <a:schemeClr val="accent4"/>
                </a:solidFill>
                <a:effectLst/>
              </a:rPr>
              <a:t>边框简写属性示例一</a:t>
            </a:r>
            <a:endParaRPr lang="zh-CN" altLang="en-US" sz="3300" b="1" dirty="0">
              <a:solidFill>
                <a:schemeClr val="accent4"/>
              </a:solidFill>
              <a:effectLst/>
            </a:endParaRPr>
          </a:p>
        </p:txBody>
      </p:sp>
      <p:sp>
        <p:nvSpPr>
          <p:cNvPr id="537603" name="文本占位符 537602"/>
          <p:cNvSpPr>
            <a:spLocks noGrp="1"/>
          </p:cNvSpPr>
          <p:nvPr>
            <p:ph type="body" idx="1"/>
          </p:nvPr>
        </p:nvSpPr>
        <p:spPr>
          <a:xfrm>
            <a:off x="457200" y="1773238"/>
            <a:ext cx="8229600" cy="4246562"/>
          </a:xfrm>
        </p:spPr>
        <p:txBody>
          <a:bodyPr/>
          <a:p>
            <a:pPr>
              <a:buNone/>
            </a:pPr>
            <a:r>
              <a:rPr lang="en-US" altLang="zh-CN" sz="5400" b="1" dirty="0">
                <a:solidFill>
                  <a:srgbClr val="00FFFF"/>
                </a:solidFill>
              </a:rPr>
              <a:t>                                    </a:t>
            </a:r>
            <a:endParaRPr lang="en-US" altLang="zh-CN" sz="5400" b="1">
              <a:solidFill>
                <a:srgbClr val="00FFFF"/>
              </a:solidFill>
            </a:endParaRPr>
          </a:p>
        </p:txBody>
      </p:sp>
      <p:graphicFrame>
        <p:nvGraphicFramePr>
          <p:cNvPr id="10" name="对象 9"/>
          <p:cNvGraphicFramePr/>
          <p:nvPr/>
        </p:nvGraphicFramePr>
        <p:xfrm>
          <a:off x="33655" y="582930"/>
          <a:ext cx="8846185" cy="6261100"/>
        </p:xfrm>
        <a:graphic>
          <a:graphicData uri="http://schemas.openxmlformats.org/presentationml/2006/ole">
            <mc:AlternateContent xmlns:mc="http://schemas.openxmlformats.org/markup-compatibility/2006">
              <mc:Choice xmlns:v="urn:schemas-microsoft-com:vml" Requires="v">
                <p:oleObj spid="_x0000_s11" name="" r:id="rId1" imgW="8839200" imgH="5219700" progId="Paint.Picture">
                  <p:embed/>
                </p:oleObj>
              </mc:Choice>
              <mc:Fallback>
                <p:oleObj name="" r:id="rId1" imgW="8839200" imgH="5219700" progId="Paint.Picture">
                  <p:embed/>
                  <p:pic>
                    <p:nvPicPr>
                      <p:cNvPr id="0" name="图片 10"/>
                      <p:cNvPicPr/>
                      <p:nvPr/>
                    </p:nvPicPr>
                    <p:blipFill>
                      <a:blip r:embed="rId2"/>
                      <a:stretch>
                        <a:fillRect/>
                      </a:stretch>
                    </p:blipFill>
                    <p:spPr>
                      <a:xfrm>
                        <a:off x="33655" y="582930"/>
                        <a:ext cx="8846185" cy="6261100"/>
                      </a:xfrm>
                      <a:prstGeom prst="rect">
                        <a:avLst/>
                      </a:prstGeom>
                    </p:spPr>
                  </p:pic>
                </p:oleObj>
              </mc:Fallback>
            </mc:AlternateContent>
          </a:graphicData>
        </a:graphic>
      </p:graphicFrame>
      <p:sp>
        <p:nvSpPr>
          <p:cNvPr id="14" name="椭圆形标注 13"/>
          <p:cNvSpPr/>
          <p:nvPr/>
        </p:nvSpPr>
        <p:spPr>
          <a:xfrm>
            <a:off x="1993900" y="4766945"/>
            <a:ext cx="3754120" cy="611505"/>
          </a:xfrm>
          <a:prstGeom prst="wedgeEllipseCallout">
            <a:avLst>
              <a:gd name="adj1" fmla="val -57251"/>
              <a:gd name="adj2" fmla="val -63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b="1">
                <a:solidFill>
                  <a:schemeClr val="accent6">
                    <a:lumMod val="10000"/>
                  </a:schemeClr>
                </a:solidFill>
              </a:rPr>
              <a:t>使用</a:t>
            </a:r>
            <a:r>
              <a:rPr lang="en-US" altLang="zh-CN" sz="1600" b="1">
                <a:solidFill>
                  <a:schemeClr val="accent6">
                    <a:lumMod val="10000"/>
                  </a:schemeClr>
                </a:solidFill>
              </a:rPr>
              <a:t>border-top</a:t>
            </a:r>
            <a:r>
              <a:rPr lang="zh-CN" altLang="zh-CN" sz="1600" b="1">
                <a:solidFill>
                  <a:schemeClr val="accent6">
                    <a:lumMod val="10000"/>
                  </a:schemeClr>
                </a:solidFill>
              </a:rPr>
              <a:t>属性履盖</a:t>
            </a:r>
            <a:r>
              <a:rPr lang="en-US" altLang="zh-CN" sz="1600" b="1">
                <a:solidFill>
                  <a:schemeClr val="accent6">
                    <a:lumMod val="10000"/>
                  </a:schemeClr>
                </a:solidFill>
              </a:rPr>
              <a:t>border</a:t>
            </a:r>
            <a:r>
              <a:rPr lang="zh-CN" altLang="en-US" sz="1600" b="1">
                <a:solidFill>
                  <a:schemeClr val="accent6">
                    <a:lumMod val="10000"/>
                  </a:schemeClr>
                </a:solidFill>
              </a:rPr>
              <a:t>属性设置的样式</a:t>
            </a:r>
            <a:endParaRPr lang="zh-CN" altLang="en-US" sz="1600" b="1">
              <a:solidFill>
                <a:schemeClr val="accent6">
                  <a:lumMod val="10000"/>
                </a:schemeClr>
              </a:solidFill>
            </a:endParaRPr>
          </a:p>
        </p:txBody>
      </p:sp>
      <p:pic>
        <p:nvPicPr>
          <p:cNvPr id="2" name="图片 1"/>
          <p:cNvPicPr>
            <a:picLocks noChangeAspect="1"/>
          </p:cNvPicPr>
          <p:nvPr/>
        </p:nvPicPr>
        <p:blipFill>
          <a:blip r:embed="rId3"/>
          <a:stretch>
            <a:fillRect/>
          </a:stretch>
        </p:blipFill>
        <p:spPr>
          <a:xfrm>
            <a:off x="5748020" y="1195705"/>
            <a:ext cx="3309620" cy="194056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01443" name="标题 1"/>
          <p:cNvSpPr>
            <a:spLocks noGrp="1"/>
          </p:cNvSpPr>
          <p:nvPr>
            <p:ph type="title"/>
          </p:nvPr>
        </p:nvSpPr>
        <p:spPr>
          <a:xfrm>
            <a:off x="0" y="0"/>
            <a:ext cx="8243888" cy="981075"/>
          </a:xfrm>
        </p:spPr>
        <p:txBody>
          <a:bodyPr vert="horz" wrap="square" lIns="91440" tIns="45720" rIns="91440" bIns="45720" anchor="ctr"/>
          <a:p>
            <a:pPr algn="l"/>
            <a:r>
              <a:rPr lang="en-US" altLang="zh-CN" sz="4000" b="1" dirty="0">
                <a:solidFill>
                  <a:srgbClr val="003366"/>
                </a:solidFill>
                <a:effectLst/>
              </a:rPr>
              <a:t>12.1 </a:t>
            </a:r>
            <a:r>
              <a:rPr lang="zh-CN" altLang="en-US" sz="4000" b="1" dirty="0">
                <a:solidFill>
                  <a:srgbClr val="003366"/>
                </a:solidFill>
                <a:effectLst/>
              </a:rPr>
              <a:t>盒子模型</a:t>
            </a:r>
            <a:endParaRPr lang="zh-CN" altLang="en-US" sz="4000" b="1" dirty="0">
              <a:solidFill>
                <a:srgbClr val="003366"/>
              </a:solidFill>
              <a:effectLst/>
            </a:endParaRPr>
          </a:p>
        </p:txBody>
      </p:sp>
      <p:sp>
        <p:nvSpPr>
          <p:cNvPr id="701444" name="内容占位符 2"/>
          <p:cNvSpPr>
            <a:spLocks noGrp="1"/>
          </p:cNvSpPr>
          <p:nvPr>
            <p:ph idx="1"/>
          </p:nvPr>
        </p:nvSpPr>
        <p:spPr>
          <a:xfrm>
            <a:off x="0" y="908050"/>
            <a:ext cx="9144000" cy="5472113"/>
          </a:xfrm>
        </p:spPr>
        <p:txBody>
          <a:bodyPr vert="horz" wrap="square" lIns="91440" tIns="45720" rIns="91440" bIns="45720" anchor="t"/>
          <a:p>
            <a:pPr>
              <a:lnSpc>
                <a:spcPct val="120000"/>
              </a:lnSpc>
              <a:spcBef>
                <a:spcPts val="0"/>
              </a:spcBef>
              <a:buClr>
                <a:srgbClr val="FF0000"/>
              </a:buClr>
            </a:pPr>
            <a:r>
              <a:rPr lang="zh-CN" altLang="en-US" sz="3000" b="1" dirty="0"/>
              <a:t>盒子模型是</a:t>
            </a:r>
            <a:r>
              <a:rPr lang="en-US" altLang="zh-CN" sz="3000" b="1" dirty="0"/>
              <a:t>CSS</a:t>
            </a:r>
            <a:r>
              <a:rPr lang="zh-CN" altLang="en-US" sz="3000" b="1" dirty="0"/>
              <a:t>布局页面元素</a:t>
            </a:r>
            <a:r>
              <a:rPr sz="3000" b="1" dirty="0">
                <a:sym typeface="+mn-ea"/>
              </a:rPr>
              <a:t>所使用的一种</a:t>
            </a:r>
            <a:r>
              <a:rPr sz="3000" b="1" dirty="0">
                <a:solidFill>
                  <a:srgbClr val="FF0000"/>
                </a:solidFill>
                <a:sym typeface="+mn-ea"/>
              </a:rPr>
              <a:t>思维模型</a:t>
            </a:r>
            <a:r>
              <a:rPr lang="zh-CN" sz="3000" b="1" dirty="0">
                <a:sym typeface="+mn-ea"/>
              </a:rPr>
              <a:t>，</a:t>
            </a:r>
            <a:r>
              <a:rPr lang="zh-CN" sz="3000" b="1" dirty="0">
                <a:sym typeface="+mn-ea"/>
              </a:rPr>
              <a:t>用于控制布局网页元素。</a:t>
            </a:r>
            <a:endParaRPr lang="zh-CN" sz="3000" b="1" dirty="0">
              <a:sym typeface="+mn-ea"/>
            </a:endParaRPr>
          </a:p>
          <a:p>
            <a:pPr>
              <a:lnSpc>
                <a:spcPct val="120000"/>
              </a:lnSpc>
              <a:spcBef>
                <a:spcPts val="0"/>
              </a:spcBef>
              <a:buClr>
                <a:srgbClr val="FF0000"/>
              </a:buClr>
            </a:pPr>
            <a:r>
              <a:rPr lang="zh-CN" altLang="en-US" sz="3000" b="1" dirty="0"/>
              <a:t>在盒子模型中，所有页面中的元素被看做是一个个盒子，它们占据一定的页面空间。</a:t>
            </a:r>
            <a:endParaRPr lang="zh-CN" altLang="en-US" sz="3000" dirty="0"/>
          </a:p>
          <a:p>
            <a:pPr>
              <a:lnSpc>
                <a:spcPct val="120000"/>
              </a:lnSpc>
              <a:spcBef>
                <a:spcPts val="0"/>
              </a:spcBef>
              <a:buClr>
                <a:srgbClr val="FF0000"/>
              </a:buClr>
            </a:pPr>
            <a:r>
              <a:rPr lang="zh-CN" altLang="en-US" sz="3000" b="1" dirty="0"/>
              <a:t>盒子模型由</a:t>
            </a:r>
            <a:r>
              <a:rPr lang="en-US" altLang="zh-CN" sz="3000" b="1" dirty="0"/>
              <a:t>content(</a:t>
            </a:r>
            <a:r>
              <a:rPr lang="zh-CN" altLang="en-US" sz="3000" b="1" dirty="0"/>
              <a:t>内容</a:t>
            </a:r>
            <a:r>
              <a:rPr lang="en-US" altLang="zh-CN" sz="3000" b="1" dirty="0"/>
              <a:t>)</a:t>
            </a:r>
            <a:r>
              <a:rPr lang="zh-CN" altLang="en-US" sz="3000" b="1" dirty="0"/>
              <a:t>、</a:t>
            </a:r>
            <a:r>
              <a:rPr lang="en-US" altLang="zh-CN" sz="3000" b="1" dirty="0"/>
              <a:t>border(</a:t>
            </a:r>
            <a:r>
              <a:rPr lang="zh-CN" altLang="en-US" sz="3000" b="1" dirty="0"/>
              <a:t>边框</a:t>
            </a:r>
            <a:r>
              <a:rPr lang="en-US" altLang="zh-CN" sz="3000" b="1" dirty="0"/>
              <a:t>)</a:t>
            </a:r>
            <a:r>
              <a:rPr lang="zh-CN" altLang="en-US" sz="3000" b="1" dirty="0"/>
              <a:t>、</a:t>
            </a:r>
            <a:r>
              <a:rPr lang="en-US" altLang="zh-CN" sz="3000" b="1" dirty="0"/>
              <a:t>padding(</a:t>
            </a:r>
            <a:r>
              <a:rPr lang="zh-CN" altLang="en-US" sz="3000" b="1" dirty="0"/>
              <a:t>内边距</a:t>
            </a:r>
            <a:r>
              <a:rPr lang="en-US" altLang="zh-CN" sz="3000" b="1" dirty="0"/>
              <a:t>)</a:t>
            </a:r>
            <a:r>
              <a:rPr lang="zh-CN" altLang="en-US" sz="3000" b="1" dirty="0"/>
              <a:t>、</a:t>
            </a:r>
            <a:r>
              <a:rPr lang="en-US" altLang="zh-CN" sz="3000" b="1" dirty="0"/>
              <a:t>margin(</a:t>
            </a:r>
            <a:r>
              <a:rPr lang="zh-CN" altLang="en-US" sz="3000" b="1" dirty="0"/>
              <a:t>外边距</a:t>
            </a:r>
            <a:r>
              <a:rPr lang="en-US" altLang="zh-CN" sz="3000" b="1" dirty="0"/>
              <a:t>)</a:t>
            </a:r>
            <a:r>
              <a:rPr lang="zh-CN" altLang="en-US" sz="3000" b="1" dirty="0"/>
              <a:t>组成。</a:t>
            </a:r>
            <a:endParaRPr lang="zh-CN" altLang="en-US" sz="3000" b="1" dirty="0"/>
          </a:p>
          <a:p>
            <a:pPr>
              <a:lnSpc>
                <a:spcPct val="120000"/>
              </a:lnSpc>
              <a:spcBef>
                <a:spcPts val="0"/>
              </a:spcBef>
              <a:buClr>
                <a:srgbClr val="FF0000"/>
              </a:buClr>
            </a:pPr>
            <a:r>
              <a:rPr lang="zh-CN" altLang="en-US" sz="3000" b="1" dirty="0"/>
              <a:t>一个盒子在页面上占据的实际空间是 </a:t>
            </a:r>
            <a:r>
              <a:rPr lang="zh-CN" altLang="en-US" sz="3000" b="1" dirty="0">
                <a:solidFill>
                  <a:srgbClr val="FF0000"/>
                </a:solidFill>
              </a:rPr>
              <a:t>“内容</a:t>
            </a:r>
            <a:r>
              <a:rPr lang="en-US" altLang="zh-CN" sz="3000" b="1" dirty="0">
                <a:solidFill>
                  <a:srgbClr val="FF0000"/>
                </a:solidFill>
              </a:rPr>
              <a:t>+</a:t>
            </a:r>
            <a:r>
              <a:rPr lang="zh-CN" altLang="en-US" sz="3000" b="1" dirty="0">
                <a:solidFill>
                  <a:srgbClr val="FF0000"/>
                </a:solidFill>
              </a:rPr>
              <a:t>内边距</a:t>
            </a:r>
            <a:r>
              <a:rPr lang="en-US" altLang="zh-CN" sz="3000" b="1" dirty="0">
                <a:solidFill>
                  <a:srgbClr val="FF0000"/>
                </a:solidFill>
              </a:rPr>
              <a:t>+</a:t>
            </a:r>
            <a:r>
              <a:rPr lang="zh-CN" altLang="en-US" sz="3000" b="1" dirty="0">
                <a:solidFill>
                  <a:srgbClr val="FF0000"/>
                </a:solidFill>
              </a:rPr>
              <a:t>外边距</a:t>
            </a:r>
            <a:r>
              <a:rPr lang="en-US" altLang="zh-CN" sz="3000" b="1" dirty="0">
                <a:solidFill>
                  <a:srgbClr val="FF0000"/>
                </a:solidFill>
              </a:rPr>
              <a:t>+</a:t>
            </a:r>
            <a:r>
              <a:rPr lang="zh-CN" altLang="en-US" sz="3000" b="1" dirty="0">
                <a:solidFill>
                  <a:srgbClr val="FF0000"/>
                </a:solidFill>
              </a:rPr>
              <a:t>边框”</a:t>
            </a:r>
            <a:r>
              <a:rPr lang="zh-CN" altLang="en-US" sz="3000" b="1" dirty="0"/>
              <a:t>组成的空间，可通过设定这些组成部分的样式来实现各种各样的排版效果。</a:t>
            </a:r>
            <a:r>
              <a:rPr lang="zh-CN" altLang="en-US" dirty="0"/>
              <a:t>  </a:t>
            </a:r>
            <a:endParaRPr lang="zh-CN" alt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对象 2"/>
          <p:cNvGraphicFramePr/>
          <p:nvPr/>
        </p:nvGraphicFramePr>
        <p:xfrm>
          <a:off x="18415" y="551180"/>
          <a:ext cx="8160385" cy="6256655"/>
        </p:xfrm>
        <a:graphic>
          <a:graphicData uri="http://schemas.openxmlformats.org/presentationml/2006/ole">
            <mc:AlternateContent xmlns:mc="http://schemas.openxmlformats.org/markup-compatibility/2006">
              <mc:Choice xmlns:v="urn:schemas-microsoft-com:vml" Requires="v">
                <p:oleObj spid="_x0000_s4" name="" r:id="rId1" imgW="8391525" imgH="6581775" progId="Paint.Picture">
                  <p:embed/>
                </p:oleObj>
              </mc:Choice>
              <mc:Fallback>
                <p:oleObj name="" r:id="rId1" imgW="8391525" imgH="6581775" progId="Paint.Picture">
                  <p:embed/>
                  <p:pic>
                    <p:nvPicPr>
                      <p:cNvPr id="0" name="图片 3"/>
                      <p:cNvPicPr/>
                      <p:nvPr/>
                    </p:nvPicPr>
                    <p:blipFill>
                      <a:blip r:embed="rId2"/>
                      <a:stretch>
                        <a:fillRect/>
                      </a:stretch>
                    </p:blipFill>
                    <p:spPr>
                      <a:xfrm>
                        <a:off x="18415" y="551180"/>
                        <a:ext cx="8160385" cy="6256655"/>
                      </a:xfrm>
                      <a:prstGeom prst="rect">
                        <a:avLst/>
                      </a:prstGeom>
                    </p:spPr>
                  </p:pic>
                </p:oleObj>
              </mc:Fallback>
            </mc:AlternateContent>
          </a:graphicData>
        </a:graphic>
      </p:graphicFrame>
      <p:sp>
        <p:nvSpPr>
          <p:cNvPr id="14" name="椭圆形标注 13"/>
          <p:cNvSpPr/>
          <p:nvPr/>
        </p:nvSpPr>
        <p:spPr>
          <a:xfrm>
            <a:off x="1963420" y="1720850"/>
            <a:ext cx="4840605" cy="611505"/>
          </a:xfrm>
          <a:prstGeom prst="wedgeEllipseCallout">
            <a:avLst>
              <a:gd name="adj1" fmla="val -72397"/>
              <a:gd name="adj2" fmla="val 1519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b="1">
                <a:solidFill>
                  <a:schemeClr val="accent6">
                    <a:lumMod val="10000"/>
                  </a:schemeClr>
                </a:solidFill>
              </a:rPr>
              <a:t>使用</a:t>
            </a:r>
            <a:r>
              <a:rPr lang="en-US" altLang="zh-CN" sz="1600" b="1">
                <a:solidFill>
                  <a:schemeClr val="accent6">
                    <a:lumMod val="10000"/>
                  </a:schemeClr>
                </a:solidFill>
              </a:rPr>
              <a:t>border-top-color</a:t>
            </a:r>
            <a:r>
              <a:rPr lang="zh-CN" altLang="zh-CN" sz="1600" b="1">
                <a:solidFill>
                  <a:schemeClr val="accent6">
                    <a:lumMod val="10000"/>
                  </a:schemeClr>
                </a:solidFill>
              </a:rPr>
              <a:t>属性履盖</a:t>
            </a:r>
            <a:r>
              <a:rPr lang="en-US" altLang="zh-CN" sz="1600" b="1">
                <a:solidFill>
                  <a:schemeClr val="accent6">
                    <a:lumMod val="10000"/>
                  </a:schemeClr>
                </a:solidFill>
              </a:rPr>
              <a:t>border</a:t>
            </a:r>
            <a:r>
              <a:rPr lang="zh-CN" altLang="en-US" sz="1600" b="1">
                <a:solidFill>
                  <a:schemeClr val="accent6">
                    <a:lumMod val="10000"/>
                  </a:schemeClr>
                </a:solidFill>
              </a:rPr>
              <a:t>属性设置的边框颜色样式</a:t>
            </a:r>
            <a:endParaRPr lang="zh-CN" altLang="en-US" sz="1600" b="1">
              <a:solidFill>
                <a:schemeClr val="accent6">
                  <a:lumMod val="10000"/>
                </a:schemeClr>
              </a:solidFill>
            </a:endParaRPr>
          </a:p>
        </p:txBody>
      </p:sp>
      <p:sp>
        <p:nvSpPr>
          <p:cNvPr id="537602" name="标题 537601"/>
          <p:cNvSpPr>
            <a:spLocks noGrp="1"/>
          </p:cNvSpPr>
          <p:nvPr>
            <p:ph type="title"/>
          </p:nvPr>
        </p:nvSpPr>
        <p:spPr>
          <a:xfrm>
            <a:off x="311150" y="132080"/>
            <a:ext cx="8291195" cy="450850"/>
          </a:xfrm>
        </p:spPr>
        <p:txBody>
          <a:bodyPr anchor="b">
            <a:scene3d>
              <a:camera prst="orthographicFront"/>
              <a:lightRig rig="soft" dir="t">
                <a:rot lat="0" lon="0" rev="15600000"/>
              </a:lightRig>
            </a:scene3d>
            <a:sp3d extrusionH="57150" prstMaterial="softEdge">
              <a:bevelT w="25400" h="38100"/>
            </a:sp3d>
          </a:bodyPr>
          <a:p>
            <a:r>
              <a:rPr lang="zh-CN" altLang="en-US" sz="3300" b="1" dirty="0">
                <a:solidFill>
                  <a:schemeClr val="accent4"/>
                </a:solidFill>
                <a:effectLst/>
              </a:rPr>
              <a:t>边框简写属性示例二</a:t>
            </a:r>
            <a:endParaRPr lang="zh-CN" altLang="en-US" sz="3300" b="1" dirty="0">
              <a:solidFill>
                <a:schemeClr val="accent4"/>
              </a:solidFill>
              <a:effectLst/>
            </a:endParaRPr>
          </a:p>
        </p:txBody>
      </p:sp>
      <p:sp>
        <p:nvSpPr>
          <p:cNvPr id="537603" name="文本占位符 537602"/>
          <p:cNvSpPr>
            <a:spLocks noGrp="1"/>
          </p:cNvSpPr>
          <p:nvPr>
            <p:ph type="body" idx="1"/>
          </p:nvPr>
        </p:nvSpPr>
        <p:spPr>
          <a:xfrm>
            <a:off x="457200" y="1773238"/>
            <a:ext cx="8229600" cy="4246562"/>
          </a:xfrm>
        </p:spPr>
        <p:txBody>
          <a:bodyPr/>
          <a:p>
            <a:pPr>
              <a:buNone/>
            </a:pPr>
            <a:r>
              <a:rPr lang="en-US" altLang="zh-CN" sz="5400" b="1" dirty="0">
                <a:solidFill>
                  <a:srgbClr val="00FFFF"/>
                </a:solidFill>
              </a:rPr>
              <a:t>                                    </a:t>
            </a:r>
            <a:endParaRPr lang="en-US" altLang="zh-CN" sz="5400" b="1">
              <a:solidFill>
                <a:srgbClr val="00FFFF"/>
              </a:solidFill>
            </a:endParaRPr>
          </a:p>
        </p:txBody>
      </p:sp>
      <p:pic>
        <p:nvPicPr>
          <p:cNvPr id="2" name="图片 1"/>
          <p:cNvPicPr>
            <a:picLocks noChangeAspect="1"/>
          </p:cNvPicPr>
          <p:nvPr/>
        </p:nvPicPr>
        <p:blipFill>
          <a:blip r:embed="rId3"/>
          <a:stretch>
            <a:fillRect/>
          </a:stretch>
        </p:blipFill>
        <p:spPr>
          <a:xfrm>
            <a:off x="5911215" y="421640"/>
            <a:ext cx="3232785" cy="21812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62883" name="标题 1"/>
          <p:cNvSpPr>
            <a:spLocks noGrp="1"/>
          </p:cNvSpPr>
          <p:nvPr>
            <p:ph type="title"/>
          </p:nvPr>
        </p:nvSpPr>
        <p:spPr>
          <a:xfrm>
            <a:off x="0" y="0"/>
            <a:ext cx="8243888" cy="981075"/>
          </a:xfrm>
        </p:spPr>
        <p:txBody>
          <a:bodyPr vert="horz" wrap="square" lIns="91440" tIns="45720" rIns="91440" bIns="45720" anchor="ctr"/>
          <a:p>
            <a:pPr algn="l"/>
            <a:r>
              <a:rPr lang="en-US" altLang="zh-CN" sz="3600" b="1" dirty="0">
                <a:solidFill>
                  <a:srgbClr val="003366"/>
                </a:solidFill>
                <a:effectLst/>
              </a:rPr>
              <a:t>12.3 </a:t>
            </a:r>
            <a:r>
              <a:rPr lang="zh-CN" altLang="en-US" sz="3600" b="1" dirty="0">
                <a:solidFill>
                  <a:srgbClr val="003366"/>
                </a:solidFill>
                <a:effectLst/>
              </a:rPr>
              <a:t>盒子的内边距</a:t>
            </a:r>
            <a:r>
              <a:rPr lang="en-US" altLang="zh-CN" sz="3600" b="1" dirty="0">
                <a:solidFill>
                  <a:srgbClr val="003366"/>
                </a:solidFill>
                <a:effectLst/>
              </a:rPr>
              <a:t>padding</a:t>
            </a:r>
            <a:endParaRPr lang="en-US" altLang="zh-CN" sz="3600" b="1" dirty="0">
              <a:solidFill>
                <a:srgbClr val="003366"/>
              </a:solidFill>
              <a:effectLst/>
            </a:endParaRPr>
          </a:p>
        </p:txBody>
      </p:sp>
      <p:sp>
        <p:nvSpPr>
          <p:cNvPr id="762884" name="内容占位符 2"/>
          <p:cNvSpPr>
            <a:spLocks noGrp="1"/>
          </p:cNvSpPr>
          <p:nvPr>
            <p:ph idx="1"/>
          </p:nvPr>
        </p:nvSpPr>
        <p:spPr>
          <a:xfrm>
            <a:off x="0" y="1052513"/>
            <a:ext cx="9144000" cy="5949950"/>
          </a:xfrm>
        </p:spPr>
        <p:txBody>
          <a:bodyPr vert="horz" wrap="square" lIns="91440" tIns="45720" rIns="91440" bIns="45720" anchor="t"/>
          <a:p>
            <a:pPr>
              <a:lnSpc>
                <a:spcPct val="126000"/>
              </a:lnSpc>
              <a:spcBef>
                <a:spcPts val="0"/>
              </a:spcBef>
              <a:buClr>
                <a:srgbClr val="FF0000"/>
              </a:buClr>
            </a:pPr>
            <a:r>
              <a:rPr lang="zh-CN" altLang="en-US" b="1" dirty="0"/>
              <a:t>盒子边框和内容之间的空白区域称为盒子的内边距</a:t>
            </a:r>
            <a:r>
              <a:rPr lang="en-US" altLang="zh-CN" b="1" dirty="0"/>
              <a:t>padding</a:t>
            </a:r>
            <a:r>
              <a:rPr lang="zh-CN" altLang="en-US" b="1" dirty="0"/>
              <a:t>。内边距跟边框一样，分为上、右、下、左四个方向的内边距</a:t>
            </a:r>
            <a:endParaRPr lang="zh-CN" altLang="en-US" b="1"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02" name="文本占位符 768001"/>
          <p:cNvSpPr>
            <a:spLocks noGrp="1"/>
          </p:cNvSpPr>
          <p:nvPr>
            <p:ph type="body" idx="1"/>
          </p:nvPr>
        </p:nvSpPr>
        <p:spPr>
          <a:xfrm>
            <a:off x="0" y="155575"/>
            <a:ext cx="9144000" cy="6007735"/>
          </a:xfrm>
        </p:spPr>
        <p:txBody>
          <a:bodyPr/>
          <a:p>
            <a:pPr>
              <a:spcAft>
                <a:spcPct val="10000"/>
              </a:spcAft>
              <a:buClr>
                <a:srgbClr val="FF0000"/>
              </a:buClr>
              <a:buFont typeface="Arial" panose="020B0604020202020204" pitchFamily="34" charset="0"/>
              <a:buChar char="•"/>
            </a:pPr>
            <a:r>
              <a:rPr lang="zh-CN" altLang="en-US" b="1" dirty="0">
                <a:solidFill>
                  <a:schemeClr val="tx1"/>
                </a:solidFill>
                <a:effectLst/>
              </a:rPr>
              <a:t>内边距属性及其属性值</a:t>
            </a:r>
            <a:endParaRPr lang="zh-CN" altLang="en-US" b="1" dirty="0">
              <a:solidFill>
                <a:schemeClr val="tx1"/>
              </a:solidFill>
              <a:effectLst/>
            </a:endParaRPr>
          </a:p>
          <a:p>
            <a:pPr marL="609600" indent="-609600">
              <a:spcAft>
                <a:spcPct val="10000"/>
              </a:spcAft>
              <a:buClr>
                <a:srgbClr val="FF0000"/>
              </a:buClr>
            </a:pPr>
            <a:endParaRPr lang="zh-CN" altLang="en-US" b="1">
              <a:solidFill>
                <a:srgbClr val="003366"/>
              </a:solidFill>
            </a:endParaRPr>
          </a:p>
          <a:p>
            <a:pPr marL="609600" indent="-609600">
              <a:spcAft>
                <a:spcPct val="10000"/>
              </a:spcAft>
              <a:buClr>
                <a:srgbClr val="FF0000"/>
              </a:buClr>
            </a:pPr>
            <a:endParaRPr lang="zh-CN" altLang="en-US" b="1">
              <a:solidFill>
                <a:srgbClr val="003366"/>
              </a:solidFill>
            </a:endParaRPr>
          </a:p>
          <a:p>
            <a:pPr marL="609600" indent="-609600">
              <a:spcAft>
                <a:spcPct val="10000"/>
              </a:spcAft>
              <a:buClr>
                <a:srgbClr val="FF0000"/>
              </a:buClr>
            </a:pPr>
            <a:endParaRPr lang="zh-CN" altLang="en-US" b="1">
              <a:solidFill>
                <a:srgbClr val="003366"/>
              </a:solidFill>
            </a:endParaRPr>
          </a:p>
          <a:p>
            <a:pPr marL="609600" indent="-609600">
              <a:spcAft>
                <a:spcPct val="10000"/>
              </a:spcAft>
              <a:buClr>
                <a:srgbClr val="FF0000"/>
              </a:buClr>
            </a:pPr>
            <a:endParaRPr lang="zh-CN" altLang="en-US" b="1">
              <a:solidFill>
                <a:srgbClr val="003366"/>
              </a:solidFill>
            </a:endParaRPr>
          </a:p>
          <a:p>
            <a:pPr marL="609600" indent="-609600">
              <a:spcAft>
                <a:spcPct val="10000"/>
              </a:spcAft>
              <a:buClr>
                <a:srgbClr val="FF0000"/>
              </a:buClr>
            </a:pPr>
            <a:endParaRPr lang="zh-CN" altLang="en-US" b="1">
              <a:solidFill>
                <a:srgbClr val="003366"/>
              </a:solidFill>
            </a:endParaRPr>
          </a:p>
          <a:p>
            <a:pPr marL="609600" indent="-609600">
              <a:spcAft>
                <a:spcPct val="10000"/>
              </a:spcAft>
              <a:buClr>
                <a:srgbClr val="FF0000"/>
              </a:buClr>
            </a:pPr>
            <a:endParaRPr lang="zh-CN" altLang="en-US" b="1">
              <a:solidFill>
                <a:srgbClr val="003366"/>
              </a:solidFill>
            </a:endParaRPr>
          </a:p>
          <a:p>
            <a:pPr>
              <a:lnSpc>
                <a:spcPct val="110000"/>
              </a:lnSpc>
              <a:spcBef>
                <a:spcPts val="0"/>
              </a:spcBef>
              <a:spcAft>
                <a:spcPts val="0"/>
              </a:spcAft>
              <a:buClr>
                <a:srgbClr val="FF0000"/>
              </a:buClr>
              <a:buFont typeface="Arial" panose="020B0604020202020204" pitchFamily="34" charset="0"/>
              <a:buChar char="•"/>
            </a:pPr>
            <a:r>
              <a:rPr lang="zh-CN" altLang="en-US" b="1">
                <a:solidFill>
                  <a:schemeClr val="tx1"/>
                </a:solidFill>
                <a:effectLst/>
              </a:rPr>
              <a:t>属性值说明：</a:t>
            </a:r>
            <a:endParaRPr lang="zh-CN" altLang="en-US" b="1">
              <a:solidFill>
                <a:schemeClr val="tx1"/>
              </a:solidFill>
              <a:effectLst/>
            </a:endParaRPr>
          </a:p>
          <a:p>
            <a:pPr marL="575945">
              <a:lnSpc>
                <a:spcPct val="120000"/>
              </a:lnSpc>
              <a:spcBef>
                <a:spcPts val="0"/>
              </a:spcBef>
              <a:spcAft>
                <a:spcPts val="0"/>
              </a:spcAft>
              <a:buClr>
                <a:srgbClr val="FF0000"/>
              </a:buClr>
              <a:buFont typeface="Wingdings" panose="05000000000000000000" charset="0"/>
              <a:buChar char=""/>
            </a:pPr>
            <a:r>
              <a:rPr lang="zh-CN" altLang="en-US" sz="2600" b="1">
                <a:solidFill>
                  <a:schemeClr val="accent6">
                    <a:lumMod val="10000"/>
                  </a:schemeClr>
                </a:solidFill>
                <a:effectLst/>
              </a:rPr>
              <a:t>length表示使用像素、厘米等单位的某个正数数值。</a:t>
            </a:r>
            <a:endParaRPr lang="zh-CN" altLang="en-US" sz="2600" b="1">
              <a:solidFill>
                <a:schemeClr val="accent6">
                  <a:lumMod val="10000"/>
                </a:schemeClr>
              </a:solidFill>
              <a:effectLst/>
            </a:endParaRPr>
          </a:p>
          <a:p>
            <a:pPr marL="575945">
              <a:lnSpc>
                <a:spcPct val="120000"/>
              </a:lnSpc>
              <a:spcBef>
                <a:spcPts val="0"/>
              </a:spcBef>
              <a:spcAft>
                <a:spcPts val="0"/>
              </a:spcAft>
              <a:buClr>
                <a:srgbClr val="FF0000"/>
              </a:buClr>
              <a:buFont typeface="Wingdings" panose="05000000000000000000" charset="0"/>
              <a:buChar char=""/>
            </a:pPr>
            <a:r>
              <a:rPr lang="zh-CN" altLang="en-US" sz="2600" b="1">
                <a:solidFill>
                  <a:schemeClr val="accent6">
                    <a:lumMod val="10000"/>
                  </a:schemeClr>
                </a:solidFill>
                <a:effectLst/>
              </a:rPr>
              <a:t>%表示使用基于父元素的宽度的百分</a:t>
            </a:r>
            <a:r>
              <a:rPr lang="zh-CN" altLang="en-US" sz="2600" b="1">
                <a:solidFill>
                  <a:schemeClr val="accent6">
                    <a:lumMod val="10000"/>
                  </a:schemeClr>
                </a:solidFill>
                <a:effectLst/>
                <a:sym typeface="+mn-ea"/>
              </a:rPr>
              <a:t>。</a:t>
            </a:r>
            <a:endParaRPr lang="zh-CN" altLang="en-US" sz="2600" b="1">
              <a:solidFill>
                <a:schemeClr val="accent6">
                  <a:lumMod val="10000"/>
                </a:schemeClr>
              </a:solidFill>
              <a:effectLst/>
              <a:sym typeface="+mn-ea"/>
            </a:endParaRPr>
          </a:p>
          <a:p>
            <a:pPr marL="575945">
              <a:lnSpc>
                <a:spcPct val="120000"/>
              </a:lnSpc>
              <a:spcBef>
                <a:spcPts val="0"/>
              </a:spcBef>
              <a:spcAft>
                <a:spcPts val="0"/>
              </a:spcAft>
              <a:buClr>
                <a:srgbClr val="FF0000"/>
              </a:buClr>
              <a:buFont typeface="Wingdings" panose="05000000000000000000" charset="0"/>
              <a:buChar char=""/>
            </a:pPr>
            <a:r>
              <a:rPr lang="zh-CN" altLang="en-US" sz="2600" b="1">
                <a:solidFill>
                  <a:schemeClr val="accent6">
                    <a:lumMod val="10000"/>
                  </a:schemeClr>
                </a:solidFill>
                <a:effectLst/>
              </a:rPr>
              <a:t>inherit表示从父元素继承内边距。</a:t>
            </a:r>
            <a:endParaRPr lang="zh-CN" altLang="en-US" sz="2600" b="1">
              <a:solidFill>
                <a:schemeClr val="accent6">
                  <a:lumMod val="10000"/>
                </a:schemeClr>
              </a:solidFill>
              <a:effectLst/>
            </a:endParaRPr>
          </a:p>
        </p:txBody>
      </p:sp>
      <p:graphicFrame>
        <p:nvGraphicFramePr>
          <p:cNvPr id="2" name="表格 1"/>
          <p:cNvGraphicFramePr/>
          <p:nvPr/>
        </p:nvGraphicFramePr>
        <p:xfrm>
          <a:off x="227965" y="810895"/>
          <a:ext cx="8573135" cy="3515360"/>
        </p:xfrm>
        <a:graphic>
          <a:graphicData uri="http://schemas.openxmlformats.org/drawingml/2006/table">
            <a:tbl>
              <a:tblPr firstRow="1" bandRow="1">
                <a:tableStyleId>{5940675A-B579-460E-94D1-54222C63F5DA}</a:tableStyleId>
              </a:tblPr>
              <a:tblGrid>
                <a:gridCol w="2256155"/>
                <a:gridCol w="2602865"/>
                <a:gridCol w="3714115"/>
              </a:tblGrid>
              <a:tr h="570230">
                <a:tc>
                  <a:txBody>
                    <a:bodyPr/>
                    <a:p>
                      <a:pPr algn="ctr">
                        <a:buNone/>
                      </a:pPr>
                      <a:r>
                        <a:rPr lang="zh-CN" altLang="en-US" sz="2200" b="1">
                          <a:solidFill>
                            <a:schemeClr val="accent6">
                              <a:lumMod val="10000"/>
                            </a:schemeClr>
                          </a:solidFill>
                          <a:latin typeface="Times New Roman" panose="02020603050405020304" pitchFamily="18" charset="0"/>
                          <a:cs typeface="Times New Roman" panose="02020603050405020304" pitchFamily="18" charset="0"/>
                        </a:rPr>
                        <a:t>属性</a:t>
                      </a:r>
                      <a:endParaRPr lang="zh-CN" altLang="en-US" sz="22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2200" b="1">
                          <a:solidFill>
                            <a:schemeClr val="accent6">
                              <a:lumMod val="10000"/>
                            </a:schemeClr>
                          </a:solidFill>
                          <a:latin typeface="Times New Roman" panose="02020603050405020304" pitchFamily="18" charset="0"/>
                          <a:cs typeface="Times New Roman" panose="02020603050405020304" pitchFamily="18" charset="0"/>
                        </a:rPr>
                        <a:t>属性值</a:t>
                      </a:r>
                      <a:endParaRPr lang="zh-CN" altLang="en-US" sz="22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2200" b="1">
                          <a:solidFill>
                            <a:schemeClr val="accent6">
                              <a:lumMod val="10000"/>
                            </a:schemeClr>
                          </a:solidFill>
                          <a:latin typeface="Times New Roman" panose="02020603050405020304" pitchFamily="18" charset="0"/>
                          <a:cs typeface="Times New Roman" panose="02020603050405020304" pitchFamily="18" charset="0"/>
                        </a:rPr>
                        <a:t>描</a:t>
                      </a:r>
                      <a:r>
                        <a:rPr lang="zh-CN" altLang="en-US" sz="2200" b="1">
                          <a:solidFill>
                            <a:schemeClr val="accent6">
                              <a:lumMod val="10000"/>
                            </a:schemeClr>
                          </a:solidFill>
                          <a:latin typeface="方正书宋简体" charset="0"/>
                          <a:cs typeface="方正书宋简体" charset="0"/>
                        </a:rPr>
                        <a:t> </a:t>
                      </a:r>
                      <a:r>
                        <a:rPr lang="zh-CN" altLang="en-US" sz="2200" b="1">
                          <a:solidFill>
                            <a:schemeClr val="accent6">
                              <a:lumMod val="10000"/>
                            </a:schemeClr>
                          </a:solidFill>
                          <a:latin typeface="Times New Roman" panose="02020603050405020304" pitchFamily="18" charset="0"/>
                          <a:cs typeface="Times New Roman" panose="02020603050405020304" pitchFamily="18" charset="0"/>
                        </a:rPr>
                        <a:t>述</a:t>
                      </a:r>
                      <a:endParaRPr lang="zh-CN" altLang="en-US" sz="22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77240">
                <a:tc>
                  <a:txBody>
                    <a:bodyPr/>
                    <a:p>
                      <a:pPr>
                        <a:buNone/>
                      </a:pPr>
                      <a:r>
                        <a:rPr lang="en-US" altLang="zh-CN" sz="2200" b="1">
                          <a:latin typeface="方正书宋简体" charset="0"/>
                          <a:cs typeface="方正书宋简体" charset="0"/>
                        </a:rPr>
                        <a:t>padding</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2200" b="1">
                          <a:latin typeface="方正书宋简体" charset="0"/>
                          <a:cs typeface="方正书宋简体" charset="0"/>
                        </a:rPr>
                        <a:t>length|%|inherit</a:t>
                      </a:r>
                      <a:endParaRPr lang="en-US" altLang="zh-CN"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简写属性，用于在一个声明中设置四个方向的内边距</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1340">
                <a:tc>
                  <a:txBody>
                    <a:bodyPr/>
                    <a:p>
                      <a:pPr>
                        <a:buNone/>
                      </a:pPr>
                      <a:r>
                        <a:rPr lang="en-US" altLang="zh-CN" sz="2200" b="1">
                          <a:latin typeface="方正书宋简体" charset="0"/>
                          <a:cs typeface="方正书宋简体" charset="0"/>
                        </a:rPr>
                        <a:t>padding-top</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2200" b="1">
                          <a:latin typeface="方正书宋简体" charset="0"/>
                          <a:cs typeface="方正书宋简体" charset="0"/>
                        </a:rPr>
                        <a:t>length|%|inherit</a:t>
                      </a:r>
                      <a:endParaRPr lang="en-US" altLang="zh-CN"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用于设置上内边距</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0385">
                <a:tc>
                  <a:txBody>
                    <a:bodyPr/>
                    <a:p>
                      <a:pPr>
                        <a:buNone/>
                      </a:pPr>
                      <a:r>
                        <a:rPr lang="en-US" altLang="zh-CN" sz="2200" b="1">
                          <a:latin typeface="方正书宋简体" charset="0"/>
                          <a:cs typeface="方正书宋简体" charset="0"/>
                        </a:rPr>
                        <a:t>padding-right</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2200" b="1">
                          <a:latin typeface="方正书宋简体" charset="0"/>
                          <a:cs typeface="方正书宋简体" charset="0"/>
                        </a:rPr>
                        <a:t>length|%|inherit</a:t>
                      </a:r>
                      <a:endParaRPr lang="en-US" altLang="zh-CN"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用于设置右内边距</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5300">
                <a:tc>
                  <a:txBody>
                    <a:bodyPr/>
                    <a:p>
                      <a:pPr>
                        <a:buNone/>
                      </a:pPr>
                      <a:r>
                        <a:rPr lang="en-US" altLang="zh-CN" sz="2200" b="1">
                          <a:latin typeface="方正书宋简体" charset="0"/>
                          <a:cs typeface="方正书宋简体" charset="0"/>
                        </a:rPr>
                        <a:t>padding-left</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2200" b="1">
                          <a:latin typeface="方正书宋简体" charset="0"/>
                          <a:cs typeface="方正书宋简体" charset="0"/>
                        </a:rPr>
                        <a:t>length|%|inherit</a:t>
                      </a:r>
                      <a:endParaRPr lang="en-US" altLang="zh-CN"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用于设置左内边距</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0865">
                <a:tc>
                  <a:txBody>
                    <a:bodyPr/>
                    <a:p>
                      <a:pPr>
                        <a:buNone/>
                      </a:pPr>
                      <a:r>
                        <a:rPr lang="en-US" altLang="zh-CN" sz="2200" b="1">
                          <a:latin typeface="方正书宋简体" charset="0"/>
                          <a:cs typeface="方正书宋简体" charset="0"/>
                        </a:rPr>
                        <a:t>padding-bottom</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2200" b="1">
                          <a:latin typeface="方正书宋简体" charset="0"/>
                          <a:cs typeface="方正书宋简体" charset="0"/>
                        </a:rPr>
                        <a:t>length|%|inherit</a:t>
                      </a:r>
                      <a:endParaRPr lang="en-US" altLang="zh-CN"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用于设置下内边距</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0050" name="文本占位符 770049"/>
          <p:cNvSpPr>
            <a:spLocks noGrp="1"/>
          </p:cNvSpPr>
          <p:nvPr>
            <p:ph type="body" idx="1"/>
          </p:nvPr>
        </p:nvSpPr>
        <p:spPr>
          <a:xfrm>
            <a:off x="0" y="188913"/>
            <a:ext cx="9144000" cy="6669087"/>
          </a:xfrm>
        </p:spPr>
        <p:txBody>
          <a:bodyPr/>
          <a:p>
            <a:pPr>
              <a:buClr>
                <a:srgbClr val="FF0000"/>
              </a:buClr>
              <a:buFont typeface="Arial" panose="020B0604020202020204" pitchFamily="34" charset="0"/>
              <a:buChar char="•"/>
            </a:pPr>
            <a:r>
              <a:rPr lang="zh-CN" altLang="en-US" b="1" dirty="0"/>
              <a:t>内边距属性设置语法：</a:t>
            </a:r>
            <a:endParaRPr lang="zh-CN" altLang="en-US" b="1" dirty="0"/>
          </a:p>
          <a:p>
            <a:pPr marL="457200" lvl="1" indent="0">
              <a:lnSpc>
                <a:spcPct val="110000"/>
              </a:lnSpc>
              <a:spcBef>
                <a:spcPts val="0"/>
              </a:spcBef>
              <a:buClr>
                <a:srgbClr val="FF0000"/>
              </a:buClr>
              <a:buNone/>
            </a:pPr>
            <a:r>
              <a:rPr sz="2600" b="1" dirty="0">
                <a:solidFill>
                  <a:srgbClr val="000000"/>
                </a:solidFill>
              </a:rPr>
              <a:t>padding: padding_value [padding_value]  </a:t>
            </a:r>
            <a:endParaRPr sz="2600" b="1" dirty="0">
              <a:solidFill>
                <a:srgbClr val="000000"/>
              </a:solidFill>
            </a:endParaRPr>
          </a:p>
          <a:p>
            <a:pPr marL="457200" lvl="1" indent="0">
              <a:lnSpc>
                <a:spcPct val="110000"/>
              </a:lnSpc>
              <a:spcBef>
                <a:spcPts val="0"/>
              </a:spcBef>
              <a:buClr>
                <a:srgbClr val="FF0000"/>
              </a:buClr>
              <a:buNone/>
            </a:pPr>
            <a:r>
              <a:rPr sz="2600" b="1" dirty="0">
                <a:solidFill>
                  <a:srgbClr val="000000"/>
                </a:solidFill>
              </a:rPr>
              <a:t>               [padding_value] [padding_value];</a:t>
            </a:r>
            <a:endParaRPr sz="2600" b="1" dirty="0">
              <a:solidFill>
                <a:srgbClr val="000000"/>
              </a:solidFill>
            </a:endParaRPr>
          </a:p>
          <a:p>
            <a:pPr marL="457200" lvl="1" indent="0">
              <a:lnSpc>
                <a:spcPct val="110000"/>
              </a:lnSpc>
              <a:spcBef>
                <a:spcPts val="0"/>
              </a:spcBef>
              <a:buClr>
                <a:srgbClr val="FF0000"/>
              </a:buClr>
              <a:buNone/>
            </a:pPr>
            <a:r>
              <a:rPr sz="2600" b="1" dirty="0">
                <a:solidFill>
                  <a:srgbClr val="000000"/>
                </a:solidFill>
              </a:rPr>
              <a:t>padding-方向: padding_value</a:t>
            </a:r>
            <a:r>
              <a:rPr sz="2600" b="1" dirty="0">
                <a:solidFill>
                  <a:srgbClr val="000000"/>
                </a:solidFill>
                <a:sym typeface="+mn-ea"/>
              </a:rPr>
              <a:t>;</a:t>
            </a:r>
            <a:endParaRPr sz="2600" b="1" dirty="0">
              <a:solidFill>
                <a:srgbClr val="000000"/>
              </a:solidFill>
            </a:endParaRPr>
          </a:p>
          <a:p>
            <a:pPr lvl="0">
              <a:lnSpc>
                <a:spcPct val="110000"/>
              </a:lnSpc>
              <a:spcBef>
                <a:spcPts val="0"/>
              </a:spcBef>
              <a:buClr>
                <a:srgbClr val="FF0000"/>
              </a:buClr>
              <a:buFont typeface="Arial" panose="020B0604020202020204" pitchFamily="34" charset="0"/>
              <a:buChar char="•"/>
            </a:pPr>
            <a:r>
              <a:rPr lang="zh-CN" altLang="en-US" b="1" dirty="0">
                <a:solidFill>
                  <a:schemeClr val="tx1"/>
                </a:solidFill>
                <a:effectLst/>
              </a:rPr>
              <a:t>语法说明：</a:t>
            </a:r>
            <a:endParaRPr lang="zh-CN" altLang="en-US" b="1" dirty="0">
              <a:solidFill>
                <a:schemeClr val="tx1"/>
              </a:solidFill>
              <a:effectLst/>
            </a:endParaRPr>
          </a:p>
          <a:p>
            <a:pPr marL="0" lvl="0" indent="0">
              <a:lnSpc>
                <a:spcPct val="110000"/>
              </a:lnSpc>
              <a:spcBef>
                <a:spcPts val="0"/>
              </a:spcBef>
              <a:buClr>
                <a:srgbClr val="FF0000"/>
              </a:buClr>
              <a:buFont typeface="Arial" panose="020B0604020202020204" pitchFamily="34" charset="0"/>
              <a:buNone/>
            </a:pPr>
            <a:r>
              <a:rPr lang="zh-CN" altLang="en-US" b="1" dirty="0">
                <a:solidFill>
                  <a:schemeClr val="tx1"/>
                </a:solidFill>
                <a:effectLst/>
              </a:rPr>
              <a:t>  </a:t>
            </a:r>
            <a:r>
              <a:rPr lang="zh-CN" altLang="en-US" sz="2800" b="1" dirty="0">
                <a:solidFill>
                  <a:schemeClr val="accent6">
                    <a:lumMod val="10000"/>
                  </a:schemeClr>
                </a:solidFill>
                <a:effectLst/>
              </a:rPr>
              <a:t> </a:t>
            </a:r>
            <a:r>
              <a:rPr lang="en-US" altLang="zh-CN" sz="2800" b="1" dirty="0">
                <a:solidFill>
                  <a:schemeClr val="accent6">
                    <a:lumMod val="10000"/>
                  </a:schemeClr>
                </a:solidFill>
                <a:effectLst/>
              </a:rPr>
              <a:t>padding</a:t>
            </a:r>
            <a:r>
              <a:rPr lang="zh-CN" altLang="zh-CN" sz="2800" b="1" dirty="0">
                <a:solidFill>
                  <a:schemeClr val="accent6">
                    <a:lumMod val="10000"/>
                  </a:schemeClr>
                </a:solidFill>
                <a:effectLst/>
              </a:rPr>
              <a:t>属性可取</a:t>
            </a:r>
            <a:r>
              <a:rPr lang="en-US" altLang="zh-CN" sz="2800" b="1" dirty="0">
                <a:solidFill>
                  <a:schemeClr val="accent6">
                    <a:lumMod val="10000"/>
                  </a:schemeClr>
                </a:solidFill>
                <a:effectLst/>
              </a:rPr>
              <a:t>1~4</a:t>
            </a:r>
            <a:r>
              <a:rPr lang="zh-CN" altLang="en-US" sz="2800" b="1" dirty="0">
                <a:solidFill>
                  <a:schemeClr val="accent6">
                    <a:lumMod val="10000"/>
                  </a:schemeClr>
                </a:solidFill>
                <a:effectLst/>
              </a:rPr>
              <a:t>个值，不同值之间使用空格分</a:t>
            </a:r>
            <a:endParaRPr lang="zh-CN" altLang="en-US" sz="2800" b="1" dirty="0">
              <a:solidFill>
                <a:schemeClr val="accent6">
                  <a:lumMod val="10000"/>
                </a:schemeClr>
              </a:solidFill>
              <a:effectLst/>
            </a:endParaRPr>
          </a:p>
          <a:p>
            <a:pPr marL="0" lvl="0" indent="0">
              <a:lnSpc>
                <a:spcPct val="110000"/>
              </a:lnSpc>
              <a:spcBef>
                <a:spcPts val="0"/>
              </a:spcBef>
              <a:buClr>
                <a:srgbClr val="FF0000"/>
              </a:buClr>
              <a:buFont typeface="Arial" panose="020B0604020202020204" pitchFamily="34" charset="0"/>
              <a:buNone/>
            </a:pPr>
            <a:r>
              <a:rPr lang="zh-CN" altLang="en-US" sz="2800" b="1" dirty="0">
                <a:solidFill>
                  <a:schemeClr val="accent6">
                    <a:lumMod val="10000"/>
                  </a:schemeClr>
                </a:solidFill>
                <a:effectLst/>
              </a:rPr>
              <a:t>   隔。</a:t>
            </a:r>
            <a:endParaRPr lang="zh-CN" altLang="en-US" sz="2800" b="1" dirty="0">
              <a:solidFill>
                <a:schemeClr val="accent6">
                  <a:lumMod val="10000"/>
                </a:schemeClr>
              </a:solidFill>
              <a:effectLst/>
            </a:endParaRPr>
          </a:p>
          <a:p>
            <a:pPr lvl="0">
              <a:lnSpc>
                <a:spcPct val="110000"/>
              </a:lnSpc>
              <a:spcBef>
                <a:spcPts val="0"/>
              </a:spcBef>
              <a:buClr>
                <a:srgbClr val="FF0000"/>
              </a:buClr>
              <a:buFont typeface="Arial" panose="020B0604020202020204" pitchFamily="34" charset="0"/>
              <a:buChar char="•"/>
            </a:pPr>
            <a:endParaRPr lang="zh-CN" altLang="en-US" b="1" dirty="0">
              <a:solidFill>
                <a:schemeClr val="tx1"/>
              </a:solidFill>
              <a:effectLst/>
            </a:endParaRPr>
          </a:p>
          <a:p>
            <a:pPr marL="457200" lvl="1" indent="0">
              <a:lnSpc>
                <a:spcPct val="110000"/>
              </a:lnSpc>
              <a:spcBef>
                <a:spcPct val="0"/>
              </a:spcBef>
              <a:buClr>
                <a:srgbClr val="FF0000"/>
              </a:buClr>
              <a:buNone/>
            </a:pPr>
            <a:endParaRPr sz="3030" b="1"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1859" name="文本占位符 761858"/>
          <p:cNvSpPr>
            <a:spLocks noGrp="1"/>
          </p:cNvSpPr>
          <p:nvPr>
            <p:ph type="body" idx="1"/>
          </p:nvPr>
        </p:nvSpPr>
        <p:spPr>
          <a:xfrm>
            <a:off x="0" y="188913"/>
            <a:ext cx="9144000" cy="6669087"/>
          </a:xfrm>
        </p:spPr>
        <p:txBody>
          <a:bodyPr/>
          <a:p>
            <a:pPr>
              <a:buClr>
                <a:srgbClr val="FF0000"/>
              </a:buClr>
              <a:buFont typeface="Arial" panose="020B0604020202020204" pitchFamily="34" charset="0"/>
              <a:buChar char="•"/>
            </a:pPr>
            <a:r>
              <a:rPr lang="en-US" altLang="zh-CN" sz="3000" b="1" dirty="0"/>
              <a:t>padding</a:t>
            </a:r>
            <a:r>
              <a:rPr lang="zh-CN" altLang="en-US" sz="3000" b="1" dirty="0"/>
              <a:t>属性取值个数不一样时，属性值代表的含义也不一样</a:t>
            </a:r>
            <a:r>
              <a:rPr lang="zh-CN" altLang="en-US" sz="3300" b="1" dirty="0"/>
              <a:t>：</a:t>
            </a:r>
            <a:endParaRPr lang="zh-CN" altLang="en-US" sz="3300" b="1" dirty="0"/>
          </a:p>
          <a:p>
            <a:pPr lvl="1">
              <a:buClr>
                <a:srgbClr val="FF0000"/>
              </a:buClr>
            </a:pPr>
            <a:r>
              <a:rPr lang="zh-CN" altLang="en-US" sz="2600" b="1" dirty="0">
                <a:solidFill>
                  <a:srgbClr val="000000"/>
                </a:solidFill>
              </a:rPr>
              <a:t>取1个属性值时，表示四个方向的内边距一样，例如： </a:t>
            </a:r>
            <a:r>
              <a:rPr lang="en-US" altLang="zh-CN" sz="2400" b="1" err="1">
                <a:solidFill>
                  <a:srgbClr val="0000FF"/>
                </a:solidFill>
              </a:rPr>
              <a:t>padding: 10px;</a:t>
            </a:r>
            <a:endParaRPr lang="en-US" altLang="zh-CN" sz="2400" b="1" err="1">
              <a:solidFill>
                <a:srgbClr val="0000FF"/>
              </a:solidFill>
            </a:endParaRPr>
          </a:p>
          <a:p>
            <a:pPr lvl="1">
              <a:buClr>
                <a:srgbClr val="FF0000"/>
              </a:buClr>
            </a:pPr>
            <a:r>
              <a:rPr lang="zh-CN" altLang="en-US" sz="2600" b="1" dirty="0">
                <a:solidFill>
                  <a:srgbClr val="000000"/>
                </a:solidFill>
              </a:rPr>
              <a:t>取2个</a:t>
            </a:r>
            <a:r>
              <a:rPr lang="zh-CN" altLang="en-US" sz="2600" b="1" dirty="0">
                <a:solidFill>
                  <a:srgbClr val="000000"/>
                </a:solidFill>
                <a:sym typeface="+mn-ea"/>
              </a:rPr>
              <a:t>属性</a:t>
            </a:r>
            <a:r>
              <a:rPr lang="zh-CN" altLang="en-US" sz="2600" b="1" dirty="0">
                <a:solidFill>
                  <a:srgbClr val="000000"/>
                </a:solidFill>
              </a:rPr>
              <a:t>值时，第一个参数设置上、下</a:t>
            </a:r>
            <a:r>
              <a:rPr lang="zh-CN" altLang="en-US" sz="2600" b="1" dirty="0">
                <a:solidFill>
                  <a:srgbClr val="000000"/>
                </a:solidFill>
                <a:sym typeface="+mn-ea"/>
              </a:rPr>
              <a:t>内边距</a:t>
            </a:r>
            <a:r>
              <a:rPr lang="zh-CN" altLang="en-US" sz="2600" b="1" dirty="0">
                <a:solidFill>
                  <a:srgbClr val="000000"/>
                </a:solidFill>
              </a:rPr>
              <a:t>，第二个参数设置左、右</a:t>
            </a:r>
            <a:r>
              <a:rPr lang="zh-CN" altLang="en-US" sz="2600" b="1" dirty="0">
                <a:solidFill>
                  <a:srgbClr val="000000"/>
                </a:solidFill>
                <a:sym typeface="+mn-ea"/>
              </a:rPr>
              <a:t>内边距</a:t>
            </a:r>
            <a:r>
              <a:rPr lang="zh-CN" altLang="en-US" sz="2600" b="1" dirty="0">
                <a:solidFill>
                  <a:srgbClr val="000000"/>
                </a:solidFill>
              </a:rPr>
              <a:t>，例如：</a:t>
            </a:r>
            <a:endParaRPr lang="zh-CN" altLang="en-US" sz="2600" b="1" dirty="0">
              <a:solidFill>
                <a:srgbClr val="000000"/>
              </a:solidFill>
            </a:endParaRPr>
          </a:p>
          <a:p>
            <a:pPr marL="457200" lvl="1" indent="0">
              <a:buClr>
                <a:srgbClr val="FF0000"/>
              </a:buClr>
              <a:buNone/>
            </a:pPr>
            <a:r>
              <a:rPr lang="zh-CN" altLang="en-US" sz="2400" b="1">
                <a:solidFill>
                  <a:srgbClr val="0000FF"/>
                </a:solidFill>
              </a:rPr>
              <a:t>   padding:10px 6px</a:t>
            </a:r>
            <a:r>
              <a:rPr lang="en-US" altLang="zh-CN" sz="2400" b="1">
                <a:solidFill>
                  <a:srgbClr val="0000FF"/>
                </a:solidFill>
              </a:rPr>
              <a:t>;</a:t>
            </a:r>
            <a:endParaRPr lang="zh-CN" altLang="en-US" sz="2400" b="1">
              <a:solidFill>
                <a:srgbClr val="0000FF"/>
              </a:solidFill>
            </a:endParaRPr>
          </a:p>
          <a:p>
            <a:pPr lvl="1">
              <a:buClr>
                <a:srgbClr val="FF0000"/>
              </a:buClr>
            </a:pPr>
            <a:r>
              <a:rPr lang="zh-CN" altLang="en-US" sz="2600" b="1" dirty="0">
                <a:solidFill>
                  <a:srgbClr val="000000"/>
                </a:solidFill>
              </a:rPr>
              <a:t>取3个</a:t>
            </a:r>
            <a:r>
              <a:rPr lang="zh-CN" altLang="en-US" sz="2600" b="1" dirty="0">
                <a:solidFill>
                  <a:srgbClr val="000000"/>
                </a:solidFill>
                <a:sym typeface="+mn-ea"/>
              </a:rPr>
              <a:t>属性</a:t>
            </a:r>
            <a:r>
              <a:rPr lang="zh-CN" altLang="en-US" sz="2600" b="1" dirty="0">
                <a:solidFill>
                  <a:srgbClr val="000000"/>
                </a:solidFill>
              </a:rPr>
              <a:t>值时，第一个参数设置上</a:t>
            </a:r>
            <a:r>
              <a:rPr lang="zh-CN" altLang="en-US" sz="2600" b="1" dirty="0">
                <a:solidFill>
                  <a:srgbClr val="000000"/>
                </a:solidFill>
                <a:sym typeface="+mn-ea"/>
              </a:rPr>
              <a:t>内边距</a:t>
            </a:r>
            <a:r>
              <a:rPr lang="zh-CN" altLang="en-US" sz="2600" b="1" dirty="0">
                <a:solidFill>
                  <a:srgbClr val="000000"/>
                </a:solidFill>
              </a:rPr>
              <a:t>，第二个参数设置左、右</a:t>
            </a:r>
            <a:r>
              <a:rPr lang="zh-CN" altLang="en-US" sz="2600" b="1" dirty="0">
                <a:solidFill>
                  <a:srgbClr val="000000"/>
                </a:solidFill>
                <a:sym typeface="+mn-ea"/>
              </a:rPr>
              <a:t>内边距</a:t>
            </a:r>
            <a:r>
              <a:rPr lang="zh-CN" altLang="en-US" sz="2600" b="1" dirty="0">
                <a:solidFill>
                  <a:srgbClr val="000000"/>
                </a:solidFill>
              </a:rPr>
              <a:t>，第三个参数设置</a:t>
            </a:r>
            <a:r>
              <a:rPr lang="zh-CN" altLang="en-US" sz="2600" b="1" dirty="0">
                <a:solidFill>
                  <a:srgbClr val="000000"/>
                </a:solidFill>
                <a:sym typeface="+mn-ea"/>
              </a:rPr>
              <a:t>内边距</a:t>
            </a:r>
            <a:r>
              <a:rPr lang="zh-CN" altLang="en-US" sz="2600" b="1" dirty="0">
                <a:solidFill>
                  <a:srgbClr val="000000"/>
                </a:solidFill>
              </a:rPr>
              <a:t>，例如：</a:t>
            </a:r>
            <a:endParaRPr lang="zh-CN" altLang="en-US" sz="2600" b="1" dirty="0">
              <a:solidFill>
                <a:srgbClr val="000000"/>
              </a:solidFill>
            </a:endParaRPr>
          </a:p>
          <a:p>
            <a:pPr marL="914400" lvl="2" indent="0">
              <a:buClr>
                <a:srgbClr val="FF0000"/>
              </a:buClr>
              <a:buNone/>
            </a:pPr>
            <a:r>
              <a:rPr lang="en-US" altLang="zh-CN" b="1">
                <a:solidFill>
                  <a:srgbClr val="0000FF"/>
                </a:solidFill>
              </a:rPr>
              <a:t> padding:7px 6px 8px; </a:t>
            </a:r>
            <a:endParaRPr lang="en-US" altLang="zh-CN" b="1">
              <a:solidFill>
                <a:srgbClr val="0000FF"/>
              </a:solidFill>
            </a:endParaRPr>
          </a:p>
          <a:p>
            <a:pPr lvl="1">
              <a:buClr>
                <a:srgbClr val="FF0000"/>
              </a:buClr>
            </a:pPr>
            <a:r>
              <a:rPr lang="zh-CN" altLang="en-US" sz="2600" b="1" dirty="0">
                <a:solidFill>
                  <a:srgbClr val="000000"/>
                </a:solidFill>
              </a:rPr>
              <a:t>边框风格属性取4个属性值时，按顺时针方向依次设置上、右、下、左</a:t>
            </a:r>
            <a:r>
              <a:rPr lang="zh-CN" altLang="en-US" sz="2600" b="1" dirty="0">
                <a:solidFill>
                  <a:srgbClr val="000000"/>
                </a:solidFill>
                <a:sym typeface="+mn-ea"/>
              </a:rPr>
              <a:t>内边距</a:t>
            </a:r>
            <a:r>
              <a:rPr lang="zh-CN" altLang="en-US" sz="2600" b="1" dirty="0">
                <a:solidFill>
                  <a:srgbClr val="000000"/>
                </a:solidFill>
              </a:rPr>
              <a:t>，例如：</a:t>
            </a:r>
            <a:r>
              <a:rPr lang="zh-CN" altLang="en-US" b="1" dirty="0">
                <a:solidFill>
                  <a:srgbClr val="000000"/>
                </a:solidFill>
              </a:rPr>
              <a:t> </a:t>
            </a:r>
            <a:endParaRPr lang="zh-CN" altLang="en-US" b="1" dirty="0">
              <a:solidFill>
                <a:srgbClr val="000000"/>
              </a:solidFill>
            </a:endParaRPr>
          </a:p>
          <a:p>
            <a:pPr marL="914400" lvl="2" indent="0">
              <a:buClr>
                <a:srgbClr val="FF0000"/>
              </a:buClr>
              <a:buNone/>
            </a:pPr>
            <a:r>
              <a:rPr lang="en-US" altLang="zh-CN" b="1">
                <a:solidFill>
                  <a:srgbClr val="0000FF"/>
                </a:solidFill>
              </a:rPr>
              <a:t>padding:7px 6px 8px 9px</a:t>
            </a:r>
            <a:r>
              <a:rPr lang="en-US" altLang="zh-CN" b="1">
                <a:solidFill>
                  <a:srgbClr val="0000FF"/>
                </a:solidFill>
                <a:sym typeface="+mn-ea"/>
              </a:rPr>
              <a:t>; </a:t>
            </a:r>
            <a:endParaRPr lang="en-US" altLang="zh-CN" b="1" dirty="0">
              <a:solidFill>
                <a:srgbClr val="0000FF"/>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对象 5"/>
          <p:cNvGraphicFramePr/>
          <p:nvPr/>
        </p:nvGraphicFramePr>
        <p:xfrm>
          <a:off x="8890" y="583565"/>
          <a:ext cx="9086850" cy="6238240"/>
        </p:xfrm>
        <a:graphic>
          <a:graphicData uri="http://schemas.openxmlformats.org/presentationml/2006/ole">
            <mc:AlternateContent xmlns:mc="http://schemas.openxmlformats.org/markup-compatibility/2006">
              <mc:Choice xmlns:v="urn:schemas-microsoft-com:vml" Requires="v">
                <p:oleObj spid="_x0000_s7" name="" r:id="rId1" imgW="11324590" imgH="6829425" progId="Paint.Picture">
                  <p:embed/>
                </p:oleObj>
              </mc:Choice>
              <mc:Fallback>
                <p:oleObj name="" r:id="rId1" imgW="11324590" imgH="6829425" progId="Paint.Picture">
                  <p:embed/>
                  <p:pic>
                    <p:nvPicPr>
                      <p:cNvPr id="0" name="图片 6"/>
                      <p:cNvPicPr/>
                      <p:nvPr/>
                    </p:nvPicPr>
                    <p:blipFill>
                      <a:blip r:embed="rId2"/>
                      <a:stretch>
                        <a:fillRect/>
                      </a:stretch>
                    </p:blipFill>
                    <p:spPr>
                      <a:xfrm>
                        <a:off x="8890" y="583565"/>
                        <a:ext cx="9086850" cy="6238240"/>
                      </a:xfrm>
                      <a:prstGeom prst="rect">
                        <a:avLst/>
                      </a:prstGeom>
                    </p:spPr>
                  </p:pic>
                </p:oleObj>
              </mc:Fallback>
            </mc:AlternateContent>
          </a:graphicData>
        </a:graphic>
      </p:graphicFrame>
      <p:sp>
        <p:nvSpPr>
          <p:cNvPr id="537602" name="标题 537601"/>
          <p:cNvSpPr>
            <a:spLocks noGrp="1"/>
          </p:cNvSpPr>
          <p:nvPr>
            <p:ph type="title"/>
          </p:nvPr>
        </p:nvSpPr>
        <p:spPr>
          <a:xfrm>
            <a:off x="311150" y="132080"/>
            <a:ext cx="8291195" cy="450850"/>
          </a:xfrm>
        </p:spPr>
        <p:txBody>
          <a:bodyPr anchor="b">
            <a:scene3d>
              <a:camera prst="orthographicFront"/>
              <a:lightRig rig="soft" dir="t">
                <a:rot lat="0" lon="0" rev="15600000"/>
              </a:lightRig>
            </a:scene3d>
            <a:sp3d extrusionH="57150" prstMaterial="softEdge">
              <a:bevelT w="25400" h="38100"/>
            </a:sp3d>
          </a:bodyPr>
          <a:p>
            <a:r>
              <a:rPr lang="zh-CN" altLang="en-US" sz="3300" b="1" dirty="0">
                <a:solidFill>
                  <a:schemeClr val="accent4"/>
                </a:solidFill>
                <a:effectLst/>
              </a:rPr>
              <a:t>盒子内边距设置示例一</a:t>
            </a:r>
            <a:endParaRPr lang="en-US" altLang="zh-CN" sz="3300" b="1" dirty="0">
              <a:solidFill>
                <a:schemeClr val="accent4"/>
              </a:solidFill>
              <a:effectLst/>
            </a:endParaRPr>
          </a:p>
        </p:txBody>
      </p:sp>
      <p:sp>
        <p:nvSpPr>
          <p:cNvPr id="537603" name="文本占位符 537602"/>
          <p:cNvSpPr>
            <a:spLocks noGrp="1"/>
          </p:cNvSpPr>
          <p:nvPr>
            <p:ph type="body" idx="1"/>
          </p:nvPr>
        </p:nvSpPr>
        <p:spPr>
          <a:xfrm>
            <a:off x="457200" y="1773238"/>
            <a:ext cx="8229600" cy="4246562"/>
          </a:xfrm>
        </p:spPr>
        <p:txBody>
          <a:bodyPr/>
          <a:p>
            <a:pPr>
              <a:buNone/>
            </a:pPr>
            <a:r>
              <a:rPr lang="en-US" altLang="zh-CN" sz="5400" b="1" dirty="0">
                <a:solidFill>
                  <a:srgbClr val="00FFFF"/>
                </a:solidFill>
              </a:rPr>
              <a:t>                                    </a:t>
            </a:r>
            <a:endParaRPr lang="en-US" altLang="zh-CN" sz="5400" b="1">
              <a:solidFill>
                <a:srgbClr val="00FFFF"/>
              </a:solidFill>
            </a:endParaRPr>
          </a:p>
        </p:txBody>
      </p:sp>
      <p:pic>
        <p:nvPicPr>
          <p:cNvPr id="2" name="图片 1"/>
          <p:cNvPicPr>
            <a:picLocks noChangeAspect="1"/>
          </p:cNvPicPr>
          <p:nvPr/>
        </p:nvPicPr>
        <p:blipFill>
          <a:blip r:embed="rId3"/>
          <a:stretch>
            <a:fillRect/>
          </a:stretch>
        </p:blipFill>
        <p:spPr>
          <a:xfrm>
            <a:off x="5177790" y="1042035"/>
            <a:ext cx="3660775" cy="36741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0050" name="文本占位符 770049"/>
          <p:cNvSpPr>
            <a:spLocks noGrp="1"/>
          </p:cNvSpPr>
          <p:nvPr>
            <p:ph type="body" idx="1"/>
          </p:nvPr>
        </p:nvSpPr>
        <p:spPr>
          <a:xfrm>
            <a:off x="352425" y="748665"/>
            <a:ext cx="8196580" cy="1856105"/>
          </a:xfrm>
        </p:spPr>
        <p:txBody>
          <a:bodyPr/>
          <a:p>
            <a:pPr>
              <a:buClr>
                <a:srgbClr val="FF0000"/>
              </a:buClr>
              <a:buFont typeface="Arial" panose="020B0604020202020204" pitchFamily="34" charset="0"/>
              <a:buChar char="•"/>
            </a:pPr>
            <a:r>
              <a:rPr lang="zh-CN" altLang="en-US" b="1" dirty="0"/>
              <a:t>内边距</a:t>
            </a:r>
            <a:r>
              <a:rPr lang="en-US" altLang="zh-CN" b="1" dirty="0"/>
              <a:t>padding</a:t>
            </a:r>
            <a:r>
              <a:rPr lang="zh-CN" altLang="en-US" b="1" dirty="0"/>
              <a:t>具有以下两个特点：</a:t>
            </a:r>
            <a:endParaRPr lang="zh-CN" altLang="en-US" b="1">
              <a:solidFill>
                <a:schemeClr val="tx1"/>
              </a:solidFill>
              <a:effectLst/>
            </a:endParaRPr>
          </a:p>
          <a:p>
            <a:pPr marL="575945">
              <a:lnSpc>
                <a:spcPct val="126000"/>
              </a:lnSpc>
              <a:spcBef>
                <a:spcPts val="0"/>
              </a:spcBef>
              <a:spcAft>
                <a:spcPts val="0"/>
              </a:spcAft>
              <a:buClr>
                <a:srgbClr val="FF0000"/>
              </a:buClr>
              <a:buFont typeface="Wingdings" panose="05000000000000000000" charset="0"/>
              <a:buChar char=""/>
            </a:pPr>
            <a:r>
              <a:rPr lang="zh-CN" altLang="en-US" sz="2800" b="1">
                <a:solidFill>
                  <a:schemeClr val="accent6">
                    <a:lumMod val="10000"/>
                  </a:schemeClr>
                </a:solidFill>
                <a:effectLst/>
                <a:sym typeface="+mn-ea"/>
              </a:rPr>
              <a:t>padding可以撑大元素的尺寸。</a:t>
            </a:r>
            <a:endParaRPr lang="zh-CN" altLang="en-US" sz="2800" b="1">
              <a:solidFill>
                <a:schemeClr val="accent6">
                  <a:lumMod val="10000"/>
                </a:schemeClr>
              </a:solidFill>
              <a:effectLst/>
            </a:endParaRPr>
          </a:p>
          <a:p>
            <a:pPr marL="575945">
              <a:lnSpc>
                <a:spcPct val="126000"/>
              </a:lnSpc>
              <a:spcBef>
                <a:spcPts val="0"/>
              </a:spcBef>
              <a:spcAft>
                <a:spcPts val="0"/>
              </a:spcAft>
              <a:buClr>
                <a:srgbClr val="FF0000"/>
              </a:buClr>
              <a:buFont typeface="Wingdings" panose="05000000000000000000" charset="0"/>
              <a:buChar char=""/>
            </a:pPr>
            <a:r>
              <a:rPr lang="zh-CN" altLang="en-US" sz="2800" b="1">
                <a:solidFill>
                  <a:schemeClr val="accent6">
                    <a:lumMod val="10000"/>
                  </a:schemeClr>
                </a:solidFill>
                <a:effectLst/>
                <a:sym typeface="+mn-ea"/>
              </a:rPr>
              <a:t>背景可以延伸到padding区域。</a:t>
            </a:r>
            <a:endParaRPr lang="zh-CN" altLang="en-US" sz="2800" b="1">
              <a:solidFill>
                <a:schemeClr val="accent6">
                  <a:lumMod val="10000"/>
                </a:schemeClr>
              </a:solidFill>
              <a:effectLst/>
              <a:sym typeface="+mn-ea"/>
            </a:endParaRPr>
          </a:p>
          <a:p>
            <a:pPr marL="233045" indent="0">
              <a:lnSpc>
                <a:spcPct val="120000"/>
              </a:lnSpc>
              <a:spcBef>
                <a:spcPts val="0"/>
              </a:spcBef>
              <a:spcAft>
                <a:spcPts val="0"/>
              </a:spcAft>
              <a:buClr>
                <a:srgbClr val="FF0000"/>
              </a:buClr>
              <a:buFont typeface="Wingdings" panose="05000000000000000000" charset="0"/>
              <a:buNone/>
            </a:pPr>
            <a:endParaRPr lang="zh-CN" altLang="en-US" b="1">
              <a:solidFill>
                <a:schemeClr val="accent6">
                  <a:lumMod val="10000"/>
                </a:schemeClr>
              </a:solidFill>
              <a:effectLst/>
            </a:endParaRPr>
          </a:p>
          <a:p>
            <a:pPr lvl="0">
              <a:lnSpc>
                <a:spcPct val="110000"/>
              </a:lnSpc>
              <a:spcBef>
                <a:spcPts val="0"/>
              </a:spcBef>
              <a:buClr>
                <a:srgbClr val="FF0000"/>
              </a:buClr>
              <a:buFont typeface="Arial" panose="020B0604020202020204" pitchFamily="34" charset="0"/>
              <a:buChar char="•"/>
            </a:pPr>
            <a:endParaRPr lang="zh-CN" altLang="en-US" b="1" dirty="0">
              <a:solidFill>
                <a:schemeClr val="tx1"/>
              </a:solidFill>
              <a:effectLst/>
            </a:endParaRPr>
          </a:p>
          <a:p>
            <a:pPr marL="0" lvl="0" indent="0">
              <a:lnSpc>
                <a:spcPct val="110000"/>
              </a:lnSpc>
              <a:spcBef>
                <a:spcPts val="0"/>
              </a:spcBef>
              <a:buClr>
                <a:srgbClr val="FF0000"/>
              </a:buClr>
              <a:buFont typeface="Arial" panose="020B0604020202020204" pitchFamily="34" charset="0"/>
              <a:buNone/>
            </a:pPr>
            <a:r>
              <a:rPr lang="zh-CN" altLang="en-US" b="1" dirty="0">
                <a:solidFill>
                  <a:schemeClr val="tx1"/>
                </a:solidFill>
                <a:effectLst/>
              </a:rPr>
              <a:t>  </a:t>
            </a:r>
            <a:endParaRPr lang="zh-CN" altLang="en-US" sz="2800" b="1" dirty="0">
              <a:solidFill>
                <a:schemeClr val="accent6">
                  <a:lumMod val="10000"/>
                </a:schemeClr>
              </a:solidFill>
              <a:effectLst/>
            </a:endParaRPr>
          </a:p>
          <a:p>
            <a:pPr lvl="0">
              <a:lnSpc>
                <a:spcPct val="110000"/>
              </a:lnSpc>
              <a:spcBef>
                <a:spcPts val="0"/>
              </a:spcBef>
              <a:buClr>
                <a:srgbClr val="FF0000"/>
              </a:buClr>
              <a:buFont typeface="Arial" panose="020B0604020202020204" pitchFamily="34" charset="0"/>
              <a:buChar char="•"/>
            </a:pPr>
            <a:endParaRPr lang="zh-CN" altLang="en-US" b="1" dirty="0">
              <a:solidFill>
                <a:schemeClr val="tx1"/>
              </a:solidFill>
              <a:effectLst/>
            </a:endParaRPr>
          </a:p>
          <a:p>
            <a:pPr marL="457200" lvl="1" indent="0">
              <a:lnSpc>
                <a:spcPct val="110000"/>
              </a:lnSpc>
              <a:spcBef>
                <a:spcPct val="0"/>
              </a:spcBef>
              <a:buClr>
                <a:srgbClr val="FF0000"/>
              </a:buClr>
              <a:buNone/>
            </a:pPr>
            <a:endParaRPr sz="3030" b="1"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7602" name="标题 537601"/>
          <p:cNvSpPr>
            <a:spLocks noGrp="1"/>
          </p:cNvSpPr>
          <p:nvPr>
            <p:ph type="title"/>
          </p:nvPr>
        </p:nvSpPr>
        <p:spPr>
          <a:xfrm>
            <a:off x="311150" y="132080"/>
            <a:ext cx="8291195" cy="450850"/>
          </a:xfrm>
        </p:spPr>
        <p:txBody>
          <a:bodyPr anchor="b">
            <a:scene3d>
              <a:camera prst="orthographicFront"/>
              <a:lightRig rig="soft" dir="t">
                <a:rot lat="0" lon="0" rev="15600000"/>
              </a:lightRig>
            </a:scene3d>
            <a:sp3d extrusionH="57150" prstMaterial="softEdge">
              <a:bevelT w="25400" h="38100"/>
            </a:sp3d>
          </a:bodyPr>
          <a:p>
            <a:r>
              <a:rPr lang="zh-CN" altLang="en-US" sz="3300" b="1" dirty="0">
                <a:solidFill>
                  <a:schemeClr val="accent4"/>
                </a:solidFill>
                <a:effectLst/>
              </a:rPr>
              <a:t>盒子内边距设置示例二</a:t>
            </a:r>
            <a:endParaRPr lang="en-US" altLang="zh-CN" sz="3300" b="1" dirty="0">
              <a:solidFill>
                <a:schemeClr val="accent4"/>
              </a:solidFill>
              <a:effectLst/>
            </a:endParaRPr>
          </a:p>
        </p:txBody>
      </p:sp>
      <p:sp>
        <p:nvSpPr>
          <p:cNvPr id="537603" name="文本占位符 537602"/>
          <p:cNvSpPr>
            <a:spLocks noGrp="1"/>
          </p:cNvSpPr>
          <p:nvPr>
            <p:ph type="body" idx="1"/>
          </p:nvPr>
        </p:nvSpPr>
        <p:spPr>
          <a:xfrm>
            <a:off x="457200" y="1773238"/>
            <a:ext cx="8229600" cy="4246562"/>
          </a:xfrm>
        </p:spPr>
        <p:txBody>
          <a:bodyPr/>
          <a:p>
            <a:pPr>
              <a:buNone/>
            </a:pPr>
            <a:r>
              <a:rPr lang="en-US" altLang="zh-CN" sz="5400" b="1" dirty="0">
                <a:solidFill>
                  <a:srgbClr val="00FFFF"/>
                </a:solidFill>
              </a:rPr>
              <a:t>                                    </a:t>
            </a:r>
            <a:endParaRPr lang="en-US" altLang="zh-CN" sz="5400" b="1">
              <a:solidFill>
                <a:srgbClr val="00FFFF"/>
              </a:solidFill>
            </a:endParaRPr>
          </a:p>
        </p:txBody>
      </p:sp>
      <p:graphicFrame>
        <p:nvGraphicFramePr>
          <p:cNvPr id="2" name="对象 1"/>
          <p:cNvGraphicFramePr/>
          <p:nvPr/>
        </p:nvGraphicFramePr>
        <p:xfrm>
          <a:off x="95885" y="582930"/>
          <a:ext cx="8591550" cy="6231890"/>
        </p:xfrm>
        <a:graphic>
          <a:graphicData uri="http://schemas.openxmlformats.org/presentationml/2006/ole">
            <mc:AlternateContent xmlns:mc="http://schemas.openxmlformats.org/markup-compatibility/2006">
              <mc:Choice xmlns:v="urn:schemas-microsoft-com:vml" Requires="v">
                <p:oleObj spid="_x0000_s3" name="" r:id="rId1" imgW="7200900" imgH="4343400" progId="Paint.Picture">
                  <p:embed/>
                </p:oleObj>
              </mc:Choice>
              <mc:Fallback>
                <p:oleObj name="" r:id="rId1" imgW="7200900" imgH="4343400" progId="Paint.Picture">
                  <p:embed/>
                  <p:pic>
                    <p:nvPicPr>
                      <p:cNvPr id="0" name="图片 2"/>
                      <p:cNvPicPr/>
                      <p:nvPr/>
                    </p:nvPicPr>
                    <p:blipFill>
                      <a:blip r:embed="rId2"/>
                      <a:stretch>
                        <a:fillRect/>
                      </a:stretch>
                    </p:blipFill>
                    <p:spPr>
                      <a:xfrm>
                        <a:off x="95885" y="582930"/>
                        <a:ext cx="8591550" cy="6231890"/>
                      </a:xfrm>
                      <a:prstGeom prst="rect">
                        <a:avLst/>
                      </a:prstGeom>
                    </p:spPr>
                  </p:pic>
                </p:oleObj>
              </mc:Fallback>
            </mc:AlternateContent>
          </a:graphicData>
        </a:graphic>
      </p:graphicFrame>
      <p:pic>
        <p:nvPicPr>
          <p:cNvPr id="4" name="图片 3"/>
          <p:cNvPicPr>
            <a:picLocks noChangeAspect="1"/>
          </p:cNvPicPr>
          <p:nvPr/>
        </p:nvPicPr>
        <p:blipFill>
          <a:blip r:embed="rId3"/>
          <a:stretch>
            <a:fillRect/>
          </a:stretch>
        </p:blipFill>
        <p:spPr>
          <a:xfrm>
            <a:off x="5242560" y="1263015"/>
            <a:ext cx="3901440" cy="25336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62883" name="标题 1"/>
          <p:cNvSpPr>
            <a:spLocks noGrp="1"/>
          </p:cNvSpPr>
          <p:nvPr>
            <p:ph type="title"/>
          </p:nvPr>
        </p:nvSpPr>
        <p:spPr>
          <a:xfrm>
            <a:off x="0" y="0"/>
            <a:ext cx="8243888" cy="981075"/>
          </a:xfrm>
        </p:spPr>
        <p:txBody>
          <a:bodyPr vert="horz" wrap="square" lIns="91440" tIns="45720" rIns="91440" bIns="45720" anchor="ctr"/>
          <a:p>
            <a:pPr algn="l"/>
            <a:r>
              <a:rPr lang="en-US" altLang="zh-CN" sz="3600" b="1" dirty="0">
                <a:solidFill>
                  <a:srgbClr val="003366"/>
                </a:solidFill>
                <a:effectLst/>
              </a:rPr>
              <a:t>12.4 </a:t>
            </a:r>
            <a:r>
              <a:rPr lang="zh-CN" altLang="en-US" sz="3600" b="1" dirty="0">
                <a:solidFill>
                  <a:srgbClr val="003366"/>
                </a:solidFill>
                <a:effectLst/>
              </a:rPr>
              <a:t>盒子的外边距</a:t>
            </a:r>
            <a:r>
              <a:rPr lang="en-US" altLang="zh-CN" sz="3600" b="1" dirty="0">
                <a:solidFill>
                  <a:srgbClr val="003366"/>
                </a:solidFill>
                <a:effectLst/>
              </a:rPr>
              <a:t>margin</a:t>
            </a:r>
            <a:endParaRPr lang="en-US" altLang="zh-CN" sz="3600" b="1" dirty="0">
              <a:solidFill>
                <a:srgbClr val="003366"/>
              </a:solidFill>
              <a:effectLst/>
            </a:endParaRPr>
          </a:p>
        </p:txBody>
      </p:sp>
      <p:sp>
        <p:nvSpPr>
          <p:cNvPr id="762884" name="内容占位符 2"/>
          <p:cNvSpPr>
            <a:spLocks noGrp="1"/>
          </p:cNvSpPr>
          <p:nvPr>
            <p:ph idx="1"/>
          </p:nvPr>
        </p:nvSpPr>
        <p:spPr>
          <a:xfrm>
            <a:off x="316865" y="1130300"/>
            <a:ext cx="8241030" cy="5626100"/>
          </a:xfrm>
        </p:spPr>
        <p:txBody>
          <a:bodyPr vert="horz" wrap="square" lIns="91440" tIns="45720" rIns="91440" bIns="45720" anchor="t"/>
          <a:p>
            <a:pPr>
              <a:lnSpc>
                <a:spcPct val="126000"/>
              </a:lnSpc>
              <a:spcBef>
                <a:spcPts val="0"/>
              </a:spcBef>
              <a:buClr>
                <a:srgbClr val="FF0000"/>
              </a:buClr>
              <a:buFont typeface="Arial" panose="020B0604020202020204" pitchFamily="34" charset="0"/>
              <a:buChar char="•"/>
            </a:pPr>
            <a:r>
              <a:rPr lang="zh-CN" altLang="en-US" sz="3300" b="1" dirty="0"/>
              <a:t>外边距</a:t>
            </a:r>
            <a:r>
              <a:rPr lang="en-US" altLang="zh-CN" sz="3300" b="1" dirty="0"/>
              <a:t>margin</a:t>
            </a:r>
            <a:r>
              <a:rPr lang="zh-CN" altLang="en-US" sz="3300" b="1" dirty="0"/>
              <a:t>：</a:t>
            </a:r>
            <a:r>
              <a:rPr lang="zh-CN" altLang="en-US" b="1" dirty="0"/>
              <a:t>指的是页面上元素和元素之间的空白区域。</a:t>
            </a:r>
            <a:endParaRPr lang="zh-CN" altLang="en-US" b="1" dirty="0"/>
          </a:p>
          <a:p>
            <a:pPr>
              <a:lnSpc>
                <a:spcPct val="126000"/>
              </a:lnSpc>
              <a:spcBef>
                <a:spcPts val="0"/>
              </a:spcBef>
              <a:buClr>
                <a:srgbClr val="FF0000"/>
              </a:buClr>
              <a:buFont typeface="Arial" panose="020B0604020202020204" pitchFamily="34" charset="0"/>
              <a:buChar char="•"/>
            </a:pPr>
            <a:r>
              <a:rPr lang="zh-CN" altLang="en-US" b="1" dirty="0"/>
              <a:t>外边距跟内边距一样，分为上、右、下、左四个方向的外边距。</a:t>
            </a:r>
            <a:endParaRPr lang="zh-CN" altLang="en-US" b="1" dirty="0"/>
          </a:p>
          <a:p>
            <a:pPr>
              <a:buClr>
                <a:srgbClr val="FF0000"/>
              </a:buClr>
            </a:pPr>
            <a:endParaRPr lang="zh-CN" altLang="en-US" sz="3300" b="1"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02" name="文本占位符 768001"/>
          <p:cNvSpPr>
            <a:spLocks noGrp="1"/>
          </p:cNvSpPr>
          <p:nvPr>
            <p:ph type="body" idx="1"/>
          </p:nvPr>
        </p:nvSpPr>
        <p:spPr>
          <a:xfrm>
            <a:off x="0" y="81915"/>
            <a:ext cx="9144000" cy="6007735"/>
          </a:xfrm>
        </p:spPr>
        <p:txBody>
          <a:bodyPr/>
          <a:p>
            <a:pPr marL="609600" indent="-609600">
              <a:spcAft>
                <a:spcPct val="10000"/>
              </a:spcAft>
              <a:buClr>
                <a:srgbClr val="FF0000"/>
              </a:buClr>
            </a:pPr>
            <a:r>
              <a:rPr lang="zh-CN" altLang="en-US" b="1" dirty="0">
                <a:solidFill>
                  <a:schemeClr val="tx1"/>
                </a:solidFill>
                <a:effectLst/>
              </a:rPr>
              <a:t>外边距属性及其属性值</a:t>
            </a:r>
            <a:endParaRPr lang="zh-CN" altLang="en-US" b="1" dirty="0">
              <a:solidFill>
                <a:schemeClr val="tx1"/>
              </a:solidFill>
              <a:effectLst/>
            </a:endParaRPr>
          </a:p>
          <a:p>
            <a:pPr marL="609600" indent="-609600">
              <a:spcAft>
                <a:spcPct val="10000"/>
              </a:spcAft>
              <a:buClr>
                <a:srgbClr val="FF0000"/>
              </a:buClr>
            </a:pPr>
            <a:endParaRPr lang="zh-CN" altLang="en-US" b="1">
              <a:solidFill>
                <a:srgbClr val="003366"/>
              </a:solidFill>
            </a:endParaRPr>
          </a:p>
          <a:p>
            <a:pPr marL="609600" indent="-609600">
              <a:spcAft>
                <a:spcPct val="10000"/>
              </a:spcAft>
              <a:buClr>
                <a:srgbClr val="FF0000"/>
              </a:buClr>
            </a:pPr>
            <a:endParaRPr lang="zh-CN" altLang="en-US" b="1">
              <a:solidFill>
                <a:srgbClr val="003366"/>
              </a:solidFill>
            </a:endParaRPr>
          </a:p>
          <a:p>
            <a:pPr marL="609600" indent="-609600">
              <a:spcAft>
                <a:spcPct val="10000"/>
              </a:spcAft>
              <a:buClr>
                <a:srgbClr val="FF0000"/>
              </a:buClr>
            </a:pPr>
            <a:endParaRPr lang="zh-CN" altLang="en-US" b="1">
              <a:solidFill>
                <a:srgbClr val="003366"/>
              </a:solidFill>
            </a:endParaRPr>
          </a:p>
          <a:p>
            <a:pPr marL="609600" indent="-609600">
              <a:spcAft>
                <a:spcPct val="10000"/>
              </a:spcAft>
              <a:buClr>
                <a:srgbClr val="FF0000"/>
              </a:buClr>
            </a:pPr>
            <a:endParaRPr lang="zh-CN" altLang="en-US" b="1">
              <a:solidFill>
                <a:srgbClr val="003366"/>
              </a:solidFill>
            </a:endParaRPr>
          </a:p>
          <a:p>
            <a:pPr marL="609600" indent="-609600">
              <a:spcAft>
                <a:spcPct val="10000"/>
              </a:spcAft>
              <a:buClr>
                <a:srgbClr val="FF0000"/>
              </a:buClr>
            </a:pPr>
            <a:endParaRPr lang="zh-CN" altLang="en-US" sz="3000" b="1">
              <a:solidFill>
                <a:schemeClr val="tx1"/>
              </a:solidFill>
              <a:effectLst/>
            </a:endParaRPr>
          </a:p>
          <a:p>
            <a:pPr>
              <a:lnSpc>
                <a:spcPct val="110000"/>
              </a:lnSpc>
              <a:spcBef>
                <a:spcPts val="0"/>
              </a:spcBef>
              <a:spcAft>
                <a:spcPts val="0"/>
              </a:spcAft>
              <a:buClr>
                <a:srgbClr val="FF0000"/>
              </a:buClr>
              <a:buFont typeface="Arial" panose="020B0604020202020204" pitchFamily="34" charset="0"/>
              <a:buChar char="•"/>
            </a:pPr>
            <a:r>
              <a:rPr lang="zh-CN" altLang="en-US" sz="3000" b="1">
                <a:solidFill>
                  <a:schemeClr val="tx1"/>
                </a:solidFill>
                <a:effectLst/>
              </a:rPr>
              <a:t>属性值说明：</a:t>
            </a:r>
            <a:endParaRPr lang="zh-CN" altLang="en-US" sz="3000" b="1">
              <a:solidFill>
                <a:schemeClr val="tx1"/>
              </a:solidFill>
              <a:effectLst/>
            </a:endParaRPr>
          </a:p>
          <a:p>
            <a:pPr marL="575945">
              <a:lnSpc>
                <a:spcPct val="110000"/>
              </a:lnSpc>
              <a:spcBef>
                <a:spcPts val="0"/>
              </a:spcBef>
              <a:spcAft>
                <a:spcPts val="0"/>
              </a:spcAft>
              <a:buClr>
                <a:srgbClr val="FF0000"/>
              </a:buClr>
              <a:buFont typeface="Wingdings" panose="05000000000000000000" charset="0"/>
              <a:buChar char=""/>
            </a:pPr>
            <a:r>
              <a:rPr lang="zh-CN" altLang="en-US" sz="2600" b="1">
                <a:solidFill>
                  <a:schemeClr val="accent6">
                    <a:lumMod val="10000"/>
                  </a:schemeClr>
                </a:solidFill>
                <a:effectLst/>
              </a:rPr>
              <a:t>length表示使用</a:t>
            </a:r>
            <a:r>
              <a:rPr lang="en-US" altLang="zh-CN" sz="2600" b="1">
                <a:solidFill>
                  <a:schemeClr val="accent6">
                    <a:lumMod val="10000"/>
                  </a:schemeClr>
                </a:solidFill>
                <a:effectLst/>
              </a:rPr>
              <a:t>px</a:t>
            </a:r>
            <a:r>
              <a:rPr lang="zh-CN" altLang="en-US" sz="2600" b="1">
                <a:solidFill>
                  <a:schemeClr val="accent6">
                    <a:lumMod val="10000"/>
                  </a:schemeClr>
                </a:solidFill>
                <a:effectLst/>
              </a:rPr>
              <a:t>、</a:t>
            </a:r>
            <a:r>
              <a:rPr lang="en-US" altLang="zh-CN" sz="2600" b="1">
                <a:solidFill>
                  <a:schemeClr val="accent6">
                    <a:lumMod val="10000"/>
                  </a:schemeClr>
                </a:solidFill>
                <a:effectLst/>
              </a:rPr>
              <a:t>cm</a:t>
            </a:r>
            <a:r>
              <a:rPr lang="zh-CN" altLang="en-US" sz="2600" b="1">
                <a:solidFill>
                  <a:schemeClr val="accent6">
                    <a:lumMod val="10000"/>
                  </a:schemeClr>
                </a:solidFill>
                <a:effectLst/>
              </a:rPr>
              <a:t>等单位的某个数值，可取正、负数。</a:t>
            </a:r>
            <a:endParaRPr lang="zh-CN" altLang="en-US" sz="2600" b="1">
              <a:solidFill>
                <a:schemeClr val="accent6">
                  <a:lumMod val="10000"/>
                </a:schemeClr>
              </a:solidFill>
              <a:effectLst/>
            </a:endParaRPr>
          </a:p>
          <a:p>
            <a:pPr marL="575945">
              <a:lnSpc>
                <a:spcPct val="110000"/>
              </a:lnSpc>
              <a:spcBef>
                <a:spcPts val="0"/>
              </a:spcBef>
              <a:spcAft>
                <a:spcPts val="0"/>
              </a:spcAft>
              <a:buClr>
                <a:srgbClr val="FF0000"/>
              </a:buClr>
              <a:buFont typeface="Wingdings" panose="05000000000000000000" charset="0"/>
              <a:buChar char=""/>
            </a:pPr>
            <a:r>
              <a:rPr lang="zh-CN" altLang="en-US" sz="2600" b="1">
                <a:solidFill>
                  <a:schemeClr val="accent6">
                    <a:lumMod val="10000"/>
                  </a:schemeClr>
                </a:solidFill>
                <a:effectLst/>
              </a:rPr>
              <a:t>%表示使用基于父元素的宽度的百分比</a:t>
            </a:r>
            <a:r>
              <a:rPr lang="zh-CN" altLang="en-US" sz="2600" b="1">
                <a:solidFill>
                  <a:schemeClr val="accent6">
                    <a:lumMod val="10000"/>
                  </a:schemeClr>
                </a:solidFill>
                <a:effectLst/>
                <a:sym typeface="+mn-ea"/>
              </a:rPr>
              <a:t>。</a:t>
            </a:r>
            <a:endParaRPr lang="zh-CN" altLang="en-US" sz="2600" b="1">
              <a:solidFill>
                <a:schemeClr val="accent6">
                  <a:lumMod val="10000"/>
                </a:schemeClr>
              </a:solidFill>
              <a:effectLst/>
            </a:endParaRPr>
          </a:p>
          <a:p>
            <a:pPr marL="575945">
              <a:lnSpc>
                <a:spcPct val="110000"/>
              </a:lnSpc>
              <a:spcBef>
                <a:spcPts val="0"/>
              </a:spcBef>
              <a:spcAft>
                <a:spcPts val="0"/>
              </a:spcAft>
              <a:buClr>
                <a:srgbClr val="FF0000"/>
              </a:buClr>
              <a:buFont typeface="Wingdings" panose="05000000000000000000" charset="0"/>
              <a:buChar char=""/>
            </a:pPr>
            <a:r>
              <a:rPr lang="zh-CN" altLang="en-US" sz="2600" b="1">
                <a:solidFill>
                  <a:schemeClr val="accent6">
                    <a:lumMod val="10000"/>
                  </a:schemeClr>
                </a:solidFill>
                <a:effectLst/>
              </a:rPr>
              <a:t>auto表示由浏览器计算外边距</a:t>
            </a:r>
            <a:r>
              <a:rPr lang="zh-CN" altLang="en-US" sz="2600" b="1">
                <a:solidFill>
                  <a:schemeClr val="accent6">
                    <a:lumMod val="10000"/>
                  </a:schemeClr>
                </a:solidFill>
                <a:effectLst/>
                <a:sym typeface="+mn-ea"/>
              </a:rPr>
              <a:t>。</a:t>
            </a:r>
            <a:endParaRPr lang="en-US" altLang="zh-CN" sz="2600" b="1">
              <a:solidFill>
                <a:schemeClr val="accent6">
                  <a:lumMod val="10000"/>
                </a:schemeClr>
              </a:solidFill>
              <a:effectLst/>
            </a:endParaRPr>
          </a:p>
          <a:p>
            <a:pPr marL="575945">
              <a:lnSpc>
                <a:spcPct val="110000"/>
              </a:lnSpc>
              <a:spcBef>
                <a:spcPts val="0"/>
              </a:spcBef>
              <a:spcAft>
                <a:spcPts val="0"/>
              </a:spcAft>
              <a:buClr>
                <a:srgbClr val="FF0000"/>
              </a:buClr>
              <a:buFont typeface="Wingdings" panose="05000000000000000000" charset="0"/>
              <a:buChar char=""/>
            </a:pPr>
            <a:r>
              <a:rPr lang="zh-CN" altLang="en-US" sz="2600" b="1">
                <a:solidFill>
                  <a:schemeClr val="accent6">
                    <a:lumMod val="10000"/>
                  </a:schemeClr>
                </a:solidFill>
                <a:effectLst/>
              </a:rPr>
              <a:t>inherit表示从父元素继承外边距。</a:t>
            </a:r>
            <a:endParaRPr lang="zh-CN" altLang="en-US" sz="2600" b="1">
              <a:solidFill>
                <a:schemeClr val="accent6">
                  <a:lumMod val="10000"/>
                </a:schemeClr>
              </a:solidFill>
              <a:effectLst/>
            </a:endParaRPr>
          </a:p>
        </p:txBody>
      </p:sp>
      <p:graphicFrame>
        <p:nvGraphicFramePr>
          <p:cNvPr id="2" name="表格 1"/>
          <p:cNvGraphicFramePr/>
          <p:nvPr/>
        </p:nvGraphicFramePr>
        <p:xfrm>
          <a:off x="74930" y="609600"/>
          <a:ext cx="8994140" cy="2982595"/>
        </p:xfrm>
        <a:graphic>
          <a:graphicData uri="http://schemas.openxmlformats.org/drawingml/2006/table">
            <a:tbl>
              <a:tblPr firstRow="1" bandRow="1">
                <a:tableStyleId>{5940675A-B579-460E-94D1-54222C63F5DA}</a:tableStyleId>
              </a:tblPr>
              <a:tblGrid>
                <a:gridCol w="2058670"/>
                <a:gridCol w="3215005"/>
                <a:gridCol w="3720465"/>
              </a:tblGrid>
              <a:tr h="412115">
                <a:tc>
                  <a:txBody>
                    <a:bodyPr/>
                    <a:p>
                      <a:pPr algn="ctr">
                        <a:buNone/>
                      </a:pPr>
                      <a:r>
                        <a:rPr lang="zh-CN" altLang="en-US" sz="2200" b="1">
                          <a:solidFill>
                            <a:schemeClr val="accent6">
                              <a:lumMod val="10000"/>
                            </a:schemeClr>
                          </a:solidFill>
                          <a:latin typeface="Times New Roman" panose="02020603050405020304" pitchFamily="18" charset="0"/>
                          <a:cs typeface="Times New Roman" panose="02020603050405020304" pitchFamily="18" charset="0"/>
                        </a:rPr>
                        <a:t>属性</a:t>
                      </a:r>
                      <a:endParaRPr lang="zh-CN" altLang="en-US" sz="22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2200" b="1">
                          <a:solidFill>
                            <a:schemeClr val="accent6">
                              <a:lumMod val="10000"/>
                            </a:schemeClr>
                          </a:solidFill>
                          <a:latin typeface="Times New Roman" panose="02020603050405020304" pitchFamily="18" charset="0"/>
                          <a:cs typeface="Times New Roman" panose="02020603050405020304" pitchFamily="18" charset="0"/>
                        </a:rPr>
                        <a:t>属性值</a:t>
                      </a:r>
                      <a:endParaRPr lang="zh-CN" altLang="en-US" sz="22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2200" b="1">
                          <a:solidFill>
                            <a:schemeClr val="accent6">
                              <a:lumMod val="10000"/>
                            </a:schemeClr>
                          </a:solidFill>
                          <a:latin typeface="Times New Roman" panose="02020603050405020304" pitchFamily="18" charset="0"/>
                          <a:cs typeface="Times New Roman" panose="02020603050405020304" pitchFamily="18" charset="0"/>
                        </a:rPr>
                        <a:t>描</a:t>
                      </a:r>
                      <a:r>
                        <a:rPr lang="zh-CN" altLang="en-US" sz="2200" b="1">
                          <a:solidFill>
                            <a:schemeClr val="accent6">
                              <a:lumMod val="10000"/>
                            </a:schemeClr>
                          </a:solidFill>
                          <a:latin typeface="方正书宋简体" charset="0"/>
                          <a:cs typeface="方正书宋简体" charset="0"/>
                        </a:rPr>
                        <a:t> </a:t>
                      </a:r>
                      <a:r>
                        <a:rPr lang="zh-CN" altLang="en-US" sz="2200" b="1">
                          <a:solidFill>
                            <a:schemeClr val="accent6">
                              <a:lumMod val="10000"/>
                            </a:schemeClr>
                          </a:solidFill>
                          <a:latin typeface="Times New Roman" panose="02020603050405020304" pitchFamily="18" charset="0"/>
                          <a:cs typeface="Times New Roman" panose="02020603050405020304" pitchFamily="18" charset="0"/>
                        </a:rPr>
                        <a:t>述</a:t>
                      </a:r>
                      <a:endParaRPr lang="zh-CN" altLang="en-US" sz="22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01675">
                <a:tc>
                  <a:txBody>
                    <a:bodyPr/>
                    <a:p>
                      <a:pPr>
                        <a:buNone/>
                      </a:pPr>
                      <a:r>
                        <a:rPr lang="en-US" altLang="zh-CN" sz="2200" b="1">
                          <a:latin typeface="方正书宋简体" charset="0"/>
                          <a:cs typeface="方正书宋简体" charset="0"/>
                        </a:rPr>
                        <a:t>margin</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2200" b="1">
                          <a:latin typeface="方正书宋简体" charset="0"/>
                          <a:cs typeface="方正书宋简体" charset="0"/>
                        </a:rPr>
                        <a:t>length|%|auto|inherit</a:t>
                      </a:r>
                      <a:endParaRPr lang="en-US" altLang="zh-CN"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简写属性，用于在一个声明中设置四个方向的外边距</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9580">
                <a:tc>
                  <a:txBody>
                    <a:bodyPr/>
                    <a:p>
                      <a:pPr>
                        <a:buNone/>
                      </a:pPr>
                      <a:r>
                        <a:rPr lang="en-US" altLang="zh-CN" sz="2200" b="1">
                          <a:latin typeface="方正书宋简体" charset="0"/>
                          <a:cs typeface="方正书宋简体" charset="0"/>
                        </a:rPr>
                        <a:t>margin-top</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2200" b="1">
                          <a:latin typeface="方正书宋简体" charset="0"/>
                          <a:cs typeface="方正书宋简体" charset="0"/>
                        </a:rPr>
                        <a:t>length|%|auto|inherit</a:t>
                      </a:r>
                      <a:endParaRPr lang="en-US" altLang="zh-CN"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用于设置上外边距</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7515">
                <a:tc>
                  <a:txBody>
                    <a:bodyPr/>
                    <a:p>
                      <a:pPr>
                        <a:buNone/>
                      </a:pPr>
                      <a:r>
                        <a:rPr lang="en-US" altLang="zh-CN" sz="2200" b="1">
                          <a:latin typeface="方正书宋简体" charset="0"/>
                          <a:cs typeface="方正书宋简体" charset="0"/>
                        </a:rPr>
                        <a:t>margin-right</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2200" b="1">
                          <a:latin typeface="方正书宋简体" charset="0"/>
                          <a:cs typeface="方正书宋简体" charset="0"/>
                        </a:rPr>
                        <a:t>length|%|auto|inherit</a:t>
                      </a:r>
                      <a:endParaRPr lang="en-US" altLang="zh-CN"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用于设置右外边距</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6410">
                <a:tc>
                  <a:txBody>
                    <a:bodyPr/>
                    <a:p>
                      <a:pPr>
                        <a:buNone/>
                      </a:pPr>
                      <a:r>
                        <a:rPr lang="en-US" altLang="zh-CN" sz="2200" b="1">
                          <a:latin typeface="方正书宋简体" charset="0"/>
                          <a:cs typeface="方正书宋简体" charset="0"/>
                        </a:rPr>
                        <a:t>margin-left</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2200" b="1">
                          <a:latin typeface="方正书宋简体" charset="0"/>
                          <a:cs typeface="方正书宋简体" charset="0"/>
                        </a:rPr>
                        <a:t>length|%|auto|inherit</a:t>
                      </a:r>
                      <a:endParaRPr lang="en-US" altLang="zh-CN"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用于设置左外边距</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045">
                <a:tc>
                  <a:txBody>
                    <a:bodyPr/>
                    <a:p>
                      <a:pPr>
                        <a:buNone/>
                      </a:pPr>
                      <a:r>
                        <a:rPr lang="en-US" altLang="zh-CN" sz="2200" b="1">
                          <a:latin typeface="方正书宋简体" charset="0"/>
                          <a:cs typeface="方正书宋简体" charset="0"/>
                        </a:rPr>
                        <a:t>margin-bottom</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2200" b="1">
                          <a:latin typeface="方正书宋简体" charset="0"/>
                          <a:cs typeface="方正书宋简体" charset="0"/>
                        </a:rPr>
                        <a:t>length|%|auto|inherit</a:t>
                      </a:r>
                      <a:endParaRPr lang="en-US" altLang="zh-CN"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用于设置下外边距</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03491" name="Rectangle 2"/>
          <p:cNvSpPr>
            <a:spLocks noGrp="1"/>
          </p:cNvSpPr>
          <p:nvPr>
            <p:ph type="title"/>
          </p:nvPr>
        </p:nvSpPr>
        <p:spPr/>
        <p:txBody>
          <a:bodyPr vert="horz" wrap="square" lIns="91440" tIns="45720" rIns="91440" bIns="45720" anchor="ctr"/>
          <a:p>
            <a:r>
              <a:rPr lang="en-US" altLang="zh-CN"/>
              <a:t> </a:t>
            </a:r>
            <a:endParaRPr lang="en-US" altLang="zh-CN"/>
          </a:p>
        </p:txBody>
      </p:sp>
      <p:pic>
        <p:nvPicPr>
          <p:cNvPr id="703492" name="Picture 4" descr="b253_P1_GRAY"/>
          <p:cNvPicPr>
            <a:picLocks noChangeAspect="1"/>
          </p:cNvPicPr>
          <p:nvPr>
            <p:ph type="body"/>
          </p:nvPr>
        </p:nvPicPr>
        <p:blipFill>
          <a:blip r:embed="rId1"/>
          <a:srcRect/>
          <a:stretch>
            <a:fillRect/>
          </a:stretch>
        </p:blipFill>
        <p:spPr>
          <a:xfrm>
            <a:off x="1143000" y="500063"/>
            <a:ext cx="6929438" cy="5343525"/>
          </a:xfrm>
        </p:spPr>
      </p:pic>
      <p:sp>
        <p:nvSpPr>
          <p:cNvPr id="703493" name="Rectangle 5"/>
          <p:cNvSpPr/>
          <p:nvPr/>
        </p:nvSpPr>
        <p:spPr>
          <a:xfrm>
            <a:off x="2807177" y="5842001"/>
            <a:ext cx="2940050" cy="460375"/>
          </a:xfrm>
          <a:prstGeom prst="rect">
            <a:avLst/>
          </a:prstGeom>
          <a:noFill/>
          <a:ln w="9525">
            <a:noFill/>
          </a:ln>
        </p:spPr>
        <p:txBody>
          <a:bodyPr wrap="none" anchor="ctr">
            <a:spAutoFit/>
          </a:bodyPr>
          <a:p>
            <a:pPr algn="ctr">
              <a:buClrTx/>
            </a:pPr>
            <a:r>
              <a:rPr lang="zh-CN" altLang="en-US" sz="2400" b="1" dirty="0">
                <a:latin typeface="Franklin Gothic Book" pitchFamily="34" charset="0"/>
                <a:ea typeface="黑体" panose="02010609060101010101" pitchFamily="2" charset="-122"/>
              </a:rPr>
              <a:t>图</a:t>
            </a:r>
            <a:r>
              <a:rPr lang="en-US" altLang="zh-CN" sz="2400" b="1" dirty="0">
                <a:latin typeface="Franklin Gothic Book" pitchFamily="34" charset="0"/>
                <a:ea typeface="黑体" panose="02010609060101010101" pitchFamily="2" charset="-122"/>
              </a:rPr>
              <a:t>1.1 </a:t>
            </a:r>
            <a:r>
              <a:rPr lang="zh-CN" altLang="en-US" sz="2400" b="1" dirty="0">
                <a:latin typeface="Franklin Gothic Book" pitchFamily="34" charset="0"/>
                <a:ea typeface="黑体" panose="02010609060101010101" pitchFamily="2" charset="-122"/>
              </a:rPr>
              <a:t>盒子模型组成</a:t>
            </a:r>
            <a:endParaRPr lang="zh-CN" altLang="en-US" sz="2400" b="1" dirty="0">
              <a:latin typeface="Franklin Gothic Book" pitchFamily="34" charset="0"/>
              <a:ea typeface="黑体" panose="02010609060101010101" pitchFamily="2" charset="-122"/>
            </a:endParaRPr>
          </a:p>
        </p:txBody>
      </p:sp>
      <p:sp>
        <p:nvSpPr>
          <p:cNvPr id="703494" name="TextBox 4"/>
          <p:cNvSpPr txBox="1"/>
          <p:nvPr/>
        </p:nvSpPr>
        <p:spPr>
          <a:xfrm>
            <a:off x="3289300" y="739775"/>
            <a:ext cx="1639888" cy="369888"/>
          </a:xfrm>
          <a:prstGeom prst="rect">
            <a:avLst/>
          </a:prstGeom>
          <a:solidFill>
            <a:schemeClr val="bg1"/>
          </a:solidFill>
          <a:ln w="9525">
            <a:noFill/>
          </a:ln>
        </p:spPr>
        <p:txBody>
          <a:bodyPr wrap="none">
            <a:spAutoFit/>
          </a:bodyPr>
          <a:p>
            <a:pPr>
              <a:buClrTx/>
            </a:pPr>
            <a:r>
              <a:rPr lang="en-US" altLang="zh-CN" b="1">
                <a:solidFill>
                  <a:srgbClr val="C00000"/>
                </a:solidFill>
                <a:latin typeface="Verdana" panose="020B0604030504040204" pitchFamily="34" charset="0"/>
                <a:ea typeface="黑体" panose="02010609060101010101" pitchFamily="2" charset="-122"/>
              </a:rPr>
              <a:t>margin-top</a:t>
            </a:r>
            <a:endParaRPr lang="en-US" altLang="zh-CN" b="1">
              <a:solidFill>
                <a:srgbClr val="C00000"/>
              </a:solidFill>
              <a:latin typeface="Verdana" panose="020B0604030504040204" pitchFamily="34" charset="0"/>
              <a:ea typeface="黑体" panose="02010609060101010101" pitchFamily="2" charset="-122"/>
            </a:endParaRPr>
          </a:p>
        </p:txBody>
      </p:sp>
      <p:sp>
        <p:nvSpPr>
          <p:cNvPr id="703495" name="TextBox 5"/>
          <p:cNvSpPr txBox="1"/>
          <p:nvPr/>
        </p:nvSpPr>
        <p:spPr>
          <a:xfrm>
            <a:off x="3084513" y="4189413"/>
            <a:ext cx="2147887" cy="369887"/>
          </a:xfrm>
          <a:prstGeom prst="rect">
            <a:avLst/>
          </a:prstGeom>
          <a:solidFill>
            <a:schemeClr val="bg1"/>
          </a:solidFill>
          <a:ln w="9525">
            <a:noFill/>
          </a:ln>
        </p:spPr>
        <p:txBody>
          <a:bodyPr wrap="none">
            <a:spAutoFit/>
          </a:bodyPr>
          <a:p>
            <a:pPr>
              <a:buClrTx/>
            </a:pPr>
            <a:r>
              <a:rPr lang="en-US" altLang="zh-CN" b="1">
                <a:solidFill>
                  <a:srgbClr val="C00000"/>
                </a:solidFill>
                <a:latin typeface="Verdana" panose="020B0604030504040204" pitchFamily="34" charset="0"/>
                <a:ea typeface="黑体" panose="02010609060101010101" pitchFamily="2" charset="-122"/>
              </a:rPr>
              <a:t>margin-bottom</a:t>
            </a:r>
            <a:endParaRPr lang="en-US" altLang="zh-CN" b="1">
              <a:solidFill>
                <a:srgbClr val="C00000"/>
              </a:solidFill>
              <a:latin typeface="Verdana" panose="020B0604030504040204" pitchFamily="34" charset="0"/>
              <a:ea typeface="黑体" panose="02010609060101010101" pitchFamily="2" charset="-122"/>
            </a:endParaRPr>
          </a:p>
        </p:txBody>
      </p:sp>
      <p:sp>
        <p:nvSpPr>
          <p:cNvPr id="703496" name="TextBox 6"/>
          <p:cNvSpPr txBox="1"/>
          <p:nvPr/>
        </p:nvSpPr>
        <p:spPr>
          <a:xfrm>
            <a:off x="3357563" y="1643063"/>
            <a:ext cx="1766887" cy="369887"/>
          </a:xfrm>
          <a:prstGeom prst="rect">
            <a:avLst/>
          </a:prstGeom>
          <a:solidFill>
            <a:schemeClr val="bg1"/>
          </a:solidFill>
          <a:ln w="9525">
            <a:noFill/>
          </a:ln>
        </p:spPr>
        <p:txBody>
          <a:bodyPr wrap="none">
            <a:spAutoFit/>
          </a:bodyPr>
          <a:p>
            <a:pPr>
              <a:buClrTx/>
            </a:pPr>
            <a:r>
              <a:rPr lang="en-US" altLang="zh-CN" b="1">
                <a:solidFill>
                  <a:srgbClr val="C00000"/>
                </a:solidFill>
                <a:latin typeface="Verdana" panose="020B0604030504040204" pitchFamily="34" charset="0"/>
                <a:ea typeface="黑体" panose="02010609060101010101" pitchFamily="2" charset="-122"/>
              </a:rPr>
              <a:t>padding-top</a:t>
            </a:r>
            <a:endParaRPr lang="en-US" altLang="zh-CN" b="1">
              <a:solidFill>
                <a:srgbClr val="C00000"/>
              </a:solidFill>
              <a:latin typeface="Verdana" panose="020B0604030504040204" pitchFamily="34" charset="0"/>
              <a:ea typeface="黑体" panose="02010609060101010101" pitchFamily="2" charset="-122"/>
            </a:endParaRPr>
          </a:p>
        </p:txBody>
      </p:sp>
      <p:sp>
        <p:nvSpPr>
          <p:cNvPr id="703497" name="TextBox 7"/>
          <p:cNvSpPr txBox="1"/>
          <p:nvPr/>
        </p:nvSpPr>
        <p:spPr>
          <a:xfrm>
            <a:off x="3000375" y="3286125"/>
            <a:ext cx="2274888" cy="369888"/>
          </a:xfrm>
          <a:prstGeom prst="rect">
            <a:avLst/>
          </a:prstGeom>
          <a:solidFill>
            <a:schemeClr val="bg1"/>
          </a:solidFill>
          <a:ln w="9525">
            <a:noFill/>
          </a:ln>
        </p:spPr>
        <p:txBody>
          <a:bodyPr wrap="none">
            <a:spAutoFit/>
          </a:bodyPr>
          <a:p>
            <a:pPr>
              <a:buClrTx/>
            </a:pPr>
            <a:r>
              <a:rPr lang="en-US" altLang="zh-CN" b="1">
                <a:solidFill>
                  <a:srgbClr val="C00000"/>
                </a:solidFill>
                <a:latin typeface="Verdana" panose="020B0604030504040204" pitchFamily="34" charset="0"/>
                <a:ea typeface="黑体" panose="02010609060101010101" pitchFamily="2" charset="-122"/>
              </a:rPr>
              <a:t>padding-bottom</a:t>
            </a:r>
            <a:endParaRPr lang="en-US" altLang="zh-CN" b="1">
              <a:solidFill>
                <a:srgbClr val="C00000"/>
              </a:solidFill>
              <a:latin typeface="Verdana" panose="020B0604030504040204" pitchFamily="34" charset="0"/>
              <a:ea typeface="黑体" panose="02010609060101010101" pitchFamily="2" charset="-122"/>
            </a:endParaRPr>
          </a:p>
        </p:txBody>
      </p:sp>
      <p:sp>
        <p:nvSpPr>
          <p:cNvPr id="9" name="TextBox 8"/>
          <p:cNvSpPr txBox="1"/>
          <p:nvPr/>
        </p:nvSpPr>
        <p:spPr>
          <a:xfrm>
            <a:off x="2416175" y="1766888"/>
            <a:ext cx="461963" cy="1684338"/>
          </a:xfrm>
          <a:prstGeom prst="rect">
            <a:avLst/>
          </a:prstGeom>
          <a:solidFill>
            <a:schemeClr val="bg1"/>
          </a:solidFill>
        </p:spPr>
        <p:txBody>
          <a:bodyPr vert="vert" wrap="none">
            <a:spAutoFit/>
          </a:bodyPr>
          <a:p>
            <a:pPr>
              <a:buClrTx/>
            </a:pPr>
            <a:r>
              <a:rPr lang="en-US" altLang="zh-CN" b="1">
                <a:solidFill>
                  <a:srgbClr val="C00000"/>
                </a:solidFill>
                <a:latin typeface="Verdana" panose="020B0604030504040204" pitchFamily="34" charset="0"/>
              </a:rPr>
              <a:t>padding-left</a:t>
            </a:r>
            <a:endParaRPr lang="en-US" altLang="zh-CN" b="1">
              <a:solidFill>
                <a:srgbClr val="C00000"/>
              </a:solidFill>
              <a:latin typeface="Verdana" panose="020B0604030504040204" pitchFamily="34" charset="0"/>
            </a:endParaRPr>
          </a:p>
        </p:txBody>
      </p:sp>
      <p:sp>
        <p:nvSpPr>
          <p:cNvPr id="10" name="TextBox 9"/>
          <p:cNvSpPr txBox="1"/>
          <p:nvPr/>
        </p:nvSpPr>
        <p:spPr>
          <a:xfrm>
            <a:off x="1454150" y="1785938"/>
            <a:ext cx="461963" cy="1557338"/>
          </a:xfrm>
          <a:prstGeom prst="rect">
            <a:avLst/>
          </a:prstGeom>
          <a:solidFill>
            <a:schemeClr val="bg1"/>
          </a:solidFill>
        </p:spPr>
        <p:txBody>
          <a:bodyPr vert="vert" wrap="none">
            <a:spAutoFit/>
          </a:bodyPr>
          <a:p>
            <a:pPr>
              <a:buClrTx/>
            </a:pPr>
            <a:r>
              <a:rPr lang="en-US" altLang="zh-CN" b="1">
                <a:solidFill>
                  <a:srgbClr val="C00000"/>
                </a:solidFill>
                <a:latin typeface="Verdana" panose="020B0604030504040204" pitchFamily="34" charset="0"/>
              </a:rPr>
              <a:t>margin-left</a:t>
            </a:r>
            <a:endParaRPr lang="en-US" altLang="zh-CN" b="1">
              <a:solidFill>
                <a:srgbClr val="C00000"/>
              </a:solidFill>
              <a:latin typeface="Verdana" panose="020B0604030504040204" pitchFamily="34" charset="0"/>
            </a:endParaRPr>
          </a:p>
        </p:txBody>
      </p:sp>
      <p:sp>
        <p:nvSpPr>
          <p:cNvPr id="11" name="TextBox 10"/>
          <p:cNvSpPr txBox="1"/>
          <p:nvPr/>
        </p:nvSpPr>
        <p:spPr>
          <a:xfrm>
            <a:off x="6429388" y="1857364"/>
            <a:ext cx="461665" cy="1748236"/>
          </a:xfrm>
          <a:prstGeom prst="rect">
            <a:avLst/>
          </a:prstGeom>
          <a:solidFill>
            <a:schemeClr val="bg1"/>
          </a:solidFill>
        </p:spPr>
        <p:txBody>
          <a:bodyPr vert="vert270" wrap="none">
            <a:spAutoFit/>
          </a:bodyPr>
          <a:lstStyle/>
          <a:p>
            <a:pPr marR="0" defTabSz="914400" fontAlgn="auto">
              <a:spcBef>
                <a:spcPts val="0"/>
              </a:spcBef>
              <a:spcAft>
                <a:spcPts val="0"/>
              </a:spcAft>
              <a:buClrTx/>
              <a:buSzTx/>
              <a:buFontTx/>
              <a:buNone/>
              <a:defRPr/>
            </a:pPr>
            <a:r>
              <a:rPr kumimoji="0" lang="en-US" altLang="zh-CN" b="1" kern="1200" cap="none" spc="0" normalizeH="0" baseline="0" noProof="0">
                <a:solidFill>
                  <a:srgbClr val="C00000"/>
                </a:solidFill>
                <a:latin typeface="Verdana" panose="020B0604030504040204" pitchFamily="34" charset="0"/>
                <a:ea typeface="Verdana" panose="020B0604030504040204" pitchFamily="34" charset="0"/>
                <a:cs typeface="Verdana" panose="020B0604030504040204" pitchFamily="34" charset="0"/>
              </a:rPr>
              <a:t>margin-right</a:t>
            </a:r>
            <a:endParaRPr kumimoji="0" lang="zh-CN" altLang="en-US" b="1" kern="1200" cap="none" spc="0" normalizeH="0" baseline="0" noProof="0" dirty="0">
              <a:solidFill>
                <a:srgbClr val="C00000"/>
              </a:solidFill>
              <a:latin typeface="Verdana" panose="020B0604030504040204" pitchFamily="34" charset="0"/>
              <a:ea typeface="+mn-ea"/>
              <a:cs typeface="Verdana" panose="020B0604030504040204" pitchFamily="34" charset="0"/>
            </a:endParaRPr>
          </a:p>
        </p:txBody>
      </p:sp>
      <p:sp>
        <p:nvSpPr>
          <p:cNvPr id="12" name="TextBox 11"/>
          <p:cNvSpPr txBox="1"/>
          <p:nvPr/>
        </p:nvSpPr>
        <p:spPr>
          <a:xfrm>
            <a:off x="5429256" y="1714488"/>
            <a:ext cx="461665" cy="1874872"/>
          </a:xfrm>
          <a:prstGeom prst="rect">
            <a:avLst/>
          </a:prstGeom>
          <a:solidFill>
            <a:schemeClr val="bg1"/>
          </a:solidFill>
        </p:spPr>
        <p:txBody>
          <a:bodyPr vert="vert270" wrap="none">
            <a:spAutoFit/>
          </a:bodyPr>
          <a:lstStyle/>
          <a:p>
            <a:pPr marR="0" defTabSz="914400" fontAlgn="auto">
              <a:spcBef>
                <a:spcPts val="0"/>
              </a:spcBef>
              <a:spcAft>
                <a:spcPts val="0"/>
              </a:spcAft>
              <a:buClrTx/>
              <a:buSzTx/>
              <a:buFontTx/>
              <a:buNone/>
              <a:defRPr/>
            </a:pPr>
            <a:r>
              <a:rPr kumimoji="0" lang="en-US" altLang="zh-CN" b="1" kern="1200" cap="none" spc="0" normalizeH="0" baseline="0" noProof="0" dirty="0">
                <a:solidFill>
                  <a:srgbClr val="C00000"/>
                </a:solidFill>
                <a:latin typeface="Verdana" panose="020B0604030504040204" pitchFamily="34" charset="0"/>
                <a:ea typeface="Verdana" panose="020B0604030504040204" pitchFamily="34" charset="0"/>
                <a:cs typeface="Verdana" panose="020B0604030504040204" pitchFamily="34" charset="0"/>
              </a:rPr>
              <a:t>padding-right</a:t>
            </a:r>
            <a:endParaRPr kumimoji="0" lang="zh-CN" altLang="en-US" b="1" kern="1200" cap="none" spc="0" normalizeH="0" baseline="0" noProof="0" dirty="0">
              <a:solidFill>
                <a:srgbClr val="C00000"/>
              </a:solidFill>
              <a:latin typeface="Verdana" panose="020B0604030504040204" pitchFamily="34" charset="0"/>
              <a:ea typeface="+mn-ea"/>
              <a:cs typeface="Verdana" panose="020B0604030504040204"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0050" name="文本占位符 770049"/>
          <p:cNvSpPr>
            <a:spLocks noGrp="1"/>
          </p:cNvSpPr>
          <p:nvPr>
            <p:ph type="body" idx="1"/>
          </p:nvPr>
        </p:nvSpPr>
        <p:spPr>
          <a:xfrm>
            <a:off x="0" y="188913"/>
            <a:ext cx="9144000" cy="6669087"/>
          </a:xfrm>
        </p:spPr>
        <p:txBody>
          <a:bodyPr/>
          <a:p>
            <a:pPr>
              <a:buClr>
                <a:srgbClr val="FF0000"/>
              </a:buClr>
              <a:buFont typeface="Arial" panose="020B0604020202020204" pitchFamily="34" charset="0"/>
              <a:buChar char="•"/>
            </a:pPr>
            <a:r>
              <a:rPr lang="zh-CN" altLang="en-US" b="1" dirty="0"/>
              <a:t>外边距属性设置语法：</a:t>
            </a:r>
            <a:endParaRPr lang="zh-CN" altLang="en-US" b="1" dirty="0"/>
          </a:p>
          <a:p>
            <a:pPr marL="457200" lvl="1" indent="0">
              <a:lnSpc>
                <a:spcPct val="110000"/>
              </a:lnSpc>
              <a:spcBef>
                <a:spcPts val="0"/>
              </a:spcBef>
              <a:buClr>
                <a:srgbClr val="FF0000"/>
              </a:buClr>
              <a:buNone/>
            </a:pPr>
            <a:r>
              <a:rPr sz="2600" b="1" dirty="0">
                <a:solidFill>
                  <a:srgbClr val="000000"/>
                </a:solidFill>
              </a:rPr>
              <a:t>margin: margin_value [margin_value]  </a:t>
            </a:r>
            <a:endParaRPr sz="2600" b="1" dirty="0">
              <a:solidFill>
                <a:srgbClr val="000000"/>
              </a:solidFill>
            </a:endParaRPr>
          </a:p>
          <a:p>
            <a:pPr marL="457200" lvl="1" indent="0">
              <a:lnSpc>
                <a:spcPct val="110000"/>
              </a:lnSpc>
              <a:spcBef>
                <a:spcPts val="0"/>
              </a:spcBef>
              <a:buClr>
                <a:srgbClr val="FF0000"/>
              </a:buClr>
              <a:buNone/>
            </a:pPr>
            <a:r>
              <a:rPr sz="2600" b="1" dirty="0">
                <a:solidFill>
                  <a:srgbClr val="000000"/>
                </a:solidFill>
              </a:rPr>
              <a:t>              [margin_value] [margin_value];</a:t>
            </a:r>
            <a:endParaRPr sz="2600" b="1" dirty="0">
              <a:solidFill>
                <a:srgbClr val="000000"/>
              </a:solidFill>
            </a:endParaRPr>
          </a:p>
          <a:p>
            <a:pPr marL="457200" lvl="1" indent="0">
              <a:lnSpc>
                <a:spcPct val="110000"/>
              </a:lnSpc>
              <a:spcBef>
                <a:spcPts val="0"/>
              </a:spcBef>
              <a:buClr>
                <a:srgbClr val="FF0000"/>
              </a:buClr>
              <a:buNone/>
            </a:pPr>
            <a:r>
              <a:rPr sz="2600" b="1" dirty="0">
                <a:solidFill>
                  <a:srgbClr val="000000"/>
                </a:solidFill>
              </a:rPr>
              <a:t>margin-方向: margin_value</a:t>
            </a:r>
            <a:r>
              <a:rPr sz="2600" b="1" dirty="0">
                <a:solidFill>
                  <a:srgbClr val="000000"/>
                </a:solidFill>
                <a:sym typeface="+mn-ea"/>
              </a:rPr>
              <a:t>;</a:t>
            </a:r>
            <a:endParaRPr sz="2600" b="1" dirty="0">
              <a:solidFill>
                <a:srgbClr val="000000"/>
              </a:solidFill>
            </a:endParaRPr>
          </a:p>
          <a:p>
            <a:pPr lvl="0">
              <a:lnSpc>
                <a:spcPct val="110000"/>
              </a:lnSpc>
              <a:spcBef>
                <a:spcPts val="0"/>
              </a:spcBef>
              <a:buClr>
                <a:srgbClr val="FF0000"/>
              </a:buClr>
              <a:buFont typeface="Arial" panose="020B0604020202020204" pitchFamily="34" charset="0"/>
              <a:buChar char="•"/>
            </a:pPr>
            <a:r>
              <a:rPr lang="zh-CN" altLang="en-US" b="1" dirty="0">
                <a:solidFill>
                  <a:schemeClr val="tx1"/>
                </a:solidFill>
                <a:effectLst/>
              </a:rPr>
              <a:t>语法说明：</a:t>
            </a:r>
            <a:endParaRPr lang="zh-CN" altLang="en-US" b="1" dirty="0">
              <a:solidFill>
                <a:schemeClr val="tx1"/>
              </a:solidFill>
              <a:effectLst/>
            </a:endParaRPr>
          </a:p>
          <a:p>
            <a:pPr marL="0" lvl="0" indent="0">
              <a:lnSpc>
                <a:spcPct val="110000"/>
              </a:lnSpc>
              <a:spcBef>
                <a:spcPts val="0"/>
              </a:spcBef>
              <a:buClr>
                <a:srgbClr val="FF0000"/>
              </a:buClr>
              <a:buFont typeface="Arial" panose="020B0604020202020204" pitchFamily="34" charset="0"/>
              <a:buNone/>
            </a:pPr>
            <a:r>
              <a:rPr lang="zh-CN" altLang="en-US" b="1" dirty="0">
                <a:solidFill>
                  <a:schemeClr val="tx1"/>
                </a:solidFill>
                <a:effectLst/>
              </a:rPr>
              <a:t>  </a:t>
            </a:r>
            <a:r>
              <a:rPr lang="zh-CN" altLang="en-US" sz="2800" b="1" dirty="0">
                <a:solidFill>
                  <a:schemeClr val="accent6">
                    <a:lumMod val="10000"/>
                  </a:schemeClr>
                </a:solidFill>
                <a:effectLst/>
              </a:rPr>
              <a:t> </a:t>
            </a:r>
            <a:r>
              <a:rPr lang="en-US" altLang="zh-CN" sz="2800" b="1" dirty="0">
                <a:solidFill>
                  <a:schemeClr val="accent6">
                    <a:lumMod val="10000"/>
                  </a:schemeClr>
                </a:solidFill>
                <a:effectLst/>
              </a:rPr>
              <a:t>margin</a:t>
            </a:r>
            <a:r>
              <a:rPr lang="zh-CN" altLang="zh-CN" sz="2800" b="1" dirty="0">
                <a:solidFill>
                  <a:schemeClr val="accent6">
                    <a:lumMod val="10000"/>
                  </a:schemeClr>
                </a:solidFill>
                <a:effectLst/>
              </a:rPr>
              <a:t>属性可取</a:t>
            </a:r>
            <a:r>
              <a:rPr lang="en-US" altLang="zh-CN" sz="2800" b="1" dirty="0">
                <a:solidFill>
                  <a:schemeClr val="accent6">
                    <a:lumMod val="10000"/>
                  </a:schemeClr>
                </a:solidFill>
                <a:effectLst/>
              </a:rPr>
              <a:t>1~4</a:t>
            </a:r>
            <a:r>
              <a:rPr lang="zh-CN" altLang="en-US" sz="2800" b="1" dirty="0">
                <a:solidFill>
                  <a:schemeClr val="accent6">
                    <a:lumMod val="10000"/>
                  </a:schemeClr>
                </a:solidFill>
                <a:effectLst/>
              </a:rPr>
              <a:t>个值，不同值之间使用空格分</a:t>
            </a:r>
            <a:endParaRPr lang="zh-CN" altLang="en-US" sz="2800" b="1" dirty="0">
              <a:solidFill>
                <a:schemeClr val="accent6">
                  <a:lumMod val="10000"/>
                </a:schemeClr>
              </a:solidFill>
              <a:effectLst/>
            </a:endParaRPr>
          </a:p>
          <a:p>
            <a:pPr marL="0" lvl="0" indent="0">
              <a:lnSpc>
                <a:spcPct val="110000"/>
              </a:lnSpc>
              <a:spcBef>
                <a:spcPts val="0"/>
              </a:spcBef>
              <a:buClr>
                <a:srgbClr val="FF0000"/>
              </a:buClr>
              <a:buFont typeface="Arial" panose="020B0604020202020204" pitchFamily="34" charset="0"/>
              <a:buNone/>
            </a:pPr>
            <a:r>
              <a:rPr lang="zh-CN" altLang="en-US" sz="2800" b="1" dirty="0">
                <a:solidFill>
                  <a:schemeClr val="accent6">
                    <a:lumMod val="10000"/>
                  </a:schemeClr>
                </a:solidFill>
                <a:effectLst/>
              </a:rPr>
              <a:t>   隔。</a:t>
            </a:r>
            <a:endParaRPr lang="zh-CN" altLang="en-US" sz="2800" b="1" dirty="0">
              <a:solidFill>
                <a:schemeClr val="accent6">
                  <a:lumMod val="10000"/>
                </a:schemeClr>
              </a:solidFill>
              <a:effectLst/>
            </a:endParaRPr>
          </a:p>
          <a:p>
            <a:pPr lvl="0">
              <a:lnSpc>
                <a:spcPct val="110000"/>
              </a:lnSpc>
              <a:spcBef>
                <a:spcPts val="0"/>
              </a:spcBef>
              <a:buClr>
                <a:srgbClr val="FF0000"/>
              </a:buClr>
              <a:buFont typeface="Arial" panose="020B0604020202020204" pitchFamily="34" charset="0"/>
              <a:buChar char="•"/>
            </a:pPr>
            <a:endParaRPr lang="zh-CN" altLang="en-US" b="1" dirty="0">
              <a:solidFill>
                <a:schemeClr val="tx1"/>
              </a:solidFill>
              <a:effectLst/>
            </a:endParaRPr>
          </a:p>
          <a:p>
            <a:pPr marL="457200" lvl="1" indent="0">
              <a:lnSpc>
                <a:spcPct val="110000"/>
              </a:lnSpc>
              <a:spcBef>
                <a:spcPct val="0"/>
              </a:spcBef>
              <a:buClr>
                <a:srgbClr val="FF0000"/>
              </a:buClr>
              <a:buNone/>
            </a:pPr>
            <a:endParaRPr sz="3030" b="1"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1859" name="文本占位符 761858"/>
          <p:cNvSpPr>
            <a:spLocks noGrp="1"/>
          </p:cNvSpPr>
          <p:nvPr>
            <p:ph type="body" idx="1"/>
          </p:nvPr>
        </p:nvSpPr>
        <p:spPr>
          <a:xfrm>
            <a:off x="0" y="188913"/>
            <a:ext cx="9144000" cy="6669087"/>
          </a:xfrm>
        </p:spPr>
        <p:txBody>
          <a:bodyPr/>
          <a:p>
            <a:pPr>
              <a:buClr>
                <a:srgbClr val="FF0000"/>
              </a:buClr>
              <a:buFont typeface="Arial" panose="020B0604020202020204" pitchFamily="34" charset="0"/>
              <a:buChar char="•"/>
            </a:pPr>
            <a:r>
              <a:rPr lang="en-US" altLang="zh-CN" sz="3000" b="1" dirty="0"/>
              <a:t>margin</a:t>
            </a:r>
            <a:r>
              <a:rPr lang="zh-CN" altLang="en-US" sz="3000" b="1" dirty="0"/>
              <a:t>属性取值个数不一样时，属性值代表的含义也不一样</a:t>
            </a:r>
            <a:r>
              <a:rPr lang="zh-CN" altLang="en-US" sz="3300" b="1" dirty="0"/>
              <a:t>：</a:t>
            </a:r>
            <a:endParaRPr lang="zh-CN" altLang="en-US" sz="3300" b="1" dirty="0"/>
          </a:p>
          <a:p>
            <a:pPr lvl="1">
              <a:buClr>
                <a:srgbClr val="FF0000"/>
              </a:buClr>
            </a:pPr>
            <a:r>
              <a:rPr lang="zh-CN" altLang="en-US" sz="2600" b="1" dirty="0">
                <a:solidFill>
                  <a:srgbClr val="000000"/>
                </a:solidFill>
              </a:rPr>
              <a:t>取1个属性值时，表示四个方向的外边距一样，例如： </a:t>
            </a:r>
            <a:r>
              <a:rPr lang="en-US" altLang="zh-CN" sz="2400" b="1" err="1">
                <a:solidFill>
                  <a:srgbClr val="0000FF"/>
                </a:solidFill>
              </a:rPr>
              <a:t>margin: 10px;</a:t>
            </a:r>
            <a:endParaRPr lang="en-US" altLang="zh-CN" sz="2400" b="1" err="1">
              <a:solidFill>
                <a:srgbClr val="0000FF"/>
              </a:solidFill>
            </a:endParaRPr>
          </a:p>
          <a:p>
            <a:pPr lvl="1">
              <a:buClr>
                <a:srgbClr val="FF0000"/>
              </a:buClr>
            </a:pPr>
            <a:r>
              <a:rPr lang="zh-CN" altLang="en-US" sz="2600" b="1" dirty="0">
                <a:solidFill>
                  <a:srgbClr val="000000"/>
                </a:solidFill>
              </a:rPr>
              <a:t>取2个</a:t>
            </a:r>
            <a:r>
              <a:rPr lang="zh-CN" altLang="en-US" sz="2600" b="1" dirty="0">
                <a:solidFill>
                  <a:srgbClr val="000000"/>
                </a:solidFill>
                <a:sym typeface="+mn-ea"/>
              </a:rPr>
              <a:t>属性</a:t>
            </a:r>
            <a:r>
              <a:rPr lang="zh-CN" altLang="en-US" sz="2600" b="1" dirty="0">
                <a:solidFill>
                  <a:srgbClr val="000000"/>
                </a:solidFill>
              </a:rPr>
              <a:t>值时，第一个参数设置上、下</a:t>
            </a:r>
            <a:r>
              <a:rPr lang="zh-CN" altLang="en-US" sz="2600" b="1" dirty="0">
                <a:solidFill>
                  <a:srgbClr val="000000"/>
                </a:solidFill>
                <a:sym typeface="+mn-ea"/>
              </a:rPr>
              <a:t>外边距</a:t>
            </a:r>
            <a:r>
              <a:rPr lang="zh-CN" altLang="en-US" sz="2600" b="1" dirty="0">
                <a:solidFill>
                  <a:srgbClr val="000000"/>
                </a:solidFill>
              </a:rPr>
              <a:t>，第二个参数设置左、右</a:t>
            </a:r>
            <a:r>
              <a:rPr lang="zh-CN" altLang="en-US" sz="2600" b="1" dirty="0">
                <a:solidFill>
                  <a:srgbClr val="000000"/>
                </a:solidFill>
                <a:sym typeface="+mn-ea"/>
              </a:rPr>
              <a:t>外边距</a:t>
            </a:r>
            <a:r>
              <a:rPr lang="zh-CN" altLang="en-US" sz="2600" b="1" dirty="0">
                <a:solidFill>
                  <a:srgbClr val="000000"/>
                </a:solidFill>
              </a:rPr>
              <a:t>，例如：</a:t>
            </a:r>
            <a:endParaRPr lang="zh-CN" altLang="en-US" sz="2600" b="1" dirty="0">
              <a:solidFill>
                <a:srgbClr val="000000"/>
              </a:solidFill>
            </a:endParaRPr>
          </a:p>
          <a:p>
            <a:pPr marL="457200" lvl="1" indent="0">
              <a:buClr>
                <a:srgbClr val="FF0000"/>
              </a:buClr>
              <a:buNone/>
            </a:pPr>
            <a:r>
              <a:rPr lang="zh-CN" altLang="en-US" sz="2400" b="1">
                <a:solidFill>
                  <a:srgbClr val="0000FF"/>
                </a:solidFill>
              </a:rPr>
              <a:t>   margin: 10px 6px</a:t>
            </a:r>
            <a:r>
              <a:rPr lang="en-US" altLang="zh-CN" sz="2400" b="1">
                <a:solidFill>
                  <a:srgbClr val="0000FF"/>
                </a:solidFill>
                <a:sym typeface="+mn-ea"/>
              </a:rPr>
              <a:t>;</a:t>
            </a:r>
            <a:endParaRPr lang="en-US" altLang="zh-CN" sz="2400" b="1">
              <a:solidFill>
                <a:srgbClr val="0000FF"/>
              </a:solidFill>
              <a:sym typeface="+mn-ea"/>
            </a:endParaRPr>
          </a:p>
          <a:p>
            <a:pPr marL="457200" lvl="1" indent="0">
              <a:buClr>
                <a:srgbClr val="FF0000"/>
              </a:buClr>
              <a:buNone/>
            </a:pPr>
            <a:r>
              <a:rPr lang="en-US" altLang="zh-CN" sz="2400" b="1">
                <a:solidFill>
                  <a:srgbClr val="0000FF"/>
                </a:solidFill>
                <a:sym typeface="+mn-ea"/>
              </a:rPr>
              <a:t>   </a:t>
            </a:r>
            <a:r>
              <a:rPr lang="zh-CN" altLang="en-US" sz="2400" b="1">
                <a:solidFill>
                  <a:srgbClr val="0000FF"/>
                </a:solidFill>
              </a:rPr>
              <a:t>margin: 0 auto</a:t>
            </a:r>
            <a:r>
              <a:rPr lang="en-US" altLang="zh-CN" sz="2400" b="1">
                <a:solidFill>
                  <a:srgbClr val="0000FF"/>
                </a:solidFill>
              </a:rPr>
              <a:t>;/*左、右外边距为由浏览器自动调整*/</a:t>
            </a:r>
            <a:endParaRPr lang="en-US" altLang="zh-CN" sz="2400" b="1">
              <a:solidFill>
                <a:srgbClr val="0000FF"/>
              </a:solidFill>
            </a:endParaRPr>
          </a:p>
          <a:p>
            <a:pPr lvl="1">
              <a:buClr>
                <a:srgbClr val="FF0000"/>
              </a:buClr>
            </a:pPr>
            <a:r>
              <a:rPr lang="zh-CN" altLang="en-US" sz="2600" b="1" dirty="0">
                <a:solidFill>
                  <a:srgbClr val="000000"/>
                </a:solidFill>
              </a:rPr>
              <a:t>取3个</a:t>
            </a:r>
            <a:r>
              <a:rPr lang="zh-CN" altLang="en-US" sz="2600" b="1" dirty="0">
                <a:solidFill>
                  <a:srgbClr val="000000"/>
                </a:solidFill>
                <a:sym typeface="+mn-ea"/>
              </a:rPr>
              <a:t>属性</a:t>
            </a:r>
            <a:r>
              <a:rPr lang="zh-CN" altLang="en-US" sz="2600" b="1" dirty="0">
                <a:solidFill>
                  <a:srgbClr val="000000"/>
                </a:solidFill>
              </a:rPr>
              <a:t>值时，第一个参数设置上</a:t>
            </a:r>
            <a:r>
              <a:rPr lang="zh-CN" altLang="en-US" sz="2600" b="1" dirty="0">
                <a:solidFill>
                  <a:srgbClr val="000000"/>
                </a:solidFill>
                <a:sym typeface="+mn-ea"/>
              </a:rPr>
              <a:t>外边距</a:t>
            </a:r>
            <a:r>
              <a:rPr lang="zh-CN" altLang="en-US" sz="2600" b="1" dirty="0">
                <a:solidFill>
                  <a:srgbClr val="000000"/>
                </a:solidFill>
              </a:rPr>
              <a:t>，第二个参数设置左、右</a:t>
            </a:r>
            <a:r>
              <a:rPr lang="zh-CN" altLang="en-US" sz="2600" b="1" dirty="0">
                <a:solidFill>
                  <a:srgbClr val="000000"/>
                </a:solidFill>
                <a:sym typeface="+mn-ea"/>
              </a:rPr>
              <a:t>外边距</a:t>
            </a:r>
            <a:r>
              <a:rPr lang="zh-CN" altLang="en-US" sz="2600" b="1" dirty="0">
                <a:solidFill>
                  <a:srgbClr val="000000"/>
                </a:solidFill>
              </a:rPr>
              <a:t>，第三个参数设置</a:t>
            </a:r>
            <a:r>
              <a:rPr lang="zh-CN" altLang="en-US" sz="2600" b="1" dirty="0">
                <a:solidFill>
                  <a:srgbClr val="000000"/>
                </a:solidFill>
                <a:sym typeface="+mn-ea"/>
              </a:rPr>
              <a:t>外边距</a:t>
            </a:r>
            <a:r>
              <a:rPr lang="zh-CN" altLang="en-US" sz="2600" b="1" dirty="0">
                <a:solidFill>
                  <a:srgbClr val="000000"/>
                </a:solidFill>
              </a:rPr>
              <a:t>，例如：</a:t>
            </a:r>
            <a:endParaRPr lang="zh-CN" altLang="en-US" sz="2600" b="1" dirty="0">
              <a:solidFill>
                <a:srgbClr val="000000"/>
              </a:solidFill>
            </a:endParaRPr>
          </a:p>
          <a:p>
            <a:pPr marL="914400" lvl="2" indent="0">
              <a:buClr>
                <a:srgbClr val="FF0000"/>
              </a:buClr>
              <a:buNone/>
            </a:pPr>
            <a:r>
              <a:rPr lang="en-US" altLang="zh-CN" b="1">
                <a:solidFill>
                  <a:srgbClr val="0000FF"/>
                </a:solidFill>
              </a:rPr>
              <a:t> margin: 7px 6px 8px; </a:t>
            </a:r>
            <a:endParaRPr lang="en-US" altLang="zh-CN" b="1">
              <a:solidFill>
                <a:srgbClr val="0000FF"/>
              </a:solidFill>
            </a:endParaRPr>
          </a:p>
          <a:p>
            <a:pPr lvl="1">
              <a:buClr>
                <a:srgbClr val="FF0000"/>
              </a:buClr>
            </a:pPr>
            <a:r>
              <a:rPr lang="zh-CN" altLang="en-US" sz="2600" b="1" dirty="0">
                <a:solidFill>
                  <a:srgbClr val="000000"/>
                </a:solidFill>
              </a:rPr>
              <a:t>边框风格属性取4个属性值时，按顺时针方向依次设置上、右、下、左</a:t>
            </a:r>
            <a:r>
              <a:rPr lang="zh-CN" altLang="en-US" sz="2600" b="1" dirty="0">
                <a:solidFill>
                  <a:srgbClr val="000000"/>
                </a:solidFill>
                <a:sym typeface="+mn-ea"/>
              </a:rPr>
              <a:t>外边距</a:t>
            </a:r>
            <a:r>
              <a:rPr lang="zh-CN" altLang="en-US" sz="2600" b="1" dirty="0">
                <a:solidFill>
                  <a:srgbClr val="000000"/>
                </a:solidFill>
              </a:rPr>
              <a:t>，例如：</a:t>
            </a:r>
            <a:r>
              <a:rPr lang="zh-CN" altLang="en-US" b="1" dirty="0">
                <a:solidFill>
                  <a:srgbClr val="000000"/>
                </a:solidFill>
              </a:rPr>
              <a:t> </a:t>
            </a:r>
            <a:endParaRPr lang="zh-CN" altLang="en-US" b="1" dirty="0">
              <a:solidFill>
                <a:srgbClr val="000000"/>
              </a:solidFill>
            </a:endParaRPr>
          </a:p>
          <a:p>
            <a:pPr marL="914400" lvl="2" indent="0">
              <a:buClr>
                <a:srgbClr val="FF0000"/>
              </a:buClr>
              <a:buNone/>
            </a:pPr>
            <a:r>
              <a:rPr lang="en-US" altLang="zh-CN" b="1">
                <a:solidFill>
                  <a:srgbClr val="0000FF"/>
                </a:solidFill>
                <a:sym typeface="+mn-ea"/>
              </a:rPr>
              <a:t>margin</a:t>
            </a:r>
            <a:r>
              <a:rPr lang="en-US" altLang="zh-CN" b="1">
                <a:solidFill>
                  <a:srgbClr val="0000FF"/>
                </a:solidFill>
              </a:rPr>
              <a:t>:7px 6px 8px 9px</a:t>
            </a:r>
            <a:r>
              <a:rPr lang="en-US" altLang="zh-CN" b="1">
                <a:solidFill>
                  <a:srgbClr val="0000FF"/>
                </a:solidFill>
                <a:sym typeface="+mn-ea"/>
              </a:rPr>
              <a:t>; </a:t>
            </a:r>
            <a:endParaRPr lang="en-US" altLang="zh-CN" b="1" dirty="0">
              <a:solidFill>
                <a:srgbClr val="0000FF"/>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7602" name="标题 537601"/>
          <p:cNvSpPr>
            <a:spLocks noGrp="1"/>
          </p:cNvSpPr>
          <p:nvPr>
            <p:ph type="title"/>
          </p:nvPr>
        </p:nvSpPr>
        <p:spPr>
          <a:xfrm>
            <a:off x="311150" y="132080"/>
            <a:ext cx="8291195" cy="450850"/>
          </a:xfrm>
        </p:spPr>
        <p:txBody>
          <a:bodyPr anchor="b">
            <a:scene3d>
              <a:camera prst="orthographicFront"/>
              <a:lightRig rig="soft" dir="t">
                <a:rot lat="0" lon="0" rev="15600000"/>
              </a:lightRig>
            </a:scene3d>
            <a:sp3d extrusionH="57150" prstMaterial="softEdge">
              <a:bevelT w="25400" h="38100"/>
            </a:sp3d>
          </a:bodyPr>
          <a:p>
            <a:r>
              <a:rPr lang="zh-CN" altLang="en-US" sz="3300" b="1" dirty="0">
                <a:solidFill>
                  <a:schemeClr val="accent4"/>
                </a:solidFill>
                <a:effectLst/>
              </a:rPr>
              <a:t>盒子外边距设置示例</a:t>
            </a:r>
            <a:endParaRPr lang="en-US" altLang="zh-CN" sz="3300" b="1" dirty="0">
              <a:solidFill>
                <a:schemeClr val="accent4"/>
              </a:solidFill>
              <a:effectLst/>
            </a:endParaRPr>
          </a:p>
        </p:txBody>
      </p:sp>
      <p:sp>
        <p:nvSpPr>
          <p:cNvPr id="537603" name="文本占位符 537602"/>
          <p:cNvSpPr>
            <a:spLocks noGrp="1"/>
          </p:cNvSpPr>
          <p:nvPr>
            <p:ph type="body" idx="1"/>
          </p:nvPr>
        </p:nvSpPr>
        <p:spPr>
          <a:xfrm>
            <a:off x="457200" y="1773238"/>
            <a:ext cx="8229600" cy="4246562"/>
          </a:xfrm>
        </p:spPr>
        <p:txBody>
          <a:bodyPr/>
          <a:p>
            <a:pPr>
              <a:buNone/>
            </a:pPr>
            <a:r>
              <a:rPr lang="en-US" altLang="zh-CN" sz="5400" b="1" dirty="0">
                <a:solidFill>
                  <a:srgbClr val="00FFFF"/>
                </a:solidFill>
              </a:rPr>
              <a:t>                                    </a:t>
            </a:r>
            <a:endParaRPr lang="en-US" altLang="zh-CN" sz="5400" b="1">
              <a:solidFill>
                <a:srgbClr val="00FFFF"/>
              </a:solidFill>
            </a:endParaRPr>
          </a:p>
        </p:txBody>
      </p:sp>
      <p:graphicFrame>
        <p:nvGraphicFramePr>
          <p:cNvPr id="2" name="对象 1"/>
          <p:cNvGraphicFramePr/>
          <p:nvPr/>
        </p:nvGraphicFramePr>
        <p:xfrm>
          <a:off x="8255" y="582295"/>
          <a:ext cx="6196330" cy="6259195"/>
        </p:xfrm>
        <a:graphic>
          <a:graphicData uri="http://schemas.openxmlformats.org/presentationml/2006/ole">
            <mc:AlternateContent xmlns:mc="http://schemas.openxmlformats.org/markup-compatibility/2006">
              <mc:Choice xmlns:v="urn:schemas-microsoft-com:vml" Requires="v">
                <p:oleObj spid="_x0000_s3" name="" r:id="rId1" imgW="6191250" imgH="6572250" progId="Paint.Picture">
                  <p:embed/>
                </p:oleObj>
              </mc:Choice>
              <mc:Fallback>
                <p:oleObj name="" r:id="rId1" imgW="6191250" imgH="6572250" progId="Paint.Picture">
                  <p:embed/>
                  <p:pic>
                    <p:nvPicPr>
                      <p:cNvPr id="0" name="图片 2"/>
                      <p:cNvPicPr/>
                      <p:nvPr/>
                    </p:nvPicPr>
                    <p:blipFill>
                      <a:blip r:embed="rId2"/>
                      <a:stretch>
                        <a:fillRect/>
                      </a:stretch>
                    </p:blipFill>
                    <p:spPr>
                      <a:xfrm>
                        <a:off x="8255" y="582295"/>
                        <a:ext cx="6196330" cy="6259195"/>
                      </a:xfrm>
                      <a:prstGeom prst="rect">
                        <a:avLst/>
                      </a:prstGeom>
                    </p:spPr>
                  </p:pic>
                </p:oleObj>
              </mc:Fallback>
            </mc:AlternateContent>
          </a:graphicData>
        </a:graphic>
      </p:graphicFrame>
      <p:pic>
        <p:nvPicPr>
          <p:cNvPr id="4" name="图片 3"/>
          <p:cNvPicPr>
            <a:picLocks noChangeAspect="1"/>
          </p:cNvPicPr>
          <p:nvPr/>
        </p:nvPicPr>
        <p:blipFill>
          <a:blip r:embed="rId3"/>
          <a:stretch>
            <a:fillRect/>
          </a:stretch>
        </p:blipFill>
        <p:spPr>
          <a:xfrm>
            <a:off x="5019040" y="713105"/>
            <a:ext cx="3901440" cy="300164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2099" name="标题 1"/>
          <p:cNvSpPr>
            <a:spLocks noGrp="1"/>
          </p:cNvSpPr>
          <p:nvPr>
            <p:ph type="title"/>
          </p:nvPr>
        </p:nvSpPr>
        <p:spPr>
          <a:xfrm>
            <a:off x="0" y="0"/>
            <a:ext cx="8243888" cy="981075"/>
          </a:xfrm>
        </p:spPr>
        <p:txBody>
          <a:bodyPr vert="horz" wrap="square" lIns="91440" tIns="45720" rIns="91440" bIns="45720" anchor="ctr"/>
          <a:p>
            <a:pPr algn="l"/>
            <a:r>
              <a:rPr lang="en-US" altLang="zh-CN" sz="4000" b="1" dirty="0">
                <a:solidFill>
                  <a:srgbClr val="003366"/>
                </a:solidFill>
                <a:effectLst/>
              </a:rPr>
              <a:t>12.5 </a:t>
            </a:r>
            <a:r>
              <a:rPr lang="zh-CN" altLang="en-US" sz="4000" b="1" dirty="0">
                <a:solidFill>
                  <a:srgbClr val="003366"/>
                </a:solidFill>
                <a:effectLst/>
              </a:rPr>
              <a:t>盒子内容的大小</a:t>
            </a:r>
            <a:endParaRPr lang="zh-CN" altLang="en-US" sz="4000" b="1" dirty="0">
              <a:solidFill>
                <a:srgbClr val="003366"/>
              </a:solidFill>
              <a:effectLst/>
            </a:endParaRPr>
          </a:p>
        </p:txBody>
      </p:sp>
      <p:sp>
        <p:nvSpPr>
          <p:cNvPr id="772100" name="内容占位符 2"/>
          <p:cNvSpPr>
            <a:spLocks noGrp="1"/>
          </p:cNvSpPr>
          <p:nvPr>
            <p:ph idx="1"/>
          </p:nvPr>
        </p:nvSpPr>
        <p:spPr>
          <a:xfrm>
            <a:off x="0" y="1196975"/>
            <a:ext cx="9144000" cy="5509260"/>
          </a:xfrm>
        </p:spPr>
        <p:txBody>
          <a:bodyPr vert="horz" wrap="square" lIns="91440" tIns="45720" rIns="91440" bIns="45720" anchor="t"/>
          <a:p>
            <a:pPr>
              <a:lnSpc>
                <a:spcPct val="126000"/>
              </a:lnSpc>
              <a:spcBef>
                <a:spcPts val="0"/>
              </a:spcBef>
              <a:buClr>
                <a:srgbClr val="FF0000"/>
              </a:buClr>
            </a:pPr>
            <a:r>
              <a:rPr lang="zh-CN" altLang="en-US" b="1" dirty="0"/>
              <a:t>盒子内容的大小分别使用width（宽度）和height（高度）两个属性来设置。</a:t>
            </a:r>
            <a:endParaRPr lang="zh-CN" altLang="en-US" b="1" dirty="0"/>
          </a:p>
          <a:p>
            <a:pPr>
              <a:lnSpc>
                <a:spcPct val="126000"/>
              </a:lnSpc>
              <a:spcBef>
                <a:spcPts val="0"/>
              </a:spcBef>
              <a:buClr>
                <a:srgbClr val="FF0000"/>
              </a:buClr>
            </a:pPr>
            <a:r>
              <a:rPr lang="zh-CN" altLang="en-US" b="1" dirty="0">
                <a:sym typeface="+mn-ea"/>
              </a:rPr>
              <a:t>盒子的实际大小等于：</a:t>
            </a:r>
            <a:r>
              <a:rPr lang="zh-CN" altLang="en-US" b="1" dirty="0">
                <a:solidFill>
                  <a:srgbClr val="FF0000"/>
                </a:solidFill>
                <a:sym typeface="+mn-ea"/>
              </a:rPr>
              <a:t>内容+内边距+外边距+边框</a:t>
            </a:r>
            <a:r>
              <a:rPr lang="zh-CN" altLang="en-US" b="1" dirty="0">
                <a:sym typeface="+mn-ea"/>
              </a:rPr>
              <a:t>，所以盒子的大小会随内容的大小增大而增大。</a:t>
            </a:r>
            <a:endParaRPr lang="zh-CN" altLang="en-US" b="1" dirty="0"/>
          </a:p>
          <a:p>
            <a:pPr>
              <a:lnSpc>
                <a:spcPct val="126000"/>
              </a:lnSpc>
              <a:spcBef>
                <a:spcPts val="0"/>
              </a:spcBef>
              <a:buClr>
                <a:srgbClr val="FF0000"/>
              </a:buClr>
            </a:pPr>
            <a:endParaRPr lang="zh-CN" altLang="en-US" b="1"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7602" name="标题 537601"/>
          <p:cNvSpPr>
            <a:spLocks noGrp="1"/>
          </p:cNvSpPr>
          <p:nvPr>
            <p:ph type="title"/>
          </p:nvPr>
        </p:nvSpPr>
        <p:spPr>
          <a:xfrm>
            <a:off x="311150" y="132080"/>
            <a:ext cx="8291195" cy="450850"/>
          </a:xfrm>
        </p:spPr>
        <p:txBody>
          <a:bodyPr anchor="b">
            <a:scene3d>
              <a:camera prst="orthographicFront"/>
              <a:lightRig rig="soft" dir="t">
                <a:rot lat="0" lon="0" rev="15600000"/>
              </a:lightRig>
            </a:scene3d>
            <a:sp3d extrusionH="57150" prstMaterial="softEdge">
              <a:bevelT w="25400" h="38100"/>
            </a:sp3d>
          </a:bodyPr>
          <a:p>
            <a:r>
              <a:rPr lang="zh-CN" altLang="en-US" sz="3300" b="1" dirty="0">
                <a:solidFill>
                  <a:schemeClr val="accent4"/>
                </a:solidFill>
                <a:effectLst/>
              </a:rPr>
              <a:t>盒子内容大小设置示例</a:t>
            </a:r>
            <a:endParaRPr lang="zh-CN" altLang="en-US" sz="3300" b="1" dirty="0">
              <a:solidFill>
                <a:schemeClr val="accent4"/>
              </a:solidFill>
              <a:effectLst/>
            </a:endParaRPr>
          </a:p>
        </p:txBody>
      </p:sp>
      <p:sp>
        <p:nvSpPr>
          <p:cNvPr id="537603" name="文本占位符 537602"/>
          <p:cNvSpPr>
            <a:spLocks noGrp="1"/>
          </p:cNvSpPr>
          <p:nvPr>
            <p:ph type="body" idx="1"/>
          </p:nvPr>
        </p:nvSpPr>
        <p:spPr>
          <a:xfrm>
            <a:off x="457200" y="1773238"/>
            <a:ext cx="8229600" cy="4246562"/>
          </a:xfrm>
        </p:spPr>
        <p:txBody>
          <a:bodyPr/>
          <a:p>
            <a:pPr>
              <a:buNone/>
            </a:pPr>
            <a:r>
              <a:rPr lang="en-US" altLang="zh-CN" sz="5400" b="1" dirty="0">
                <a:solidFill>
                  <a:srgbClr val="00FFFF"/>
                </a:solidFill>
              </a:rPr>
              <a:t>                                    </a:t>
            </a:r>
            <a:endParaRPr lang="en-US" altLang="zh-CN" sz="5400" b="1">
              <a:solidFill>
                <a:srgbClr val="00FFFF"/>
              </a:solidFill>
            </a:endParaRPr>
          </a:p>
        </p:txBody>
      </p:sp>
      <p:graphicFrame>
        <p:nvGraphicFramePr>
          <p:cNvPr id="2" name="对象 1"/>
          <p:cNvGraphicFramePr/>
          <p:nvPr/>
        </p:nvGraphicFramePr>
        <p:xfrm>
          <a:off x="635" y="582930"/>
          <a:ext cx="5015865" cy="5993130"/>
        </p:xfrm>
        <a:graphic>
          <a:graphicData uri="http://schemas.openxmlformats.org/presentationml/2006/ole">
            <mc:AlternateContent xmlns:mc="http://schemas.openxmlformats.org/markup-compatibility/2006">
              <mc:Choice xmlns:v="urn:schemas-microsoft-com:vml" Requires="v">
                <p:oleObj spid="_x0000_s3" name="" r:id="rId1" imgW="4533900" imgH="4552950" progId="Paint.Picture">
                  <p:embed/>
                </p:oleObj>
              </mc:Choice>
              <mc:Fallback>
                <p:oleObj name="" r:id="rId1" imgW="4533900" imgH="4552950" progId="Paint.Picture">
                  <p:embed/>
                  <p:pic>
                    <p:nvPicPr>
                      <p:cNvPr id="0" name="图片 2"/>
                      <p:cNvPicPr/>
                      <p:nvPr/>
                    </p:nvPicPr>
                    <p:blipFill>
                      <a:blip r:embed="rId2"/>
                      <a:stretch>
                        <a:fillRect/>
                      </a:stretch>
                    </p:blipFill>
                    <p:spPr>
                      <a:xfrm>
                        <a:off x="635" y="582930"/>
                        <a:ext cx="5015865" cy="5993130"/>
                      </a:xfrm>
                      <a:prstGeom prst="rect">
                        <a:avLst/>
                      </a:prstGeom>
                    </p:spPr>
                  </p:pic>
                </p:oleObj>
              </mc:Fallback>
            </mc:AlternateContent>
          </a:graphicData>
        </a:graphic>
      </p:graphicFrame>
      <p:pic>
        <p:nvPicPr>
          <p:cNvPr id="4" name="图片 3"/>
          <p:cNvPicPr>
            <a:picLocks noChangeAspect="1"/>
          </p:cNvPicPr>
          <p:nvPr/>
        </p:nvPicPr>
        <p:blipFill>
          <a:blip r:embed="rId3"/>
          <a:stretch>
            <a:fillRect/>
          </a:stretch>
        </p:blipFill>
        <p:spPr>
          <a:xfrm>
            <a:off x="4876165" y="1395095"/>
            <a:ext cx="3726180" cy="390461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13732" name="内容占位符 2"/>
          <p:cNvSpPr>
            <a:spLocks noGrp="1"/>
          </p:cNvSpPr>
          <p:nvPr>
            <p:ph idx="1"/>
          </p:nvPr>
        </p:nvSpPr>
        <p:spPr>
          <a:xfrm>
            <a:off x="0" y="894080"/>
            <a:ext cx="8994775" cy="2076450"/>
          </a:xfrm>
        </p:spPr>
        <p:txBody>
          <a:bodyPr vert="horz" wrap="square" lIns="91440" tIns="45720" rIns="91440" bIns="45720" anchor="t"/>
          <a:p>
            <a:pPr>
              <a:buClr>
                <a:srgbClr val="FF0000"/>
              </a:buClr>
              <a:buFont typeface="Arial" panose="020B0604020202020204" pitchFamily="34" charset="0"/>
              <a:buChar char="•"/>
            </a:pPr>
            <a:r>
              <a:rPr lang="zh-CN" altLang="en-US" b="1"/>
              <a:t>盒子外边距合并指的是默认情况下，两个或更多个相邻块级元素在垂直外边距相遇时，会将垂直方向上的两个外边距合并成一个外边距。</a:t>
            </a:r>
            <a:endParaRPr lang="zh-CN" altLang="en-US" b="1"/>
          </a:p>
          <a:p>
            <a:pPr>
              <a:buClr>
                <a:srgbClr val="FF0000"/>
              </a:buClr>
              <a:buFont typeface="Arial" panose="020B0604020202020204" pitchFamily="34" charset="0"/>
              <a:buChar char="•"/>
            </a:pPr>
            <a:r>
              <a:rPr lang="en-US" altLang="zh-CN" b="1"/>
              <a:t>垂直外边距合并主要有以下二种情况：</a:t>
            </a:r>
            <a:endParaRPr lang="en-US" altLang="zh-CN" b="1"/>
          </a:p>
          <a:p>
            <a:pPr lvl="1">
              <a:buClr>
                <a:srgbClr val="FF0000"/>
              </a:buClr>
              <a:buFont typeface="Wingdings" panose="05000000000000000000" charset="0"/>
              <a:buChar char=""/>
            </a:pPr>
            <a:r>
              <a:rPr lang="en-US" altLang="zh-CN" sz="3150" b="1"/>
              <a:t> </a:t>
            </a:r>
            <a:r>
              <a:rPr lang="en-US" altLang="zh-CN" sz="2900" b="1">
                <a:solidFill>
                  <a:schemeClr val="accent6">
                    <a:lumMod val="10000"/>
                  </a:schemeClr>
                </a:solidFill>
              </a:rPr>
              <a:t>相邻元素外边距合并</a:t>
            </a:r>
            <a:endParaRPr lang="en-US" altLang="zh-CN" sz="2900" b="1">
              <a:solidFill>
                <a:schemeClr val="accent6">
                  <a:lumMod val="10000"/>
                </a:schemeClr>
              </a:solidFill>
            </a:endParaRPr>
          </a:p>
          <a:p>
            <a:pPr lvl="1">
              <a:buClr>
                <a:srgbClr val="FF0000"/>
              </a:buClr>
              <a:buFont typeface="Wingdings" panose="05000000000000000000" charset="0"/>
              <a:buChar char=""/>
            </a:pPr>
            <a:r>
              <a:rPr lang="en-US" altLang="zh-CN" sz="2900" b="1">
                <a:solidFill>
                  <a:schemeClr val="accent6">
                    <a:lumMod val="10000"/>
                  </a:schemeClr>
                </a:solidFill>
              </a:rPr>
              <a:t> 包含（父子）元素外边距合并</a:t>
            </a:r>
            <a:br>
              <a:rPr lang="en-US" altLang="zh-CN" sz="3150" b="1"/>
            </a:br>
            <a:endParaRPr lang="zh-CN" altLang="en-US"/>
          </a:p>
        </p:txBody>
      </p:sp>
      <p:sp>
        <p:nvSpPr>
          <p:cNvPr id="711683" name="标题 1"/>
          <p:cNvSpPr>
            <a:spLocks noGrp="1"/>
          </p:cNvSpPr>
          <p:nvPr/>
        </p:nvSpPr>
        <p:spPr>
          <a:xfrm>
            <a:off x="0" y="0"/>
            <a:ext cx="8244205" cy="894080"/>
          </a:xfrm>
          <a:prstGeom prst="rect">
            <a:avLst/>
          </a:prstGeom>
          <a:noFill/>
          <a:ln w="9525">
            <a:noFill/>
          </a:ln>
        </p:spPr>
        <p:txBody>
          <a:bodyPr vert="horz" wrap="square" lIns="91440" tIns="45720" rIns="91440" bIns="45720" anchor="ctr"/>
          <a:lst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a:lstStyle>
          <a:p>
            <a:pPr algn="l"/>
            <a:r>
              <a:rPr lang="en-US" altLang="zh-CN" sz="4000" b="1" dirty="0">
                <a:solidFill>
                  <a:srgbClr val="003366"/>
                </a:solidFill>
                <a:effectLst/>
              </a:rPr>
              <a:t>12.6 </a:t>
            </a:r>
            <a:r>
              <a:rPr lang="zh-CN" altLang="en-US" sz="4000" b="1" dirty="0">
                <a:solidFill>
                  <a:srgbClr val="003366"/>
                </a:solidFill>
                <a:effectLst/>
              </a:rPr>
              <a:t>盒子外边距合并</a:t>
            </a:r>
            <a:endParaRPr lang="en-US" altLang="zh-CN" sz="4000" b="1" dirty="0">
              <a:solidFill>
                <a:srgbClr val="003366"/>
              </a:solidFill>
              <a:effectLst/>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13732" name="内容占位符 2"/>
          <p:cNvSpPr>
            <a:spLocks noGrp="1"/>
          </p:cNvSpPr>
          <p:nvPr>
            <p:ph idx="1"/>
          </p:nvPr>
        </p:nvSpPr>
        <p:spPr>
          <a:xfrm>
            <a:off x="17780" y="45085"/>
            <a:ext cx="9069070" cy="718185"/>
          </a:xfrm>
        </p:spPr>
        <p:txBody>
          <a:bodyPr vert="horz" wrap="square" lIns="91440" tIns="45720" rIns="91440" bIns="45720" anchor="t"/>
          <a:p>
            <a:pPr>
              <a:buClr>
                <a:srgbClr val="FF0000"/>
              </a:buClr>
              <a:buFont typeface="Arial" panose="020B0604020202020204" pitchFamily="34" charset="0"/>
              <a:buChar char="•"/>
            </a:pPr>
            <a:r>
              <a:rPr lang="zh-CN" altLang="en-US" sz="3000" b="1" dirty="0"/>
              <a:t>相邻块级元素之间的垂直</a:t>
            </a:r>
            <a:r>
              <a:rPr lang="en-US" altLang="zh-CN" sz="3000" b="1"/>
              <a:t>margin</a:t>
            </a:r>
            <a:r>
              <a:rPr lang="zh-CN" altLang="en-US" sz="3000" b="1"/>
              <a:t>：两个相邻块级元素，上面元素的margin-bottom边距会和下面元素的margin-top边距合并。</a:t>
            </a:r>
            <a:endParaRPr lang="zh-CN" altLang="en-US" sz="3000"/>
          </a:p>
        </p:txBody>
      </p:sp>
      <p:pic>
        <p:nvPicPr>
          <p:cNvPr id="2" name="图片 48" descr="16-7"/>
          <p:cNvPicPr>
            <a:picLocks noChangeAspect="1"/>
          </p:cNvPicPr>
          <p:nvPr/>
        </p:nvPicPr>
        <p:blipFill>
          <a:blip r:embed="rId1"/>
          <a:stretch>
            <a:fillRect/>
          </a:stretch>
        </p:blipFill>
        <p:spPr>
          <a:xfrm>
            <a:off x="610235" y="1454785"/>
            <a:ext cx="5919470" cy="2124710"/>
          </a:xfrm>
          <a:prstGeom prst="rect">
            <a:avLst/>
          </a:prstGeom>
          <a:noFill/>
          <a:ln w="9525">
            <a:noFill/>
          </a:ln>
        </p:spPr>
      </p:pic>
      <p:pic>
        <p:nvPicPr>
          <p:cNvPr id="3" name="图片 49"/>
          <p:cNvPicPr>
            <a:picLocks noChangeAspect="1"/>
          </p:cNvPicPr>
          <p:nvPr/>
        </p:nvPicPr>
        <p:blipFill>
          <a:blip r:embed="rId2"/>
          <a:stretch>
            <a:fillRect/>
          </a:stretch>
        </p:blipFill>
        <p:spPr>
          <a:xfrm>
            <a:off x="353695" y="4047490"/>
            <a:ext cx="5903595" cy="2320925"/>
          </a:xfrm>
          <a:prstGeom prst="rect">
            <a:avLst/>
          </a:prstGeom>
          <a:noFill/>
          <a:ln w="9525">
            <a:noFill/>
          </a:ln>
        </p:spPr>
      </p:pic>
      <p:sp>
        <p:nvSpPr>
          <p:cNvPr id="4" name="云形标注 3"/>
          <p:cNvSpPr/>
          <p:nvPr/>
        </p:nvSpPr>
        <p:spPr>
          <a:xfrm>
            <a:off x="4963795" y="2682875"/>
            <a:ext cx="4194175" cy="896620"/>
          </a:xfrm>
          <a:prstGeom prst="cloudCallout">
            <a:avLst>
              <a:gd name="adj1" fmla="val -48621"/>
              <a:gd name="adj2" fmla="val -79745"/>
            </a:avLst>
          </a:prstGeom>
          <a:solidFill>
            <a:schemeClr val="accent1"/>
          </a:solidFill>
          <a:ln w="12700" cap="sq" cmpd="sng">
            <a:solidFill>
              <a:srgbClr val="FF00FF"/>
            </a:solidFill>
            <a:prstDash val="solid"/>
            <a:headEnd type="none" w="sm" len="sm"/>
            <a:tailEnd type="none" w="sm" len="sm"/>
          </a:ln>
        </p:spPr>
        <p:txBody>
          <a:bodyPr/>
          <a:p>
            <a:pPr>
              <a:buClrTx/>
            </a:pPr>
            <a:r>
              <a:rPr lang="zh-CN" altLang="en-US" b="1">
                <a:solidFill>
                  <a:schemeClr val="accent6">
                    <a:lumMod val="10000"/>
                  </a:schemeClr>
                </a:solidFill>
                <a:latin typeface="Verdana" panose="020B0604030504040204" pitchFamily="34" charset="0"/>
              </a:rPr>
              <a:t>全为正数时，两元素之间的外边距为最大的那个</a:t>
            </a:r>
            <a:endParaRPr lang="zh-CN" altLang="en-US" b="1">
              <a:solidFill>
                <a:schemeClr val="accent6">
                  <a:lumMod val="10000"/>
                </a:schemeClr>
              </a:solidFill>
              <a:latin typeface="Verdana" panose="020B0604030504040204" pitchFamily="34" charset="0"/>
            </a:endParaRPr>
          </a:p>
        </p:txBody>
      </p:sp>
      <p:sp>
        <p:nvSpPr>
          <p:cNvPr id="6" name="云形标注 5"/>
          <p:cNvSpPr/>
          <p:nvPr/>
        </p:nvSpPr>
        <p:spPr>
          <a:xfrm>
            <a:off x="4963795" y="5327015"/>
            <a:ext cx="4194175" cy="1482090"/>
          </a:xfrm>
          <a:prstGeom prst="cloudCallout">
            <a:avLst>
              <a:gd name="adj1" fmla="val -31695"/>
              <a:gd name="adj2" fmla="val -76306"/>
            </a:avLst>
          </a:prstGeom>
          <a:solidFill>
            <a:schemeClr val="accent1"/>
          </a:solidFill>
          <a:ln w="12700" cap="sq" cmpd="sng">
            <a:solidFill>
              <a:srgbClr val="FF00FF"/>
            </a:solidFill>
            <a:prstDash val="solid"/>
            <a:headEnd type="none" w="sm" len="sm"/>
            <a:tailEnd type="none" w="sm" len="sm"/>
          </a:ln>
        </p:spPr>
        <p:txBody>
          <a:bodyPr/>
          <a:p>
            <a:pPr>
              <a:buClrTx/>
            </a:pPr>
            <a:r>
              <a:rPr lang="zh-CN" altLang="en-US" b="1">
                <a:solidFill>
                  <a:schemeClr val="accent6">
                    <a:lumMod val="10000"/>
                  </a:schemeClr>
                </a:solidFill>
                <a:latin typeface="Verdana" panose="020B0604030504040204" pitchFamily="34" charset="0"/>
              </a:rPr>
              <a:t>不全为正数时，两元素之间的外边距为两个边距之和，和为负数时，下边的元素重叠在上边的元素上</a:t>
            </a:r>
            <a:endParaRPr lang="zh-CN" altLang="en-US" b="1">
              <a:solidFill>
                <a:schemeClr val="accent6">
                  <a:lumMod val="10000"/>
                </a:schemeClr>
              </a:solidFill>
              <a:latin typeface="Verdana" panose="020B0604030504040204" pitchFamily="3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7602" name="标题 537601"/>
          <p:cNvSpPr>
            <a:spLocks noGrp="1"/>
          </p:cNvSpPr>
          <p:nvPr>
            <p:ph type="title"/>
          </p:nvPr>
        </p:nvSpPr>
        <p:spPr>
          <a:xfrm>
            <a:off x="13970" y="132080"/>
            <a:ext cx="9145905" cy="450850"/>
          </a:xfrm>
        </p:spPr>
        <p:txBody>
          <a:bodyPr anchor="b">
            <a:scene3d>
              <a:camera prst="orthographicFront"/>
              <a:lightRig rig="soft" dir="t">
                <a:rot lat="0" lon="0" rev="15600000"/>
              </a:lightRig>
            </a:scene3d>
            <a:sp3d extrusionH="57150" prstMaterial="softEdge">
              <a:bevelT w="25400" h="38100"/>
            </a:sp3d>
          </a:bodyPr>
          <a:p>
            <a:r>
              <a:rPr lang="zh-CN" altLang="en-US" sz="3200" b="1" dirty="0">
                <a:solidFill>
                  <a:schemeClr val="accent4"/>
                </a:solidFill>
                <a:effectLst/>
              </a:rPr>
              <a:t>示例</a:t>
            </a:r>
            <a:r>
              <a:rPr lang="en-US" altLang="zh-CN" sz="3200" b="1" dirty="0">
                <a:solidFill>
                  <a:schemeClr val="accent4"/>
                </a:solidFill>
                <a:effectLst/>
              </a:rPr>
              <a:t>:</a:t>
            </a:r>
            <a:r>
              <a:rPr lang="zh-CN" altLang="en-US" sz="3200" b="1" dirty="0">
                <a:solidFill>
                  <a:schemeClr val="accent4"/>
                </a:solidFill>
                <a:effectLst/>
              </a:rPr>
              <a:t>相邻两元素的垂直外边距均为正值时的边距</a:t>
            </a:r>
            <a:endParaRPr lang="zh-CN" altLang="en-US" sz="3200" b="1" dirty="0">
              <a:solidFill>
                <a:schemeClr val="accent4"/>
              </a:solidFill>
              <a:effectLst/>
            </a:endParaRPr>
          </a:p>
        </p:txBody>
      </p:sp>
      <p:sp>
        <p:nvSpPr>
          <p:cNvPr id="537603" name="文本占位符 537602"/>
          <p:cNvSpPr>
            <a:spLocks noGrp="1"/>
          </p:cNvSpPr>
          <p:nvPr>
            <p:ph type="body" idx="1"/>
          </p:nvPr>
        </p:nvSpPr>
        <p:spPr>
          <a:xfrm>
            <a:off x="457200" y="1773238"/>
            <a:ext cx="8229600" cy="4246562"/>
          </a:xfrm>
        </p:spPr>
        <p:txBody>
          <a:bodyPr/>
          <a:p>
            <a:pPr>
              <a:buNone/>
            </a:pPr>
            <a:r>
              <a:rPr lang="en-US" altLang="zh-CN" sz="5400" b="1" dirty="0">
                <a:solidFill>
                  <a:srgbClr val="00FFFF"/>
                </a:solidFill>
              </a:rPr>
              <a:t>                                    </a:t>
            </a:r>
            <a:endParaRPr lang="en-US" altLang="zh-CN" sz="5400" b="1">
              <a:solidFill>
                <a:srgbClr val="00FFFF"/>
              </a:solidFill>
            </a:endParaRPr>
          </a:p>
        </p:txBody>
      </p:sp>
      <p:graphicFrame>
        <p:nvGraphicFramePr>
          <p:cNvPr id="6" name="对象 5"/>
          <p:cNvGraphicFramePr/>
          <p:nvPr/>
        </p:nvGraphicFramePr>
        <p:xfrm>
          <a:off x="13970" y="533400"/>
          <a:ext cx="5357495" cy="6263640"/>
        </p:xfrm>
        <a:graphic>
          <a:graphicData uri="http://schemas.openxmlformats.org/presentationml/2006/ole">
            <mc:AlternateContent xmlns:mc="http://schemas.openxmlformats.org/markup-compatibility/2006">
              <mc:Choice xmlns:v="urn:schemas-microsoft-com:vml" Requires="v">
                <p:oleObj spid="_x0000_s7" name="" r:id="rId1" imgW="5353050" imgH="6829425" progId="Paint.Picture">
                  <p:embed/>
                </p:oleObj>
              </mc:Choice>
              <mc:Fallback>
                <p:oleObj name="" r:id="rId1" imgW="5353050" imgH="6829425" progId="Paint.Picture">
                  <p:embed/>
                  <p:pic>
                    <p:nvPicPr>
                      <p:cNvPr id="0" name="图片 6"/>
                      <p:cNvPicPr/>
                      <p:nvPr/>
                    </p:nvPicPr>
                    <p:blipFill>
                      <a:blip r:embed="rId2"/>
                      <a:stretch>
                        <a:fillRect/>
                      </a:stretch>
                    </p:blipFill>
                    <p:spPr>
                      <a:xfrm>
                        <a:off x="13970" y="533400"/>
                        <a:ext cx="5357495" cy="6263640"/>
                      </a:xfrm>
                      <a:prstGeom prst="rect">
                        <a:avLst/>
                      </a:prstGeom>
                    </p:spPr>
                  </p:pic>
                </p:oleObj>
              </mc:Fallback>
            </mc:AlternateContent>
          </a:graphicData>
        </a:graphic>
      </p:graphicFrame>
      <p:pic>
        <p:nvPicPr>
          <p:cNvPr id="2" name="图片 44"/>
          <p:cNvPicPr>
            <a:picLocks noChangeAspect="1"/>
          </p:cNvPicPr>
          <p:nvPr/>
        </p:nvPicPr>
        <p:blipFill>
          <a:blip r:embed="rId3"/>
          <a:stretch>
            <a:fillRect/>
          </a:stretch>
        </p:blipFill>
        <p:spPr>
          <a:xfrm>
            <a:off x="6037898" y="2319973"/>
            <a:ext cx="2386965" cy="1922145"/>
          </a:xfrm>
          <a:prstGeom prst="rect">
            <a:avLst/>
          </a:prstGeom>
          <a:noFill/>
          <a:ln w="9525">
            <a:noFill/>
          </a:ln>
        </p:spPr>
      </p:pic>
      <p:sp>
        <p:nvSpPr>
          <p:cNvPr id="1073743903" name="矩形 1073743902"/>
          <p:cNvSpPr/>
          <p:nvPr/>
        </p:nvSpPr>
        <p:spPr>
          <a:xfrm>
            <a:off x="7846378" y="3604260"/>
            <a:ext cx="436245" cy="121920"/>
          </a:xfrm>
          <a:prstGeom prst="rect">
            <a:avLst/>
          </a:prstGeom>
          <a:noFill/>
          <a:ln w="12700" cap="flat" cmpd="sng">
            <a:solidFill>
              <a:srgbClr val="FF0000"/>
            </a:solidFill>
            <a:prstDash val="solid"/>
            <a:miter/>
            <a:headEnd type="none" w="med" len="med"/>
            <a:tailEnd type="none" w="med" len="med"/>
          </a:ln>
        </p:spPr>
        <p:txBody>
          <a:bodyPr/>
          <a:p>
            <a:endParaRPr lang="zh-CN"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7602" name="标题 537601"/>
          <p:cNvSpPr>
            <a:spLocks noGrp="1"/>
          </p:cNvSpPr>
          <p:nvPr>
            <p:ph type="title"/>
          </p:nvPr>
        </p:nvSpPr>
        <p:spPr>
          <a:xfrm>
            <a:off x="64135" y="132080"/>
            <a:ext cx="9016365" cy="393065"/>
          </a:xfrm>
        </p:spPr>
        <p:txBody>
          <a:bodyPr anchor="b">
            <a:scene3d>
              <a:camera prst="orthographicFront"/>
              <a:lightRig rig="soft" dir="t">
                <a:rot lat="0" lon="0" rev="15600000"/>
              </a:lightRig>
            </a:scene3d>
            <a:sp3d extrusionH="57150" prstMaterial="softEdge">
              <a:bevelT w="25400" h="38100"/>
            </a:sp3d>
          </a:bodyPr>
          <a:p>
            <a:r>
              <a:rPr lang="zh-CN" altLang="en-US" sz="3300" b="1" dirty="0">
                <a:solidFill>
                  <a:schemeClr val="accent4"/>
                </a:solidFill>
                <a:effectLst/>
                <a:sym typeface="+mn-ea"/>
              </a:rPr>
              <a:t>相邻两元素的垂直外边距不全为正值时的间距</a:t>
            </a:r>
            <a:endParaRPr lang="zh-CN" altLang="en-US" sz="3300" b="1" dirty="0">
              <a:solidFill>
                <a:schemeClr val="accent4"/>
              </a:solidFill>
              <a:effectLst/>
            </a:endParaRPr>
          </a:p>
        </p:txBody>
      </p:sp>
      <p:sp>
        <p:nvSpPr>
          <p:cNvPr id="537603" name="文本占位符 537602"/>
          <p:cNvSpPr>
            <a:spLocks noGrp="1"/>
          </p:cNvSpPr>
          <p:nvPr>
            <p:ph type="body" idx="1"/>
          </p:nvPr>
        </p:nvSpPr>
        <p:spPr>
          <a:xfrm>
            <a:off x="457200" y="1773238"/>
            <a:ext cx="8229600" cy="4246562"/>
          </a:xfrm>
        </p:spPr>
        <p:txBody>
          <a:bodyPr/>
          <a:p>
            <a:pPr>
              <a:buNone/>
            </a:pPr>
            <a:r>
              <a:rPr lang="en-US" altLang="zh-CN" sz="5400" b="1" dirty="0">
                <a:solidFill>
                  <a:srgbClr val="00FFFF"/>
                </a:solidFill>
              </a:rPr>
              <a:t>                                    </a:t>
            </a:r>
            <a:endParaRPr lang="en-US" altLang="zh-CN" sz="5400" b="1">
              <a:solidFill>
                <a:srgbClr val="00FFFF"/>
              </a:solidFill>
            </a:endParaRPr>
          </a:p>
        </p:txBody>
      </p:sp>
      <p:graphicFrame>
        <p:nvGraphicFramePr>
          <p:cNvPr id="2" name="对象 1"/>
          <p:cNvGraphicFramePr/>
          <p:nvPr/>
        </p:nvGraphicFramePr>
        <p:xfrm>
          <a:off x="64135" y="452120"/>
          <a:ext cx="5215890" cy="6362700"/>
        </p:xfrm>
        <a:graphic>
          <a:graphicData uri="http://schemas.openxmlformats.org/presentationml/2006/ole">
            <mc:AlternateContent xmlns:mc="http://schemas.openxmlformats.org/markup-compatibility/2006">
              <mc:Choice xmlns:v="urn:schemas-microsoft-com:vml" Requires="v">
                <p:oleObj spid="_x0000_s3" name="" r:id="rId1" imgW="5295900" imgH="7743825" progId="Paint.Picture">
                  <p:embed/>
                </p:oleObj>
              </mc:Choice>
              <mc:Fallback>
                <p:oleObj name="" r:id="rId1" imgW="5295900" imgH="7743825" progId="Paint.Picture">
                  <p:embed/>
                  <p:pic>
                    <p:nvPicPr>
                      <p:cNvPr id="0" name="图片 2"/>
                      <p:cNvPicPr/>
                      <p:nvPr/>
                    </p:nvPicPr>
                    <p:blipFill>
                      <a:blip r:embed="rId2"/>
                      <a:stretch>
                        <a:fillRect/>
                      </a:stretch>
                    </p:blipFill>
                    <p:spPr>
                      <a:xfrm>
                        <a:off x="64135" y="452120"/>
                        <a:ext cx="5215890" cy="6362700"/>
                      </a:xfrm>
                      <a:prstGeom prst="rect">
                        <a:avLst/>
                      </a:prstGeom>
                    </p:spPr>
                  </p:pic>
                </p:oleObj>
              </mc:Fallback>
            </mc:AlternateContent>
          </a:graphicData>
        </a:graphic>
      </p:graphicFrame>
      <p:pic>
        <p:nvPicPr>
          <p:cNvPr id="7" name="图片 6"/>
          <p:cNvPicPr>
            <a:picLocks noChangeAspect="1"/>
          </p:cNvPicPr>
          <p:nvPr/>
        </p:nvPicPr>
        <p:blipFill>
          <a:blip r:embed="rId3"/>
          <a:stretch>
            <a:fillRect/>
          </a:stretch>
        </p:blipFill>
        <p:spPr>
          <a:xfrm>
            <a:off x="6662420" y="1773555"/>
            <a:ext cx="1295400" cy="27813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15780" name="内容占位符 2"/>
          <p:cNvSpPr>
            <a:spLocks noGrp="1"/>
          </p:cNvSpPr>
          <p:nvPr>
            <p:ph idx="1"/>
          </p:nvPr>
        </p:nvSpPr>
        <p:spPr>
          <a:xfrm>
            <a:off x="84138" y="154940"/>
            <a:ext cx="8229600" cy="2808288"/>
          </a:xfrm>
        </p:spPr>
        <p:txBody>
          <a:bodyPr vert="horz" wrap="square" lIns="91440" tIns="45720" rIns="91440" bIns="45720" anchor="t"/>
          <a:p>
            <a:pPr>
              <a:buClr>
                <a:srgbClr val="FF0000"/>
              </a:buClr>
              <a:buFont typeface="Arial" panose="020B0604020202020204" pitchFamily="34" charset="0"/>
              <a:buChar char="•"/>
            </a:pPr>
            <a:r>
              <a:rPr lang="zh-CN" altLang="en-US" b="1" dirty="0"/>
              <a:t>嵌套盒子之间的</a:t>
            </a:r>
            <a:r>
              <a:rPr lang="en-US" altLang="zh-CN" b="1" dirty="0"/>
              <a:t>margin</a:t>
            </a:r>
            <a:r>
              <a:rPr lang="zh-CN" altLang="en-US" b="1" dirty="0"/>
              <a:t>：子</a:t>
            </a:r>
            <a:r>
              <a:rPr lang="en-US" altLang="zh-CN" b="1" dirty="0"/>
              <a:t>div</a:t>
            </a:r>
            <a:r>
              <a:rPr lang="zh-CN" altLang="zh-CN" b="1" dirty="0"/>
              <a:t>的</a:t>
            </a:r>
            <a:r>
              <a:rPr lang="zh-CN" altLang="en-US" b="1" dirty="0"/>
              <a:t>内容与父</a:t>
            </a:r>
            <a:r>
              <a:rPr lang="en-US" altLang="zh-CN" b="1" dirty="0"/>
              <a:t>div</a:t>
            </a:r>
            <a:r>
              <a:rPr lang="zh-CN" altLang="en-US" b="1" dirty="0"/>
              <a:t>的边界距离为</a:t>
            </a:r>
            <a:r>
              <a:rPr lang="en-US" altLang="zh-CN" b="1" dirty="0"/>
              <a:t>=</a:t>
            </a:r>
            <a:r>
              <a:rPr lang="zh-CN" altLang="en-US" b="1" dirty="0"/>
              <a:t>子</a:t>
            </a:r>
            <a:r>
              <a:rPr lang="en-US" altLang="zh-CN" b="1" dirty="0"/>
              <a:t>div</a:t>
            </a:r>
            <a:r>
              <a:rPr lang="zh-CN" altLang="en-US" b="1" dirty="0"/>
              <a:t>的</a:t>
            </a:r>
            <a:r>
              <a:rPr lang="en-US" altLang="zh-CN" b="1" dirty="0"/>
              <a:t>padding+</a:t>
            </a:r>
            <a:r>
              <a:rPr lang="zh-CN" altLang="en-US" b="1" dirty="0"/>
              <a:t>子</a:t>
            </a:r>
            <a:r>
              <a:rPr lang="en-US" altLang="zh-CN" b="1" dirty="0"/>
              <a:t>div</a:t>
            </a:r>
            <a:r>
              <a:rPr lang="zh-CN" altLang="en-US" b="1" dirty="0"/>
              <a:t>的</a:t>
            </a:r>
            <a:r>
              <a:rPr lang="en-US" altLang="zh-CN" b="1" dirty="0"/>
              <a:t>margin+</a:t>
            </a:r>
            <a:r>
              <a:rPr lang="zh-CN" altLang="en-US" b="1" dirty="0"/>
              <a:t>子</a:t>
            </a:r>
            <a:r>
              <a:rPr lang="en-US" altLang="zh-CN" b="1" dirty="0"/>
              <a:t>div</a:t>
            </a:r>
            <a:r>
              <a:rPr lang="zh-CN" altLang="en-US" b="1" dirty="0"/>
              <a:t>的边框宽度</a:t>
            </a:r>
            <a:r>
              <a:rPr lang="en-US" altLang="zh-CN" b="1" dirty="0"/>
              <a:t>+</a:t>
            </a:r>
            <a:r>
              <a:rPr lang="zh-CN" altLang="en-US" b="1" dirty="0"/>
              <a:t>父</a:t>
            </a:r>
            <a:r>
              <a:rPr lang="en-US" altLang="zh-CN" b="1" dirty="0"/>
              <a:t>div</a:t>
            </a:r>
            <a:r>
              <a:rPr lang="zh-CN" altLang="en-US" b="1" dirty="0"/>
              <a:t>的</a:t>
            </a:r>
            <a:r>
              <a:rPr lang="en-US" altLang="zh-CN" b="1"/>
              <a:t>padding</a:t>
            </a:r>
            <a:br>
              <a:rPr lang="en-US" altLang="zh-CN" sz="3600" b="1"/>
            </a:br>
            <a:endParaRPr lang="zh-CN" altLang="en-US" dirty="0"/>
          </a:p>
        </p:txBody>
      </p:sp>
      <p:pic>
        <p:nvPicPr>
          <p:cNvPr id="715781" name="图片 6"/>
          <p:cNvPicPr>
            <a:picLocks noChangeAspect="1"/>
          </p:cNvPicPr>
          <p:nvPr/>
        </p:nvPicPr>
        <p:blipFill>
          <a:blip r:embed="rId1"/>
          <a:stretch>
            <a:fillRect/>
          </a:stretch>
        </p:blipFill>
        <p:spPr>
          <a:xfrm>
            <a:off x="1763713" y="2736533"/>
            <a:ext cx="5838825" cy="3511550"/>
          </a:xfrm>
          <a:prstGeom prst="rect">
            <a:avLst/>
          </a:prstGeom>
          <a:noFill/>
          <a:ln w="9525">
            <a:noFill/>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57763" name="标题 1"/>
          <p:cNvSpPr>
            <a:spLocks noGrp="1"/>
          </p:cNvSpPr>
          <p:nvPr>
            <p:ph type="title"/>
          </p:nvPr>
        </p:nvSpPr>
        <p:spPr>
          <a:xfrm>
            <a:off x="0" y="0"/>
            <a:ext cx="8243888" cy="981075"/>
          </a:xfrm>
        </p:spPr>
        <p:txBody>
          <a:bodyPr vert="horz" wrap="square" lIns="91440" tIns="45720" rIns="91440" bIns="45720" anchor="ctr"/>
          <a:p>
            <a:pPr algn="l"/>
            <a:r>
              <a:rPr lang="en-US" altLang="zh-CN" sz="4000" b="1" dirty="0">
                <a:solidFill>
                  <a:srgbClr val="003366"/>
                </a:solidFill>
                <a:effectLst/>
              </a:rPr>
              <a:t>12.2 </a:t>
            </a:r>
            <a:r>
              <a:rPr lang="zh-CN" altLang="en-US" sz="4000" b="1" dirty="0">
                <a:solidFill>
                  <a:srgbClr val="003366"/>
                </a:solidFill>
                <a:effectLst/>
              </a:rPr>
              <a:t>盒子的边框</a:t>
            </a:r>
            <a:endParaRPr lang="en-US" altLang="zh-CN" sz="4000" b="1" dirty="0">
              <a:solidFill>
                <a:srgbClr val="003366"/>
              </a:solidFill>
              <a:effectLst/>
            </a:endParaRPr>
          </a:p>
        </p:txBody>
      </p:sp>
      <p:sp>
        <p:nvSpPr>
          <p:cNvPr id="757764" name="内容占位符 2"/>
          <p:cNvSpPr>
            <a:spLocks noGrp="1"/>
          </p:cNvSpPr>
          <p:nvPr>
            <p:ph idx="1"/>
          </p:nvPr>
        </p:nvSpPr>
        <p:spPr>
          <a:xfrm>
            <a:off x="0" y="1196975"/>
            <a:ext cx="9144000" cy="5509260"/>
          </a:xfrm>
        </p:spPr>
        <p:txBody>
          <a:bodyPr vert="horz" wrap="square" lIns="91440" tIns="45720" rIns="91440" bIns="45720" anchor="t"/>
          <a:p>
            <a:pPr>
              <a:lnSpc>
                <a:spcPct val="120000"/>
              </a:lnSpc>
              <a:spcBef>
                <a:spcPts val="0"/>
              </a:spcBef>
              <a:buClr>
                <a:srgbClr val="FF0000"/>
              </a:buClr>
            </a:pPr>
            <a:r>
              <a:rPr lang="zh-CN" altLang="en-US" b="1" dirty="0"/>
              <a:t>盒子边框包围了盒子内边距和内容，形成盒子的边界。</a:t>
            </a:r>
            <a:r>
              <a:rPr lang="zh-CN" altLang="en-US" dirty="0"/>
              <a:t> </a:t>
            </a:r>
            <a:endParaRPr lang="zh-CN" altLang="en-US" b="1" dirty="0"/>
          </a:p>
          <a:p>
            <a:pPr>
              <a:lnSpc>
                <a:spcPct val="120000"/>
              </a:lnSpc>
              <a:spcBef>
                <a:spcPts val="0"/>
              </a:spcBef>
              <a:spcAft>
                <a:spcPts val="0"/>
              </a:spcAft>
              <a:buClr>
                <a:srgbClr val="FF0000"/>
              </a:buClr>
              <a:buFont typeface="Arial" panose="020B0604020202020204" pitchFamily="34" charset="0"/>
              <a:buChar char="•"/>
            </a:pPr>
            <a:r>
              <a:rPr lang="zh-CN" altLang="en-US" sz="3200" b="1" dirty="0">
                <a:sym typeface="+mn-ea"/>
              </a:rPr>
              <a:t>边框样式可使用以下几个</a:t>
            </a:r>
            <a:r>
              <a:rPr lang="en-US" altLang="zh-CN" sz="3200" b="1" dirty="0">
                <a:sym typeface="+mn-ea"/>
              </a:rPr>
              <a:t>CSS</a:t>
            </a:r>
            <a:r>
              <a:rPr lang="zh-CN" altLang="en-US" sz="3200" b="1" dirty="0">
                <a:sym typeface="+mn-ea"/>
              </a:rPr>
              <a:t>属性进行设置：</a:t>
            </a:r>
            <a:endParaRPr lang="zh-CN" altLang="en-US" sz="3200" b="1" dirty="0"/>
          </a:p>
          <a:p>
            <a:pPr lvl="1">
              <a:lnSpc>
                <a:spcPct val="120000"/>
              </a:lnSpc>
              <a:spcBef>
                <a:spcPts val="0"/>
              </a:spcBef>
              <a:spcAft>
                <a:spcPts val="0"/>
              </a:spcAft>
              <a:buClr>
                <a:srgbClr val="FF0000"/>
              </a:buClr>
              <a:buFont typeface="Wingdings" panose="05000000000000000000" charset="0"/>
              <a:buChar char=""/>
            </a:pPr>
            <a:r>
              <a:rPr lang="zh-CN" altLang="zh-CN" b="1" dirty="0">
                <a:solidFill>
                  <a:schemeClr val="accent6">
                    <a:lumMod val="10000"/>
                  </a:schemeClr>
                </a:solidFill>
                <a:sym typeface="+mn-ea"/>
              </a:rPr>
              <a:t>边框颜色属性</a:t>
            </a:r>
            <a:endParaRPr lang="zh-CN" altLang="zh-CN" b="1" dirty="0">
              <a:solidFill>
                <a:schemeClr val="accent6">
                  <a:lumMod val="10000"/>
                </a:schemeClr>
              </a:solidFill>
            </a:endParaRPr>
          </a:p>
          <a:p>
            <a:pPr lvl="1">
              <a:lnSpc>
                <a:spcPct val="120000"/>
              </a:lnSpc>
              <a:spcBef>
                <a:spcPts val="0"/>
              </a:spcBef>
              <a:spcAft>
                <a:spcPts val="0"/>
              </a:spcAft>
              <a:buClr>
                <a:srgbClr val="FF0000"/>
              </a:buClr>
              <a:buFont typeface="Wingdings" panose="05000000000000000000" charset="0"/>
              <a:buChar char=""/>
            </a:pPr>
            <a:r>
              <a:rPr lang="zh-CN" altLang="en-US" b="1" dirty="0">
                <a:solidFill>
                  <a:schemeClr val="accent6">
                    <a:lumMod val="10000"/>
                  </a:schemeClr>
                </a:solidFill>
                <a:sym typeface="+mn-ea"/>
              </a:rPr>
              <a:t>边框宽度属性</a:t>
            </a:r>
            <a:endParaRPr lang="en-US" altLang="zh-CN" b="1" dirty="0">
              <a:solidFill>
                <a:schemeClr val="accent6">
                  <a:lumMod val="10000"/>
                </a:schemeClr>
              </a:solidFill>
            </a:endParaRPr>
          </a:p>
          <a:p>
            <a:pPr lvl="1">
              <a:lnSpc>
                <a:spcPct val="120000"/>
              </a:lnSpc>
              <a:spcBef>
                <a:spcPts val="0"/>
              </a:spcBef>
              <a:spcAft>
                <a:spcPts val="0"/>
              </a:spcAft>
              <a:buClr>
                <a:srgbClr val="FF0000"/>
              </a:buClr>
              <a:buFont typeface="Wingdings" panose="05000000000000000000" charset="0"/>
              <a:buChar char=""/>
            </a:pPr>
            <a:r>
              <a:rPr lang="zh-CN" altLang="en-US" b="1" dirty="0">
                <a:solidFill>
                  <a:schemeClr val="accent6">
                    <a:lumMod val="10000"/>
                  </a:schemeClr>
                </a:solidFill>
                <a:sym typeface="+mn-ea"/>
              </a:rPr>
              <a:t>边框风格属性</a:t>
            </a:r>
            <a:endParaRPr lang="en-US" altLang="zh-CN" b="1" dirty="0">
              <a:solidFill>
                <a:schemeClr val="accent6">
                  <a:lumMod val="10000"/>
                </a:schemeClr>
              </a:solidFill>
            </a:endParaRPr>
          </a:p>
          <a:p>
            <a:pPr marL="457200" lvl="1" indent="0">
              <a:lnSpc>
                <a:spcPct val="120000"/>
              </a:lnSpc>
              <a:spcBef>
                <a:spcPts val="0"/>
              </a:spcBef>
              <a:spcAft>
                <a:spcPts val="0"/>
              </a:spcAft>
              <a:buClr>
                <a:srgbClr val="FF0000"/>
              </a:buClr>
              <a:buFont typeface="Wingdings" panose="05000000000000000000" charset="0"/>
              <a:buNone/>
            </a:pPr>
            <a:endParaRPr lang="zh-CN" altLang="en-US" b="1" dirty="0"/>
          </a:p>
          <a:p>
            <a:pPr>
              <a:buClr>
                <a:srgbClr val="FF0000"/>
              </a:buClr>
            </a:pPr>
            <a:endParaRPr lang="zh-CN" altLang="en-US" sz="3300" b="1"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13732" name="内容占位符 2"/>
          <p:cNvSpPr>
            <a:spLocks noGrp="1"/>
          </p:cNvSpPr>
          <p:nvPr>
            <p:ph idx="1"/>
          </p:nvPr>
        </p:nvSpPr>
        <p:spPr>
          <a:xfrm>
            <a:off x="59690" y="36830"/>
            <a:ext cx="9029700" cy="718185"/>
          </a:xfrm>
        </p:spPr>
        <p:txBody>
          <a:bodyPr vert="horz" wrap="square" lIns="91440" tIns="45720" rIns="91440" bIns="45720" anchor="t"/>
          <a:p>
            <a:pPr>
              <a:buClr>
                <a:srgbClr val="FF0000"/>
              </a:buClr>
            </a:pPr>
            <a:r>
              <a:rPr b="1"/>
              <a:t>包含（父子）元素</a:t>
            </a:r>
            <a:r>
              <a:rPr lang="zh-CN" b="1"/>
              <a:t>垂直方向</a:t>
            </a:r>
            <a:r>
              <a:rPr b="1"/>
              <a:t>外边距合并</a:t>
            </a:r>
            <a:endParaRPr b="1"/>
          </a:p>
          <a:p>
            <a:pPr marL="0" indent="0">
              <a:buClr>
                <a:srgbClr val="FF0000"/>
              </a:buClr>
              <a:buNone/>
            </a:pPr>
            <a:r>
              <a:rPr lang="zh-CN" altLang="en-US" sz="2800" b="1">
                <a:solidFill>
                  <a:schemeClr val="accent6">
                    <a:lumMod val="10000"/>
                  </a:schemeClr>
                </a:solidFill>
              </a:rPr>
              <a:t> 当父元素没有内容或内容在子元素的后面且没有内边距或没有边框时，子元素的上外边距将和父元素的上外边距合并为一个上外边</a:t>
            </a:r>
            <a:r>
              <a:rPr lang="zh-CN" altLang="en-US" b="1">
                <a:solidFill>
                  <a:schemeClr val="accent6">
                    <a:lumMod val="10000"/>
                  </a:schemeClr>
                </a:solidFill>
              </a:rPr>
              <a:t>距，且值为最大的那个上外边距，该上外边距作为父元素的</a:t>
            </a:r>
            <a:r>
              <a:rPr lang="zh-CN" altLang="en-US" sz="2800" b="1">
                <a:solidFill>
                  <a:schemeClr val="accent6">
                    <a:lumMod val="10000"/>
                  </a:schemeClr>
                </a:solidFill>
              </a:rPr>
              <a:t>上外边距。</a:t>
            </a:r>
            <a:endParaRPr lang="zh-CN" altLang="en-US" sz="2800" b="1">
              <a:solidFill>
                <a:schemeClr val="accent6">
                  <a:lumMod val="10000"/>
                </a:schemeClr>
              </a:solidFill>
            </a:endParaRPr>
          </a:p>
        </p:txBody>
      </p:sp>
      <p:pic>
        <p:nvPicPr>
          <p:cNvPr id="2" name="图片 53"/>
          <p:cNvPicPr>
            <a:picLocks noChangeAspect="1"/>
          </p:cNvPicPr>
          <p:nvPr/>
        </p:nvPicPr>
        <p:blipFill>
          <a:blip r:embed="rId1"/>
          <a:stretch>
            <a:fillRect/>
          </a:stretch>
        </p:blipFill>
        <p:spPr>
          <a:xfrm>
            <a:off x="966470" y="2767330"/>
            <a:ext cx="7029450" cy="2880995"/>
          </a:xfrm>
          <a:prstGeom prst="rect">
            <a:avLst/>
          </a:prstGeom>
          <a:noFill/>
          <a:ln w="9525">
            <a:noFill/>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7602" name="标题 537601"/>
          <p:cNvSpPr>
            <a:spLocks noGrp="1"/>
          </p:cNvSpPr>
          <p:nvPr>
            <p:ph type="title"/>
          </p:nvPr>
        </p:nvSpPr>
        <p:spPr>
          <a:xfrm>
            <a:off x="64135" y="132080"/>
            <a:ext cx="9016365" cy="393065"/>
          </a:xfrm>
        </p:spPr>
        <p:txBody>
          <a:bodyPr anchor="b">
            <a:scene3d>
              <a:camera prst="orthographicFront"/>
              <a:lightRig rig="soft" dir="t">
                <a:rot lat="0" lon="0" rev="15600000"/>
              </a:lightRig>
            </a:scene3d>
            <a:sp3d extrusionH="57150" prstMaterial="softEdge">
              <a:bevelT w="25400" h="38100"/>
            </a:sp3d>
          </a:bodyPr>
          <a:p>
            <a:r>
              <a:rPr lang="zh-CN" altLang="en-US" sz="3300" b="1" dirty="0">
                <a:solidFill>
                  <a:schemeClr val="accent4"/>
                </a:solidFill>
                <a:effectLst/>
              </a:rPr>
              <a:t>包含元素外边距合并示例</a:t>
            </a:r>
            <a:endParaRPr lang="zh-CN" altLang="en-US" sz="3300" b="1" dirty="0">
              <a:solidFill>
                <a:schemeClr val="accent4"/>
              </a:solidFill>
              <a:effectLst/>
            </a:endParaRPr>
          </a:p>
        </p:txBody>
      </p:sp>
      <p:sp>
        <p:nvSpPr>
          <p:cNvPr id="537603" name="文本占位符 537602"/>
          <p:cNvSpPr>
            <a:spLocks noGrp="1"/>
          </p:cNvSpPr>
          <p:nvPr>
            <p:ph type="body" idx="1"/>
          </p:nvPr>
        </p:nvSpPr>
        <p:spPr>
          <a:xfrm>
            <a:off x="457200" y="1773238"/>
            <a:ext cx="8229600" cy="4246562"/>
          </a:xfrm>
        </p:spPr>
        <p:txBody>
          <a:bodyPr/>
          <a:p>
            <a:pPr>
              <a:buNone/>
            </a:pPr>
            <a:r>
              <a:rPr lang="en-US" altLang="zh-CN" sz="5400" b="1" dirty="0">
                <a:solidFill>
                  <a:srgbClr val="00FFFF"/>
                </a:solidFill>
              </a:rPr>
              <a:t>                                    </a:t>
            </a:r>
            <a:endParaRPr lang="en-US" altLang="zh-CN" sz="5400" b="1">
              <a:solidFill>
                <a:srgbClr val="00FFFF"/>
              </a:solidFill>
            </a:endParaRPr>
          </a:p>
        </p:txBody>
      </p:sp>
      <p:graphicFrame>
        <p:nvGraphicFramePr>
          <p:cNvPr id="2" name="对象 1"/>
          <p:cNvGraphicFramePr/>
          <p:nvPr/>
        </p:nvGraphicFramePr>
        <p:xfrm>
          <a:off x="-10795" y="417830"/>
          <a:ext cx="6359525" cy="6435725"/>
        </p:xfrm>
        <a:graphic>
          <a:graphicData uri="http://schemas.openxmlformats.org/presentationml/2006/ole">
            <mc:AlternateContent xmlns:mc="http://schemas.openxmlformats.org/markup-compatibility/2006">
              <mc:Choice xmlns:v="urn:schemas-microsoft-com:vml" Requires="v">
                <p:oleObj spid="_x0000_s3" name="" r:id="rId1" imgW="7905750" imgH="8096250" progId="Paint.Picture">
                  <p:embed/>
                </p:oleObj>
              </mc:Choice>
              <mc:Fallback>
                <p:oleObj name="" r:id="rId1" imgW="7905750" imgH="8096250" progId="Paint.Picture">
                  <p:embed/>
                  <p:pic>
                    <p:nvPicPr>
                      <p:cNvPr id="0" name="图片 2"/>
                      <p:cNvPicPr/>
                      <p:nvPr/>
                    </p:nvPicPr>
                    <p:blipFill>
                      <a:blip r:embed="rId2"/>
                      <a:stretch>
                        <a:fillRect/>
                      </a:stretch>
                    </p:blipFill>
                    <p:spPr>
                      <a:xfrm>
                        <a:off x="-10795" y="417830"/>
                        <a:ext cx="6359525" cy="6435725"/>
                      </a:xfrm>
                      <a:prstGeom prst="rect">
                        <a:avLst/>
                      </a:prstGeom>
                    </p:spPr>
                  </p:pic>
                </p:oleObj>
              </mc:Fallback>
            </mc:AlternateContent>
          </a:graphicData>
        </a:graphic>
      </p:graphicFrame>
      <p:graphicFrame>
        <p:nvGraphicFramePr>
          <p:cNvPr id="6" name="对象 5"/>
          <p:cNvGraphicFramePr/>
          <p:nvPr/>
        </p:nvGraphicFramePr>
        <p:xfrm>
          <a:off x="5217160" y="2134235"/>
          <a:ext cx="3469640" cy="2335530"/>
        </p:xfrm>
        <a:graphic>
          <a:graphicData uri="http://schemas.openxmlformats.org/presentationml/2006/ole">
            <mc:AlternateContent xmlns:mc="http://schemas.openxmlformats.org/markup-compatibility/2006">
              <mc:Choice xmlns:v="urn:schemas-microsoft-com:vml" Requires="v">
                <p:oleObj spid="_x0000_s7" name="" r:id="rId3" imgW="3467100" imgH="2333625" progId="Paint.Picture">
                  <p:embed/>
                </p:oleObj>
              </mc:Choice>
              <mc:Fallback>
                <p:oleObj name="" r:id="rId3" imgW="3467100" imgH="2333625" progId="Paint.Picture">
                  <p:embed/>
                  <p:pic>
                    <p:nvPicPr>
                      <p:cNvPr id="0" name="图片 6"/>
                      <p:cNvPicPr/>
                      <p:nvPr/>
                    </p:nvPicPr>
                    <p:blipFill>
                      <a:blip r:embed="rId4"/>
                      <a:stretch>
                        <a:fillRect/>
                      </a:stretch>
                    </p:blipFill>
                    <p:spPr>
                      <a:xfrm>
                        <a:off x="5217160" y="2134235"/>
                        <a:ext cx="3469640" cy="233553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401"/>
          <p:cNvPicPr>
            <a:picLocks noChangeAspect="1"/>
          </p:cNvPicPr>
          <p:nvPr/>
        </p:nvPicPr>
        <p:blipFill>
          <a:blip r:embed="rId1"/>
          <a:stretch>
            <a:fillRect/>
          </a:stretch>
        </p:blipFill>
        <p:spPr>
          <a:xfrm>
            <a:off x="394970" y="1845945"/>
            <a:ext cx="6809105" cy="1802130"/>
          </a:xfrm>
          <a:prstGeom prst="rect">
            <a:avLst/>
          </a:prstGeom>
          <a:noFill/>
          <a:ln w="9525">
            <a:noFill/>
          </a:ln>
        </p:spPr>
      </p:pic>
      <p:sp>
        <p:nvSpPr>
          <p:cNvPr id="5"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11683" name="标题 1"/>
          <p:cNvSpPr>
            <a:spLocks noGrp="1"/>
          </p:cNvSpPr>
          <p:nvPr>
            <p:ph type="title"/>
          </p:nvPr>
        </p:nvSpPr>
        <p:spPr>
          <a:xfrm>
            <a:off x="0" y="0"/>
            <a:ext cx="8244205" cy="894080"/>
          </a:xfrm>
        </p:spPr>
        <p:txBody>
          <a:bodyPr vert="horz" wrap="square" lIns="91440" tIns="45720" rIns="91440" bIns="45720" anchor="ctr"/>
          <a:p>
            <a:pPr algn="l"/>
            <a:r>
              <a:rPr lang="en-US" altLang="zh-CN" sz="3600" b="1" dirty="0">
                <a:solidFill>
                  <a:srgbClr val="003366"/>
                </a:solidFill>
                <a:effectLst/>
              </a:rPr>
              <a:t>12.7 </a:t>
            </a:r>
            <a:r>
              <a:rPr lang="zh-CN" altLang="en-US" sz="3600" b="1" dirty="0">
                <a:solidFill>
                  <a:srgbClr val="003366"/>
                </a:solidFill>
                <a:effectLst/>
              </a:rPr>
              <a:t>相邻盒子之间的水平间距</a:t>
            </a:r>
            <a:endParaRPr lang="zh-CN" altLang="en-US" sz="3600" b="1" dirty="0">
              <a:solidFill>
                <a:srgbClr val="003366"/>
              </a:solidFill>
              <a:effectLst/>
            </a:endParaRPr>
          </a:p>
        </p:txBody>
      </p:sp>
      <p:sp>
        <p:nvSpPr>
          <p:cNvPr id="711684" name="内容占位符 2"/>
          <p:cNvSpPr>
            <a:spLocks noGrp="1"/>
          </p:cNvSpPr>
          <p:nvPr>
            <p:ph idx="1"/>
          </p:nvPr>
        </p:nvSpPr>
        <p:spPr>
          <a:xfrm>
            <a:off x="0" y="775970"/>
            <a:ext cx="9184640" cy="4519295"/>
          </a:xfrm>
        </p:spPr>
        <p:txBody>
          <a:bodyPr vert="horz" wrap="square" lIns="91440" tIns="45720" rIns="91440" bIns="45720" anchor="t"/>
          <a:p>
            <a:pPr>
              <a:buClr>
                <a:srgbClr val="FF0000"/>
              </a:buClr>
            </a:pPr>
            <a:r>
              <a:rPr lang="zh-CN" altLang="en-US" b="1" dirty="0"/>
              <a:t>相邻两元素之间的水平</a:t>
            </a:r>
            <a:r>
              <a:rPr lang="en-US" altLang="zh-CN" b="1" dirty="0"/>
              <a:t>margin</a:t>
            </a:r>
            <a:r>
              <a:rPr lang="zh-CN" altLang="en-US" b="1" dirty="0"/>
              <a:t>：等于左边元素的margin-right+右边元素的margin-left</a:t>
            </a:r>
            <a:br>
              <a:rPr lang="zh-CN" altLang="en-US" b="1" dirty="0"/>
            </a:br>
            <a:endParaRPr lang="zh-CN" altLang="en-US"/>
          </a:p>
        </p:txBody>
      </p:sp>
      <p:pic>
        <p:nvPicPr>
          <p:cNvPr id="3" name="图片 59"/>
          <p:cNvPicPr>
            <a:picLocks noChangeAspect="1"/>
          </p:cNvPicPr>
          <p:nvPr/>
        </p:nvPicPr>
        <p:blipFill>
          <a:blip r:embed="rId2"/>
          <a:stretch>
            <a:fillRect/>
          </a:stretch>
        </p:blipFill>
        <p:spPr>
          <a:xfrm>
            <a:off x="452755" y="4039870"/>
            <a:ext cx="5694045" cy="2665730"/>
          </a:xfrm>
          <a:prstGeom prst="rect">
            <a:avLst/>
          </a:prstGeom>
          <a:noFill/>
          <a:ln w="9525">
            <a:noFill/>
          </a:ln>
        </p:spPr>
      </p:pic>
      <p:sp>
        <p:nvSpPr>
          <p:cNvPr id="713734" name="云形标注 713733"/>
          <p:cNvSpPr/>
          <p:nvPr/>
        </p:nvSpPr>
        <p:spPr>
          <a:xfrm>
            <a:off x="5360670" y="5915660"/>
            <a:ext cx="3823335" cy="896620"/>
          </a:xfrm>
          <a:prstGeom prst="cloudCallout">
            <a:avLst>
              <a:gd name="adj1" fmla="val -93929"/>
              <a:gd name="adj2" fmla="val 15084"/>
            </a:avLst>
          </a:prstGeom>
          <a:solidFill>
            <a:schemeClr val="accent1"/>
          </a:solidFill>
          <a:ln w="12700" cap="sq" cmpd="sng">
            <a:solidFill>
              <a:srgbClr val="FF00FF"/>
            </a:solidFill>
            <a:prstDash val="solid"/>
            <a:headEnd type="none" w="sm" len="sm"/>
            <a:tailEnd type="none" w="sm" len="sm"/>
          </a:ln>
        </p:spPr>
        <p:txBody>
          <a:bodyPr/>
          <a:p>
            <a:pPr>
              <a:buClrTx/>
            </a:pPr>
            <a:r>
              <a:rPr lang="zh-CN" altLang="en-US" b="1">
                <a:solidFill>
                  <a:schemeClr val="accent6">
                    <a:lumMod val="10000"/>
                  </a:schemeClr>
                </a:solidFill>
                <a:latin typeface="Verdana" panose="020B0604030504040204" pitchFamily="34" charset="0"/>
              </a:rPr>
              <a:t>和为负数时，右边的元素重叠在左边的元素上</a:t>
            </a:r>
            <a:endParaRPr lang="zh-CN" altLang="en-US" b="1">
              <a:solidFill>
                <a:schemeClr val="accent6">
                  <a:lumMod val="10000"/>
                </a:schemeClr>
              </a:solidFill>
              <a:latin typeface="Verdana" panose="020B0604030504040204" pitchFamily="34" charset="0"/>
            </a:endParaRPr>
          </a:p>
        </p:txBody>
      </p:sp>
      <p:sp>
        <p:nvSpPr>
          <p:cNvPr id="4" name="云形标注 3"/>
          <p:cNvSpPr/>
          <p:nvPr/>
        </p:nvSpPr>
        <p:spPr>
          <a:xfrm>
            <a:off x="5228590" y="3360420"/>
            <a:ext cx="3823335" cy="896620"/>
          </a:xfrm>
          <a:prstGeom prst="cloudCallout">
            <a:avLst>
              <a:gd name="adj1" fmla="val -56377"/>
              <a:gd name="adj2" fmla="val -83286"/>
            </a:avLst>
          </a:prstGeom>
          <a:solidFill>
            <a:schemeClr val="accent1"/>
          </a:solidFill>
          <a:ln w="12700" cap="sq" cmpd="sng">
            <a:solidFill>
              <a:srgbClr val="FF00FF"/>
            </a:solidFill>
            <a:prstDash val="solid"/>
            <a:headEnd type="none" w="sm" len="sm"/>
            <a:tailEnd type="none" w="sm" len="sm"/>
          </a:ln>
        </p:spPr>
        <p:txBody>
          <a:bodyPr/>
          <a:p>
            <a:pPr>
              <a:buClrTx/>
            </a:pPr>
            <a:r>
              <a:rPr lang="zh-CN" altLang="en-US" b="1">
                <a:solidFill>
                  <a:schemeClr val="accent6">
                    <a:lumMod val="10000"/>
                  </a:schemeClr>
                </a:solidFill>
                <a:latin typeface="Verdana" panose="020B0604030504040204" pitchFamily="34" charset="0"/>
              </a:rPr>
              <a:t>和为正数时，两元素之间的外边距增大</a:t>
            </a:r>
            <a:endParaRPr lang="zh-CN" altLang="en-US" b="1">
              <a:solidFill>
                <a:schemeClr val="accent6">
                  <a:lumMod val="10000"/>
                </a:schemeClr>
              </a:solidFill>
              <a:latin typeface="Verdana" panose="020B0604030504040204" pitchFamily="34"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对象 8"/>
          <p:cNvGraphicFramePr/>
          <p:nvPr/>
        </p:nvGraphicFramePr>
        <p:xfrm>
          <a:off x="43180" y="582930"/>
          <a:ext cx="8827135" cy="6167755"/>
        </p:xfrm>
        <a:graphic>
          <a:graphicData uri="http://schemas.openxmlformats.org/presentationml/2006/ole">
            <mc:AlternateContent xmlns:mc="http://schemas.openxmlformats.org/markup-compatibility/2006">
              <mc:Choice xmlns:v="urn:schemas-microsoft-com:vml" Requires="v">
                <p:oleObj spid="_x0000_s12" name="" r:id="rId1" imgW="8820150" imgH="6162675" progId="Paint.Picture">
                  <p:embed/>
                </p:oleObj>
              </mc:Choice>
              <mc:Fallback>
                <p:oleObj name="" r:id="rId1" imgW="8820150" imgH="6162675" progId="Paint.Picture">
                  <p:embed/>
                  <p:pic>
                    <p:nvPicPr>
                      <p:cNvPr id="0" name="图片 11"/>
                      <p:cNvPicPr/>
                      <p:nvPr/>
                    </p:nvPicPr>
                    <p:blipFill>
                      <a:blip r:embed="rId2"/>
                      <a:stretch>
                        <a:fillRect/>
                      </a:stretch>
                    </p:blipFill>
                    <p:spPr>
                      <a:xfrm>
                        <a:off x="43180" y="582930"/>
                        <a:ext cx="8827135" cy="6167755"/>
                      </a:xfrm>
                      <a:prstGeom prst="rect">
                        <a:avLst/>
                      </a:prstGeom>
                    </p:spPr>
                  </p:pic>
                </p:oleObj>
              </mc:Fallback>
            </mc:AlternateContent>
          </a:graphicData>
        </a:graphic>
      </p:graphicFrame>
      <p:sp>
        <p:nvSpPr>
          <p:cNvPr id="537602" name="标题 537601"/>
          <p:cNvSpPr>
            <a:spLocks noGrp="1"/>
          </p:cNvSpPr>
          <p:nvPr>
            <p:ph type="title"/>
          </p:nvPr>
        </p:nvSpPr>
        <p:spPr>
          <a:xfrm>
            <a:off x="311150" y="132080"/>
            <a:ext cx="8291195" cy="450850"/>
          </a:xfrm>
        </p:spPr>
        <p:txBody>
          <a:bodyPr anchor="b">
            <a:scene3d>
              <a:camera prst="orthographicFront"/>
              <a:lightRig rig="soft" dir="t">
                <a:rot lat="0" lon="0" rev="15600000"/>
              </a:lightRig>
            </a:scene3d>
            <a:sp3d extrusionH="57150" prstMaterial="softEdge">
              <a:bevelT w="25400" h="38100"/>
            </a:sp3d>
          </a:bodyPr>
          <a:p>
            <a:r>
              <a:rPr lang="zh-CN" altLang="en-US" sz="3200" b="1" dirty="0">
                <a:solidFill>
                  <a:schemeClr val="accent4"/>
                </a:solidFill>
                <a:effectLst/>
              </a:rPr>
              <a:t>相邻两元素的外边距均为正值时的水平间距</a:t>
            </a:r>
            <a:endParaRPr lang="zh-CN" altLang="en-US" sz="3200" b="1" dirty="0">
              <a:solidFill>
                <a:schemeClr val="accent4"/>
              </a:solidFill>
              <a:effectLst/>
            </a:endParaRPr>
          </a:p>
        </p:txBody>
      </p:sp>
      <p:sp>
        <p:nvSpPr>
          <p:cNvPr id="537603" name="文本占位符 537602"/>
          <p:cNvSpPr>
            <a:spLocks noGrp="1"/>
          </p:cNvSpPr>
          <p:nvPr>
            <p:ph type="body" idx="1"/>
          </p:nvPr>
        </p:nvSpPr>
        <p:spPr>
          <a:xfrm>
            <a:off x="457200" y="1773238"/>
            <a:ext cx="8229600" cy="4246562"/>
          </a:xfrm>
        </p:spPr>
        <p:txBody>
          <a:bodyPr/>
          <a:p>
            <a:pPr>
              <a:buNone/>
            </a:pPr>
            <a:r>
              <a:rPr lang="en-US" altLang="zh-CN" sz="5400" b="1" dirty="0">
                <a:solidFill>
                  <a:srgbClr val="00FFFF"/>
                </a:solidFill>
              </a:rPr>
              <a:t>                                    </a:t>
            </a:r>
            <a:endParaRPr lang="en-US" altLang="zh-CN" sz="5400" b="1">
              <a:solidFill>
                <a:srgbClr val="00FFFF"/>
              </a:solidFill>
            </a:endParaRPr>
          </a:p>
        </p:txBody>
      </p:sp>
      <p:sp>
        <p:nvSpPr>
          <p:cNvPr id="8" name="圆角矩形标注 7"/>
          <p:cNvSpPr/>
          <p:nvPr/>
        </p:nvSpPr>
        <p:spPr>
          <a:xfrm>
            <a:off x="2995930" y="5189855"/>
            <a:ext cx="6144260" cy="611505"/>
          </a:xfrm>
          <a:prstGeom prst="wedgeRoundRectCallout">
            <a:avLst>
              <a:gd name="adj1" fmla="val -45731"/>
              <a:gd name="adj2" fmla="val 919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b="1">
                <a:solidFill>
                  <a:schemeClr val="accent6">
                    <a:lumMod val="10000"/>
                  </a:schemeClr>
                </a:solidFill>
              </a:rPr>
              <a:t>行内元素，是指元素不会独占一行，相邻的行内元素会排列在同一行里，直到一行排不下才会换行。</a:t>
            </a:r>
            <a:r>
              <a:rPr lang="en-US" altLang="zh-CN" sz="1600" b="1">
                <a:solidFill>
                  <a:schemeClr val="accent6">
                    <a:lumMod val="10000"/>
                  </a:schemeClr>
                </a:solidFill>
              </a:rPr>
              <a:t>span</a:t>
            </a:r>
            <a:r>
              <a:rPr lang="zh-CN" altLang="zh-CN" sz="1600" b="1">
                <a:solidFill>
                  <a:schemeClr val="accent6">
                    <a:lumMod val="10000"/>
                  </a:schemeClr>
                </a:solidFill>
              </a:rPr>
              <a:t>是一个典型的行内元素。</a:t>
            </a:r>
            <a:endParaRPr lang="zh-CN" altLang="zh-CN" sz="1600" b="1">
              <a:solidFill>
                <a:schemeClr val="accent6">
                  <a:lumMod val="10000"/>
                </a:schemeClr>
              </a:solidFill>
            </a:endParaRPr>
          </a:p>
        </p:txBody>
      </p:sp>
      <p:pic>
        <p:nvPicPr>
          <p:cNvPr id="2" name="图片 41"/>
          <p:cNvPicPr>
            <a:picLocks noChangeAspect="1"/>
          </p:cNvPicPr>
          <p:nvPr/>
        </p:nvPicPr>
        <p:blipFill>
          <a:blip r:embed="rId3"/>
          <a:stretch>
            <a:fillRect/>
          </a:stretch>
        </p:blipFill>
        <p:spPr>
          <a:xfrm>
            <a:off x="5462905" y="2100263"/>
            <a:ext cx="3139440" cy="1571625"/>
          </a:xfrm>
          <a:prstGeom prst="rect">
            <a:avLst/>
          </a:prstGeom>
          <a:noFill/>
          <a:ln w="9525">
            <a:noFill/>
          </a:ln>
        </p:spPr>
      </p:pic>
      <p:sp>
        <p:nvSpPr>
          <p:cNvPr id="1073743903" name="矩形 1073743902"/>
          <p:cNvSpPr/>
          <p:nvPr/>
        </p:nvSpPr>
        <p:spPr>
          <a:xfrm>
            <a:off x="7148195" y="3304540"/>
            <a:ext cx="520065" cy="153035"/>
          </a:xfrm>
          <a:prstGeom prst="rect">
            <a:avLst/>
          </a:prstGeom>
          <a:noFill/>
          <a:ln w="12700" cap="flat" cmpd="sng">
            <a:solidFill>
              <a:srgbClr val="FF0000"/>
            </a:solidFill>
            <a:prstDash val="solid"/>
            <a:miter/>
            <a:headEnd type="none" w="med" len="med"/>
            <a:tailEnd type="none" w="med" len="med"/>
          </a:ln>
        </p:spPr>
        <p:txBody>
          <a:bodyPr/>
          <a:p>
            <a:endParaRPr lang="zh-CN" alt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64135" y="420370"/>
          <a:ext cx="8714105" cy="6382385"/>
        </p:xfrm>
        <a:graphic>
          <a:graphicData uri="http://schemas.openxmlformats.org/presentationml/2006/ole">
            <mc:AlternateContent xmlns:mc="http://schemas.openxmlformats.org/markup-compatibility/2006">
              <mc:Choice xmlns:v="urn:schemas-microsoft-com:vml" Requires="v">
                <p:oleObj spid="_x0000_s3" name="" r:id="rId1" imgW="8810625" imgH="6610350" progId="Paint.Picture">
                  <p:embed/>
                </p:oleObj>
              </mc:Choice>
              <mc:Fallback>
                <p:oleObj name="" r:id="rId1" imgW="8810625" imgH="6610350" progId="Paint.Picture">
                  <p:embed/>
                  <p:pic>
                    <p:nvPicPr>
                      <p:cNvPr id="0" name="图片 2"/>
                      <p:cNvPicPr/>
                      <p:nvPr/>
                    </p:nvPicPr>
                    <p:blipFill>
                      <a:blip r:embed="rId2"/>
                      <a:stretch>
                        <a:fillRect/>
                      </a:stretch>
                    </p:blipFill>
                    <p:spPr>
                      <a:xfrm>
                        <a:off x="64135" y="420370"/>
                        <a:ext cx="8714105" cy="6382385"/>
                      </a:xfrm>
                      <a:prstGeom prst="rect">
                        <a:avLst/>
                      </a:prstGeom>
                    </p:spPr>
                  </p:pic>
                </p:oleObj>
              </mc:Fallback>
            </mc:AlternateContent>
          </a:graphicData>
        </a:graphic>
      </p:graphicFrame>
      <p:sp>
        <p:nvSpPr>
          <p:cNvPr id="537602" name="标题 537601"/>
          <p:cNvSpPr>
            <a:spLocks noGrp="1"/>
          </p:cNvSpPr>
          <p:nvPr>
            <p:ph type="title"/>
          </p:nvPr>
        </p:nvSpPr>
        <p:spPr>
          <a:xfrm>
            <a:off x="64135" y="132080"/>
            <a:ext cx="9016365" cy="393065"/>
          </a:xfrm>
        </p:spPr>
        <p:txBody>
          <a:bodyPr anchor="b">
            <a:scene3d>
              <a:camera prst="orthographicFront"/>
              <a:lightRig rig="soft" dir="t">
                <a:rot lat="0" lon="0" rev="15600000"/>
              </a:lightRig>
            </a:scene3d>
            <a:sp3d extrusionH="57150" prstMaterial="softEdge">
              <a:bevelT w="25400" h="38100"/>
            </a:sp3d>
          </a:bodyPr>
          <a:p>
            <a:r>
              <a:rPr lang="zh-CN" altLang="en-US" sz="3300" b="1" dirty="0">
                <a:solidFill>
                  <a:schemeClr val="accent4"/>
                </a:solidFill>
                <a:effectLst/>
              </a:rPr>
              <a:t>相邻两元素的外边距不全为正值时的水平间距</a:t>
            </a:r>
            <a:endParaRPr lang="zh-CN" altLang="en-US" sz="3300" b="1" dirty="0">
              <a:solidFill>
                <a:schemeClr val="accent4"/>
              </a:solidFill>
              <a:effectLst/>
            </a:endParaRPr>
          </a:p>
        </p:txBody>
      </p:sp>
      <p:sp>
        <p:nvSpPr>
          <p:cNvPr id="537603" name="文本占位符 537602"/>
          <p:cNvSpPr>
            <a:spLocks noGrp="1"/>
          </p:cNvSpPr>
          <p:nvPr>
            <p:ph type="body" idx="1"/>
          </p:nvPr>
        </p:nvSpPr>
        <p:spPr>
          <a:xfrm>
            <a:off x="457200" y="1773238"/>
            <a:ext cx="8229600" cy="4246562"/>
          </a:xfrm>
        </p:spPr>
        <p:txBody>
          <a:bodyPr/>
          <a:p>
            <a:pPr>
              <a:buNone/>
            </a:pPr>
            <a:r>
              <a:rPr lang="en-US" altLang="zh-CN" sz="5400" b="1" dirty="0">
                <a:solidFill>
                  <a:srgbClr val="00FFFF"/>
                </a:solidFill>
              </a:rPr>
              <a:t>                                    </a:t>
            </a:r>
            <a:endParaRPr lang="en-US" altLang="zh-CN" sz="5400" b="1">
              <a:solidFill>
                <a:srgbClr val="00FFFF"/>
              </a:solidFill>
            </a:endParaRPr>
          </a:p>
        </p:txBody>
      </p:sp>
      <p:pic>
        <p:nvPicPr>
          <p:cNvPr id="4" name="图片 42"/>
          <p:cNvPicPr>
            <a:picLocks noChangeAspect="1"/>
          </p:cNvPicPr>
          <p:nvPr/>
        </p:nvPicPr>
        <p:blipFill>
          <a:blip r:embed="rId3"/>
          <a:stretch>
            <a:fillRect/>
          </a:stretch>
        </p:blipFill>
        <p:spPr>
          <a:xfrm>
            <a:off x="5975668" y="2470468"/>
            <a:ext cx="3104515" cy="1704975"/>
          </a:xfrm>
          <a:prstGeom prst="rect">
            <a:avLst/>
          </a:prstGeom>
          <a:noFill/>
          <a:ln w="9525">
            <a:noFill/>
          </a:ln>
        </p:spPr>
      </p:pic>
      <p:sp>
        <p:nvSpPr>
          <p:cNvPr id="1073743903" name="矩形 1073743902"/>
          <p:cNvSpPr/>
          <p:nvPr/>
        </p:nvSpPr>
        <p:spPr>
          <a:xfrm>
            <a:off x="7698740" y="3246755"/>
            <a:ext cx="520065" cy="153035"/>
          </a:xfrm>
          <a:prstGeom prst="rect">
            <a:avLst/>
          </a:prstGeom>
          <a:noFill/>
          <a:ln w="12700" cap="flat" cmpd="sng">
            <a:solidFill>
              <a:srgbClr val="FF0000"/>
            </a:solidFill>
            <a:prstDash val="solid"/>
            <a:miter/>
            <a:headEnd type="none" w="med" len="med"/>
            <a:tailEnd type="none" w="med" len="med"/>
          </a:ln>
        </p:spPr>
        <p:txBody>
          <a:bodyPr/>
          <a:p>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5554" name="标题 535553"/>
          <p:cNvSpPr>
            <a:spLocks noGrp="1"/>
          </p:cNvSpPr>
          <p:nvPr>
            <p:ph type="title"/>
          </p:nvPr>
        </p:nvSpPr>
        <p:spPr>
          <a:xfrm>
            <a:off x="0" y="0"/>
            <a:ext cx="8686800" cy="718820"/>
          </a:xfrm>
        </p:spPr>
        <p:txBody>
          <a:bodyPr anchor="b"/>
          <a:p>
            <a:pPr algn="l"/>
            <a:r>
              <a:rPr lang="en-US" altLang="zh-CN" sz="3300" b="1" dirty="0">
                <a:solidFill>
                  <a:srgbClr val="003366"/>
                </a:solidFill>
                <a:effectLst/>
              </a:rPr>
              <a:t>1. </a:t>
            </a:r>
            <a:r>
              <a:rPr lang="zh-CN" altLang="en-US" sz="3300" b="1" dirty="0">
                <a:solidFill>
                  <a:srgbClr val="003366"/>
                </a:solidFill>
                <a:effectLst/>
              </a:rPr>
              <a:t>边框风格</a:t>
            </a:r>
            <a:endParaRPr lang="zh-CN" altLang="en-US" sz="3300" b="1" dirty="0">
              <a:solidFill>
                <a:srgbClr val="003366"/>
              </a:solidFill>
              <a:effectLst/>
            </a:endParaRPr>
          </a:p>
        </p:txBody>
      </p:sp>
      <p:sp>
        <p:nvSpPr>
          <p:cNvPr id="535555" name="文本占位符 535554"/>
          <p:cNvSpPr>
            <a:spLocks noGrp="1"/>
          </p:cNvSpPr>
          <p:nvPr>
            <p:ph type="body" idx="1"/>
          </p:nvPr>
        </p:nvSpPr>
        <p:spPr>
          <a:xfrm>
            <a:off x="0" y="915670"/>
            <a:ext cx="9144635" cy="5319395"/>
          </a:xfrm>
        </p:spPr>
        <p:txBody>
          <a:bodyPr/>
          <a:p>
            <a:pPr>
              <a:spcAft>
                <a:spcPct val="10000"/>
              </a:spcAft>
              <a:buClr>
                <a:srgbClr val="FF0000"/>
              </a:buClr>
              <a:buFont typeface="Arial" panose="020B0604020202020204" pitchFamily="34" charset="0"/>
              <a:buChar char="•"/>
            </a:pPr>
            <a:r>
              <a:rPr lang="zh-CN" altLang="en-US" sz="2800" b="1" dirty="0"/>
              <a:t>边框风格指的是边框的形状，如实线、虚线、点状线等风格。设置边框风格需要使用下表所示的边框风格属性：</a:t>
            </a: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r>
              <a:rPr lang="zh-CN" sz="2800" b="1" dirty="0">
                <a:solidFill>
                  <a:schemeClr val="tx1"/>
                </a:solidFill>
                <a:effectLst/>
                <a:sym typeface="+mn-ea"/>
              </a:rPr>
              <a:t>边框风格</a:t>
            </a:r>
            <a:r>
              <a:rPr sz="2800" b="1" dirty="0">
                <a:solidFill>
                  <a:schemeClr val="tx1"/>
                </a:solidFill>
                <a:effectLst/>
                <a:sym typeface="+mn-ea"/>
              </a:rPr>
              <a:t>既可以使用一条样式代码统一设置盒子四个方向的边框</a:t>
            </a:r>
            <a:r>
              <a:rPr lang="zh-CN" sz="2800" b="1" dirty="0">
                <a:solidFill>
                  <a:schemeClr val="tx1"/>
                </a:solidFill>
                <a:effectLst/>
                <a:sym typeface="+mn-ea"/>
              </a:rPr>
              <a:t>风格</a:t>
            </a:r>
            <a:r>
              <a:rPr sz="2800" b="1" dirty="0">
                <a:solidFill>
                  <a:schemeClr val="tx1"/>
                </a:solidFill>
                <a:effectLst/>
                <a:sym typeface="+mn-ea"/>
              </a:rPr>
              <a:t>，也可以针对每个方向分别使用一条样式代码设置。</a:t>
            </a:r>
            <a:endParaRPr lang="zh-CN" altLang="en-US" sz="2800" b="1" dirty="0"/>
          </a:p>
          <a:p>
            <a:pPr marL="0" indent="0">
              <a:spcAft>
                <a:spcPct val="10000"/>
              </a:spcAft>
              <a:buClr>
                <a:srgbClr val="FF0000"/>
              </a:buClr>
              <a:buFont typeface="Arial" panose="020B0604020202020204" pitchFamily="34" charset="0"/>
              <a:buNone/>
            </a:pPr>
            <a:endParaRPr lang="zh-CN" altLang="en-US" sz="2800" b="1" dirty="0"/>
          </a:p>
          <a:p>
            <a:pPr>
              <a:spcAft>
                <a:spcPct val="10000"/>
              </a:spcAft>
              <a:buClr>
                <a:srgbClr val="FF0000"/>
              </a:buClr>
              <a:buFont typeface="Arial" panose="020B0604020202020204" pitchFamily="34" charset="0"/>
              <a:buChar char="•"/>
            </a:pPr>
            <a:endParaRPr lang="zh-CN" altLang="en-US" sz="2400" b="1" dirty="0">
              <a:solidFill>
                <a:schemeClr val="accent6">
                  <a:lumMod val="10000"/>
                </a:schemeClr>
              </a:solidFill>
            </a:endParaRPr>
          </a:p>
        </p:txBody>
      </p:sp>
      <p:graphicFrame>
        <p:nvGraphicFramePr>
          <p:cNvPr id="2" name="对象 1"/>
          <p:cNvGraphicFramePr/>
          <p:nvPr/>
        </p:nvGraphicFramePr>
        <p:xfrm>
          <a:off x="584200" y="2008505"/>
          <a:ext cx="8102600" cy="2478405"/>
        </p:xfrm>
        <a:graphic>
          <a:graphicData uri="http://schemas.openxmlformats.org/presentationml/2006/ole">
            <mc:AlternateContent xmlns:mc="http://schemas.openxmlformats.org/markup-compatibility/2006">
              <mc:Choice xmlns:v="urn:schemas-microsoft-com:vml" Requires="v">
                <p:oleObj spid="_x0000_s3" name="" r:id="rId1" imgW="8096250" imgH="2476500" progId="Paint.Picture">
                  <p:embed/>
                </p:oleObj>
              </mc:Choice>
              <mc:Fallback>
                <p:oleObj name="" r:id="rId1" imgW="8096250" imgH="2476500" progId="Paint.Picture">
                  <p:embed/>
                  <p:pic>
                    <p:nvPicPr>
                      <p:cNvPr id="0" name="图片 2"/>
                      <p:cNvPicPr/>
                      <p:nvPr/>
                    </p:nvPicPr>
                    <p:blipFill>
                      <a:blip r:embed="rId2"/>
                      <a:stretch>
                        <a:fillRect/>
                      </a:stretch>
                    </p:blipFill>
                    <p:spPr>
                      <a:xfrm>
                        <a:off x="584200" y="2008505"/>
                        <a:ext cx="8102600" cy="2478405"/>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5555" name="文本占位符 535554"/>
          <p:cNvSpPr>
            <a:spLocks noGrp="1"/>
          </p:cNvSpPr>
          <p:nvPr>
            <p:ph type="body" idx="1"/>
          </p:nvPr>
        </p:nvSpPr>
        <p:spPr>
          <a:xfrm>
            <a:off x="0" y="117475"/>
            <a:ext cx="9144635" cy="5516245"/>
          </a:xfrm>
        </p:spPr>
        <p:txBody>
          <a:bodyPr/>
          <a:p>
            <a:pPr>
              <a:spcAft>
                <a:spcPct val="10000"/>
              </a:spcAft>
              <a:buClr>
                <a:srgbClr val="FF0000"/>
              </a:buClr>
              <a:buFont typeface="Arial" panose="020B0604020202020204" pitchFamily="34" charset="0"/>
              <a:buChar char="•"/>
            </a:pPr>
            <a:r>
              <a:rPr lang="zh-CN" altLang="en-US" sz="2800" b="1" dirty="0"/>
              <a:t>边框设置语法如下：</a:t>
            </a:r>
            <a:endParaRPr lang="zh-CN" altLang="en-US" sz="2800" b="1" dirty="0"/>
          </a:p>
          <a:p>
            <a:pPr marL="0" indent="0">
              <a:spcAft>
                <a:spcPct val="10000"/>
              </a:spcAft>
              <a:buClr>
                <a:srgbClr val="FF0000"/>
              </a:buClr>
              <a:buFont typeface="Arial" panose="020B0604020202020204" pitchFamily="34" charset="0"/>
              <a:buNone/>
            </a:pPr>
            <a:r>
              <a:rPr lang="zh-CN" altLang="en-US" sz="2400" b="1" dirty="0">
                <a:solidFill>
                  <a:schemeClr val="accent6">
                    <a:lumMod val="10000"/>
                  </a:schemeClr>
                </a:solidFill>
                <a:sym typeface="+mn-ea"/>
              </a:rPr>
              <a:t>    border-style: style [style] [style] [style];</a:t>
            </a:r>
            <a:endParaRPr lang="zh-CN" altLang="en-US" sz="2400" b="1" dirty="0">
              <a:solidFill>
                <a:schemeClr val="accent6">
                  <a:lumMod val="10000"/>
                </a:schemeClr>
              </a:solidFill>
              <a:sym typeface="+mn-ea"/>
            </a:endParaRPr>
          </a:p>
          <a:p>
            <a:pPr marL="0" indent="0">
              <a:spcAft>
                <a:spcPct val="10000"/>
              </a:spcAft>
              <a:buClr>
                <a:srgbClr val="FF0000"/>
              </a:buClr>
              <a:buFont typeface="Arial" panose="020B0604020202020204" pitchFamily="34" charset="0"/>
              <a:buNone/>
            </a:pPr>
            <a:r>
              <a:rPr lang="zh-CN" altLang="en-US" sz="2400" b="1" dirty="0">
                <a:solidFill>
                  <a:schemeClr val="accent6">
                    <a:lumMod val="10000"/>
                  </a:schemeClr>
                </a:solidFill>
                <a:sym typeface="+mn-ea"/>
              </a:rPr>
              <a:t>    border-方向-style: style;</a:t>
            </a:r>
            <a:endParaRPr lang="zh-CN" altLang="en-US" sz="2800" b="1" dirty="0"/>
          </a:p>
          <a:p>
            <a:pPr>
              <a:spcAft>
                <a:spcPct val="10000"/>
              </a:spcAft>
              <a:buClr>
                <a:srgbClr val="FF0000"/>
              </a:buClr>
              <a:buFont typeface="Arial" panose="020B0604020202020204" pitchFamily="34" charset="0"/>
              <a:buChar char="•"/>
            </a:pPr>
            <a:r>
              <a:rPr lang="zh-CN" altLang="en-US" sz="2800" b="1" dirty="0"/>
              <a:t>语法说明：</a:t>
            </a:r>
            <a:endParaRPr lang="zh-CN" altLang="en-US" sz="2800" b="1" dirty="0"/>
          </a:p>
          <a:p>
            <a:pPr marL="457200" lvl="1" indent="0">
              <a:lnSpc>
                <a:spcPct val="110000"/>
              </a:lnSpc>
              <a:spcBef>
                <a:spcPts val="0"/>
              </a:spcBef>
              <a:spcAft>
                <a:spcPts val="0"/>
              </a:spcAft>
              <a:buClr>
                <a:srgbClr val="FF0000"/>
              </a:buClr>
              <a:buFont typeface="Wingdings" panose="05000000000000000000" charset="0"/>
              <a:buNone/>
            </a:pPr>
            <a:r>
              <a:rPr sz="2400" b="1" dirty="0">
                <a:solidFill>
                  <a:schemeClr val="accent6">
                    <a:lumMod val="10000"/>
                  </a:schemeClr>
                </a:solidFill>
                <a:sym typeface="+mn-ea"/>
              </a:rPr>
              <a:t>”</a:t>
            </a:r>
            <a:r>
              <a:rPr sz="2400" b="1" dirty="0">
                <a:solidFill>
                  <a:schemeClr val="accent6">
                    <a:lumMod val="10000"/>
                  </a:schemeClr>
                </a:solidFill>
              </a:rPr>
              <a:t>style”参数用于设置边框形状，可取的值</a:t>
            </a:r>
            <a:r>
              <a:rPr lang="zh-CN" sz="2400" b="1" dirty="0">
                <a:solidFill>
                  <a:schemeClr val="accent6">
                    <a:lumMod val="10000"/>
                  </a:schemeClr>
                </a:solidFill>
              </a:rPr>
              <a:t>下</a:t>
            </a:r>
            <a:r>
              <a:rPr sz="2400" b="1" dirty="0">
                <a:solidFill>
                  <a:schemeClr val="accent6">
                    <a:lumMod val="10000"/>
                  </a:schemeClr>
                </a:solidFill>
              </a:rPr>
              <a:t>表所示。</a:t>
            </a:r>
            <a:r>
              <a:rPr lang="en-US" sz="2400" b="1" dirty="0">
                <a:solidFill>
                  <a:schemeClr val="accent6">
                    <a:lumMod val="10000"/>
                  </a:schemeClr>
                </a:solidFill>
              </a:rPr>
              <a:t>border-style</a:t>
            </a:r>
            <a:r>
              <a:rPr sz="2400" b="1" dirty="0">
                <a:solidFill>
                  <a:schemeClr val="accent6">
                    <a:lumMod val="10000"/>
                  </a:schemeClr>
                </a:solidFill>
              </a:rPr>
              <a:t>参数可取1~4个，各个参数之间使用空格分隔。</a:t>
            </a:r>
            <a:endParaRPr lang="zh-CN" altLang="en-US" sz="2400" b="1" dirty="0">
              <a:solidFill>
                <a:schemeClr val="accent6">
                  <a:lumMod val="10000"/>
                </a:schemeClr>
              </a:solidFill>
            </a:endParaRPr>
          </a:p>
          <a:p>
            <a:pPr marL="457200" lvl="1" indent="0">
              <a:lnSpc>
                <a:spcPct val="110000"/>
              </a:lnSpc>
              <a:spcBef>
                <a:spcPts val="0"/>
              </a:spcBef>
              <a:spcAft>
                <a:spcPts val="0"/>
              </a:spcAft>
              <a:buClr>
                <a:srgbClr val="FF0000"/>
              </a:buClr>
              <a:buFont typeface="Wingdings" panose="05000000000000000000" charset="0"/>
              <a:buNone/>
            </a:pPr>
            <a:endParaRPr lang="zh-CN" altLang="en-US" sz="2400" b="1" dirty="0">
              <a:solidFill>
                <a:schemeClr val="accent6">
                  <a:lumMod val="10000"/>
                </a:schemeClr>
              </a:solidFill>
            </a:endParaRPr>
          </a:p>
        </p:txBody>
      </p:sp>
      <p:graphicFrame>
        <p:nvGraphicFramePr>
          <p:cNvPr id="2" name="对象 1"/>
          <p:cNvGraphicFramePr/>
          <p:nvPr/>
        </p:nvGraphicFramePr>
        <p:xfrm>
          <a:off x="1895475" y="3015615"/>
          <a:ext cx="4967605" cy="3775075"/>
        </p:xfrm>
        <a:graphic>
          <a:graphicData uri="http://schemas.openxmlformats.org/presentationml/2006/ole">
            <mc:AlternateContent xmlns:mc="http://schemas.openxmlformats.org/markup-compatibility/2006">
              <mc:Choice xmlns:v="urn:schemas-microsoft-com:vml" Requires="v">
                <p:oleObj spid="_x0000_s3" name="" r:id="rId1" imgW="6534150" imgH="4791075" progId="Paint.Picture">
                  <p:embed/>
                </p:oleObj>
              </mc:Choice>
              <mc:Fallback>
                <p:oleObj name="" r:id="rId1" imgW="6534150" imgH="4791075" progId="Paint.Picture">
                  <p:embed/>
                  <p:pic>
                    <p:nvPicPr>
                      <p:cNvPr id="0" name="图片 2"/>
                      <p:cNvPicPr/>
                      <p:nvPr/>
                    </p:nvPicPr>
                    <p:blipFill>
                      <a:blip r:embed="rId2"/>
                      <a:stretch>
                        <a:fillRect/>
                      </a:stretch>
                    </p:blipFill>
                    <p:spPr>
                      <a:xfrm>
                        <a:off x="1895475" y="3015615"/>
                        <a:ext cx="4967605" cy="3775075"/>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1859" name="文本占位符 761858"/>
          <p:cNvSpPr>
            <a:spLocks noGrp="1"/>
          </p:cNvSpPr>
          <p:nvPr>
            <p:ph type="body" idx="1"/>
          </p:nvPr>
        </p:nvSpPr>
        <p:spPr>
          <a:xfrm>
            <a:off x="0" y="188913"/>
            <a:ext cx="9144000" cy="6669087"/>
          </a:xfrm>
        </p:spPr>
        <p:txBody>
          <a:bodyPr/>
          <a:p>
            <a:pPr>
              <a:buClr>
                <a:srgbClr val="FF0000"/>
              </a:buClr>
              <a:buFont typeface="Arial" panose="020B0604020202020204" pitchFamily="34" charset="0"/>
              <a:buChar char="•"/>
            </a:pPr>
            <a:r>
              <a:rPr lang="en-US" altLang="zh-CN" sz="3000" b="1" dirty="0"/>
              <a:t>border-style</a:t>
            </a:r>
            <a:r>
              <a:rPr lang="zh-CN" altLang="en-US" sz="3000" b="1" dirty="0"/>
              <a:t>属性取值个数不一样时，属性值代表的含义也不一样</a:t>
            </a:r>
            <a:r>
              <a:rPr lang="zh-CN" altLang="en-US" sz="3300" b="1" dirty="0"/>
              <a:t>：</a:t>
            </a:r>
            <a:endParaRPr lang="zh-CN" altLang="en-US" sz="3300" b="1" dirty="0"/>
          </a:p>
          <a:p>
            <a:pPr lvl="1">
              <a:buClr>
                <a:srgbClr val="FF0000"/>
              </a:buClr>
            </a:pPr>
            <a:r>
              <a:rPr lang="zh-CN" altLang="en-US" sz="2600" b="1" dirty="0">
                <a:solidFill>
                  <a:srgbClr val="000000"/>
                </a:solidFill>
              </a:rPr>
              <a:t>取1个属性值时，表示四个方向的风格一样，例如： </a:t>
            </a:r>
            <a:r>
              <a:rPr lang="en-US" altLang="zh-CN" sz="2400" b="1" err="1">
                <a:solidFill>
                  <a:srgbClr val="0000FF"/>
                </a:solidFill>
              </a:rPr>
              <a:t>border-style: dashed;</a:t>
            </a:r>
            <a:endParaRPr lang="en-US" altLang="zh-CN" sz="2400" b="1" err="1">
              <a:solidFill>
                <a:srgbClr val="0000FF"/>
              </a:solidFill>
            </a:endParaRPr>
          </a:p>
          <a:p>
            <a:pPr lvl="1">
              <a:buClr>
                <a:srgbClr val="FF0000"/>
              </a:buClr>
            </a:pPr>
            <a:r>
              <a:rPr lang="zh-CN" altLang="en-US" sz="2600" b="1" dirty="0">
                <a:solidFill>
                  <a:srgbClr val="000000"/>
                </a:solidFill>
              </a:rPr>
              <a:t>取2个</a:t>
            </a:r>
            <a:r>
              <a:rPr lang="zh-CN" altLang="en-US" sz="2600" b="1" dirty="0">
                <a:solidFill>
                  <a:srgbClr val="000000"/>
                </a:solidFill>
                <a:sym typeface="+mn-ea"/>
              </a:rPr>
              <a:t>属性</a:t>
            </a:r>
            <a:r>
              <a:rPr lang="zh-CN" altLang="en-US" sz="2600" b="1" dirty="0">
                <a:solidFill>
                  <a:srgbClr val="000000"/>
                </a:solidFill>
              </a:rPr>
              <a:t>值时，第一个参数设置上、下边框的风格，第二个参数设置左、右边框的风格，例如：</a:t>
            </a:r>
            <a:endParaRPr lang="zh-CN" altLang="en-US" sz="2600" b="1" dirty="0">
              <a:solidFill>
                <a:srgbClr val="000000"/>
              </a:solidFill>
            </a:endParaRPr>
          </a:p>
          <a:p>
            <a:pPr marL="457200" lvl="1" indent="0">
              <a:buClr>
                <a:srgbClr val="FF0000"/>
              </a:buClr>
              <a:buNone/>
            </a:pPr>
            <a:r>
              <a:rPr lang="zh-CN" altLang="en-US" sz="2400" b="1">
                <a:solidFill>
                  <a:srgbClr val="0000FF"/>
                </a:solidFill>
              </a:rPr>
              <a:t>   border-style: dashed solid</a:t>
            </a:r>
            <a:r>
              <a:rPr lang="en-US" altLang="zh-CN" sz="2400" b="1">
                <a:solidFill>
                  <a:srgbClr val="0000FF"/>
                </a:solidFill>
              </a:rPr>
              <a:t>;</a:t>
            </a:r>
            <a:endParaRPr lang="zh-CN" altLang="en-US" sz="2400" b="1">
              <a:solidFill>
                <a:srgbClr val="0000FF"/>
              </a:solidFill>
            </a:endParaRPr>
          </a:p>
          <a:p>
            <a:pPr lvl="1">
              <a:buClr>
                <a:srgbClr val="FF0000"/>
              </a:buClr>
            </a:pPr>
            <a:r>
              <a:rPr lang="zh-CN" altLang="en-US" sz="2600" b="1" dirty="0">
                <a:solidFill>
                  <a:srgbClr val="000000"/>
                </a:solidFill>
              </a:rPr>
              <a:t>取3个</a:t>
            </a:r>
            <a:r>
              <a:rPr lang="zh-CN" altLang="en-US" sz="2600" b="1" dirty="0">
                <a:solidFill>
                  <a:srgbClr val="000000"/>
                </a:solidFill>
                <a:sym typeface="+mn-ea"/>
              </a:rPr>
              <a:t>属性</a:t>
            </a:r>
            <a:r>
              <a:rPr lang="zh-CN" altLang="en-US" sz="2600" b="1" dirty="0">
                <a:solidFill>
                  <a:srgbClr val="000000"/>
                </a:solidFill>
              </a:rPr>
              <a:t>值时，第一个参数设置上边框的风格，第二个参数设置左、右边框的风格，第三个参数设置下边框的风格，例如：</a:t>
            </a:r>
            <a:endParaRPr lang="zh-CN" altLang="en-US" sz="2600" b="1" dirty="0">
              <a:solidFill>
                <a:srgbClr val="000000"/>
              </a:solidFill>
            </a:endParaRPr>
          </a:p>
          <a:p>
            <a:pPr marL="914400" lvl="2" indent="0">
              <a:buClr>
                <a:srgbClr val="FF0000"/>
              </a:buClr>
              <a:buNone/>
            </a:pPr>
            <a:r>
              <a:rPr lang="en-US" altLang="zh-CN" b="1">
                <a:solidFill>
                  <a:srgbClr val="0000FF"/>
                </a:solidFill>
              </a:rPr>
              <a:t>border-style: dashed solid dotted; </a:t>
            </a:r>
            <a:endParaRPr lang="en-US" altLang="zh-CN" b="1">
              <a:solidFill>
                <a:srgbClr val="0000FF"/>
              </a:solidFill>
            </a:endParaRPr>
          </a:p>
          <a:p>
            <a:pPr lvl="1">
              <a:buClr>
                <a:srgbClr val="FF0000"/>
              </a:buClr>
            </a:pPr>
            <a:r>
              <a:rPr lang="zh-CN" altLang="en-US" sz="2600" b="1" dirty="0">
                <a:solidFill>
                  <a:srgbClr val="000000"/>
                </a:solidFill>
              </a:rPr>
              <a:t>边框风格属性取4个属性值时，按顺时针方向依次设置上、右、下、左边框的风格，例如：</a:t>
            </a:r>
            <a:r>
              <a:rPr lang="zh-CN" altLang="en-US" b="1" dirty="0">
                <a:solidFill>
                  <a:srgbClr val="000000"/>
                </a:solidFill>
              </a:rPr>
              <a:t> </a:t>
            </a:r>
            <a:endParaRPr lang="zh-CN" altLang="en-US" b="1" dirty="0">
              <a:solidFill>
                <a:srgbClr val="000000"/>
              </a:solidFill>
            </a:endParaRPr>
          </a:p>
          <a:p>
            <a:pPr marL="914400" lvl="2" indent="0">
              <a:buClr>
                <a:srgbClr val="FF0000"/>
              </a:buClr>
              <a:buNone/>
            </a:pPr>
            <a:r>
              <a:rPr lang="en-US" altLang="zh-CN" b="1">
                <a:solidFill>
                  <a:srgbClr val="0000FF"/>
                </a:solidFill>
              </a:rPr>
              <a:t>border-style: dashed solid double dotted</a:t>
            </a:r>
            <a:r>
              <a:rPr lang="en-US" altLang="zh-CN" b="1">
                <a:solidFill>
                  <a:srgbClr val="0000FF"/>
                </a:solidFill>
                <a:sym typeface="+mn-ea"/>
              </a:rPr>
              <a:t>; </a:t>
            </a:r>
            <a:endParaRPr lang="en-US" altLang="zh-CN" b="1" dirty="0">
              <a:solidFill>
                <a:srgbClr val="0000FF"/>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7602" name="标题 537601"/>
          <p:cNvSpPr>
            <a:spLocks noGrp="1"/>
          </p:cNvSpPr>
          <p:nvPr>
            <p:ph type="title"/>
          </p:nvPr>
        </p:nvSpPr>
        <p:spPr>
          <a:xfrm>
            <a:off x="311150" y="132080"/>
            <a:ext cx="8291195" cy="450850"/>
          </a:xfrm>
        </p:spPr>
        <p:txBody>
          <a:bodyPr anchor="b">
            <a:scene3d>
              <a:camera prst="orthographicFront"/>
              <a:lightRig rig="soft" dir="t">
                <a:rot lat="0" lon="0" rev="15600000"/>
              </a:lightRig>
            </a:scene3d>
            <a:sp3d extrusionH="57150" prstMaterial="softEdge">
              <a:bevelT w="25400" h="38100"/>
            </a:sp3d>
          </a:bodyPr>
          <a:p>
            <a:r>
              <a:rPr lang="zh-CN" altLang="en-US" sz="3300" b="1" dirty="0">
                <a:solidFill>
                  <a:schemeClr val="accent4"/>
                </a:solidFill>
                <a:effectLst/>
              </a:rPr>
              <a:t>边框风格属性示例</a:t>
            </a:r>
            <a:endParaRPr lang="zh-CN" altLang="en-US" sz="3300" b="1" dirty="0">
              <a:solidFill>
                <a:schemeClr val="accent4"/>
              </a:solidFill>
              <a:effectLst/>
            </a:endParaRPr>
          </a:p>
        </p:txBody>
      </p:sp>
      <p:sp>
        <p:nvSpPr>
          <p:cNvPr id="537603" name="文本占位符 537602"/>
          <p:cNvSpPr>
            <a:spLocks noGrp="1"/>
          </p:cNvSpPr>
          <p:nvPr>
            <p:ph type="body" idx="1"/>
          </p:nvPr>
        </p:nvSpPr>
        <p:spPr>
          <a:xfrm>
            <a:off x="457200" y="1773238"/>
            <a:ext cx="8229600" cy="4246562"/>
          </a:xfrm>
        </p:spPr>
        <p:txBody>
          <a:bodyPr/>
          <a:p>
            <a:pPr>
              <a:buNone/>
            </a:pPr>
            <a:r>
              <a:rPr lang="en-US" altLang="zh-CN" sz="5400" b="1" dirty="0">
                <a:solidFill>
                  <a:srgbClr val="00FFFF"/>
                </a:solidFill>
              </a:rPr>
              <a:t>                                    </a:t>
            </a:r>
            <a:endParaRPr lang="en-US" altLang="zh-CN" sz="5400" b="1">
              <a:solidFill>
                <a:srgbClr val="00FFFF"/>
              </a:solidFill>
            </a:endParaRPr>
          </a:p>
        </p:txBody>
      </p:sp>
      <p:graphicFrame>
        <p:nvGraphicFramePr>
          <p:cNvPr id="4" name="对象 3"/>
          <p:cNvGraphicFramePr/>
          <p:nvPr/>
        </p:nvGraphicFramePr>
        <p:xfrm>
          <a:off x="-6985" y="489585"/>
          <a:ext cx="7388860" cy="6347460"/>
        </p:xfrm>
        <a:graphic>
          <a:graphicData uri="http://schemas.openxmlformats.org/presentationml/2006/ole">
            <mc:AlternateContent xmlns:mc="http://schemas.openxmlformats.org/markup-compatibility/2006">
              <mc:Choice xmlns:v="urn:schemas-microsoft-com:vml" Requires="v">
                <p:oleObj spid="_x0000_s5" name="" r:id="rId1" imgW="8658225" imgH="7962900" progId="Paint.Picture">
                  <p:embed/>
                </p:oleObj>
              </mc:Choice>
              <mc:Fallback>
                <p:oleObj name="" r:id="rId1" imgW="8658225" imgH="7962900" progId="Paint.Picture">
                  <p:embed/>
                  <p:pic>
                    <p:nvPicPr>
                      <p:cNvPr id="0" name="图片 4"/>
                      <p:cNvPicPr/>
                      <p:nvPr/>
                    </p:nvPicPr>
                    <p:blipFill>
                      <a:blip r:embed="rId2"/>
                      <a:stretch>
                        <a:fillRect/>
                      </a:stretch>
                    </p:blipFill>
                    <p:spPr>
                      <a:xfrm>
                        <a:off x="-6985" y="489585"/>
                        <a:ext cx="7388860" cy="6347460"/>
                      </a:xfrm>
                      <a:prstGeom prst="rect">
                        <a:avLst/>
                      </a:prstGeom>
                    </p:spPr>
                  </p:pic>
                </p:oleObj>
              </mc:Fallback>
            </mc:AlternateContent>
          </a:graphicData>
        </a:graphic>
      </p:graphicFrame>
      <p:pic>
        <p:nvPicPr>
          <p:cNvPr id="2" name="图片 1"/>
          <p:cNvPicPr>
            <a:picLocks noChangeAspect="1"/>
          </p:cNvPicPr>
          <p:nvPr/>
        </p:nvPicPr>
        <p:blipFill>
          <a:blip r:embed="rId3"/>
          <a:stretch>
            <a:fillRect/>
          </a:stretch>
        </p:blipFill>
        <p:spPr>
          <a:xfrm>
            <a:off x="5733415" y="3543935"/>
            <a:ext cx="3410585" cy="247586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5554" name="标题 535553"/>
          <p:cNvSpPr>
            <a:spLocks noGrp="1"/>
          </p:cNvSpPr>
          <p:nvPr>
            <p:ph type="title"/>
          </p:nvPr>
        </p:nvSpPr>
        <p:spPr>
          <a:xfrm>
            <a:off x="0" y="0"/>
            <a:ext cx="8686800" cy="718820"/>
          </a:xfrm>
        </p:spPr>
        <p:txBody>
          <a:bodyPr anchor="b"/>
          <a:p>
            <a:pPr algn="l"/>
            <a:r>
              <a:rPr lang="en-US" altLang="zh-CN" sz="3300" b="1" dirty="0">
                <a:solidFill>
                  <a:srgbClr val="003366"/>
                </a:solidFill>
                <a:effectLst/>
              </a:rPr>
              <a:t>2. </a:t>
            </a:r>
            <a:r>
              <a:rPr lang="zh-CN" altLang="en-US" sz="3300" b="1" dirty="0">
                <a:solidFill>
                  <a:srgbClr val="003366"/>
                </a:solidFill>
                <a:effectLst/>
              </a:rPr>
              <a:t>边框宽度</a:t>
            </a:r>
            <a:endParaRPr lang="zh-CN" altLang="en-US" sz="3300" b="1" dirty="0">
              <a:solidFill>
                <a:srgbClr val="003366"/>
              </a:solidFill>
              <a:effectLst/>
            </a:endParaRPr>
          </a:p>
        </p:txBody>
      </p:sp>
      <p:sp>
        <p:nvSpPr>
          <p:cNvPr id="535555" name="文本占位符 535554"/>
          <p:cNvSpPr>
            <a:spLocks noGrp="1"/>
          </p:cNvSpPr>
          <p:nvPr>
            <p:ph type="body" idx="1"/>
          </p:nvPr>
        </p:nvSpPr>
        <p:spPr>
          <a:xfrm>
            <a:off x="0" y="915670"/>
            <a:ext cx="9144635" cy="5319395"/>
          </a:xfrm>
        </p:spPr>
        <p:txBody>
          <a:bodyPr/>
          <a:p>
            <a:pPr>
              <a:spcAft>
                <a:spcPct val="10000"/>
              </a:spcAft>
              <a:buClr>
                <a:srgbClr val="FF0000"/>
              </a:buClr>
              <a:buFont typeface="Arial" panose="020B0604020202020204" pitchFamily="34" charset="0"/>
              <a:buChar char="•"/>
            </a:pPr>
            <a:r>
              <a:rPr lang="zh-CN" altLang="en-US" sz="2800" b="1" dirty="0"/>
              <a:t>设置边框宽度需要使用下表所示的边框宽度属性：</a:t>
            </a: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p>
          <a:p>
            <a:pPr>
              <a:spcAft>
                <a:spcPct val="10000"/>
              </a:spcAft>
              <a:buClr>
                <a:srgbClr val="FF0000"/>
              </a:buClr>
              <a:buFont typeface="Arial" panose="020B0604020202020204" pitchFamily="34" charset="0"/>
              <a:buChar char="•"/>
            </a:pPr>
            <a:endParaRPr lang="zh-CN" altLang="en-US" sz="2800" b="1" dirty="0">
              <a:sym typeface="+mn-ea"/>
            </a:endParaRPr>
          </a:p>
          <a:p>
            <a:pPr>
              <a:spcAft>
                <a:spcPct val="10000"/>
              </a:spcAft>
              <a:buClr>
                <a:srgbClr val="FF0000"/>
              </a:buClr>
              <a:buFont typeface="Arial" panose="020B0604020202020204" pitchFamily="34" charset="0"/>
              <a:buChar char="•"/>
            </a:pPr>
            <a:r>
              <a:rPr lang="zh-CN" altLang="en-US" sz="2800" b="1" dirty="0">
                <a:sym typeface="+mn-ea"/>
              </a:rPr>
              <a:t>边框宽度</a:t>
            </a:r>
            <a:r>
              <a:rPr lang="zh-CN" altLang="en-US" sz="2800" b="1" dirty="0"/>
              <a:t>既可以使用一条样式代码统一设置盒子四个方向的边框宽度，也可以针对每个方向分别使用一条样式代码设置。</a:t>
            </a:r>
            <a:endParaRPr lang="zh-CN" altLang="en-US" sz="2800" b="1" dirty="0"/>
          </a:p>
          <a:p>
            <a:pPr marL="0" indent="0">
              <a:spcAft>
                <a:spcPct val="10000"/>
              </a:spcAft>
              <a:buClr>
                <a:srgbClr val="FF0000"/>
              </a:buClr>
              <a:buFont typeface="Arial" panose="020B0604020202020204" pitchFamily="34" charset="0"/>
              <a:buNone/>
            </a:pPr>
            <a:r>
              <a:rPr lang="zh-CN" altLang="en-US" sz="2400" b="1" dirty="0">
                <a:solidFill>
                  <a:schemeClr val="accent6">
                    <a:lumMod val="10000"/>
                  </a:schemeClr>
                </a:solidFill>
              </a:rPr>
              <a:t>  </a:t>
            </a:r>
            <a:endParaRPr lang="zh-CN" altLang="en-US" sz="2400" b="1" dirty="0">
              <a:solidFill>
                <a:schemeClr val="accent6">
                  <a:lumMod val="10000"/>
                </a:schemeClr>
              </a:solidFill>
            </a:endParaRPr>
          </a:p>
        </p:txBody>
      </p:sp>
      <p:graphicFrame>
        <p:nvGraphicFramePr>
          <p:cNvPr id="4" name="对象 3"/>
          <p:cNvGraphicFramePr/>
          <p:nvPr/>
        </p:nvGraphicFramePr>
        <p:xfrm>
          <a:off x="948055" y="1414145"/>
          <a:ext cx="6964045" cy="2597150"/>
        </p:xfrm>
        <a:graphic>
          <a:graphicData uri="http://schemas.openxmlformats.org/presentationml/2006/ole">
            <mc:AlternateContent xmlns:mc="http://schemas.openxmlformats.org/markup-compatibility/2006">
              <mc:Choice xmlns:v="urn:schemas-microsoft-com:vml" Requires="v">
                <p:oleObj spid="_x0000_s5" name="" r:id="rId1" imgW="8077200" imgH="2495550" progId="Paint.Picture">
                  <p:embed/>
                </p:oleObj>
              </mc:Choice>
              <mc:Fallback>
                <p:oleObj name="" r:id="rId1" imgW="8077200" imgH="2495550" progId="Paint.Picture">
                  <p:embed/>
                  <p:pic>
                    <p:nvPicPr>
                      <p:cNvPr id="0" name="图片 4"/>
                      <p:cNvPicPr/>
                      <p:nvPr/>
                    </p:nvPicPr>
                    <p:blipFill>
                      <a:blip r:embed="rId2"/>
                      <a:stretch>
                        <a:fillRect/>
                      </a:stretch>
                    </p:blipFill>
                    <p:spPr>
                      <a:xfrm>
                        <a:off x="948055" y="1414145"/>
                        <a:ext cx="6964045" cy="259715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alloons">
  <a:themeElements>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alloons">
  <a:themeElements>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0</TotalTime>
  <Words>5727</Words>
  <Application>WPS 演示</Application>
  <PresentationFormat>在屏幕上显示</PresentationFormat>
  <Paragraphs>430</Paragraphs>
  <Slides>44</Slides>
  <Notes>33</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21</vt:i4>
      </vt:variant>
      <vt:variant>
        <vt:lpstr>幻灯片标题</vt:lpstr>
      </vt:variant>
      <vt:variant>
        <vt:i4>44</vt:i4>
      </vt:variant>
    </vt:vector>
  </HeadingPairs>
  <TitlesOfParts>
    <vt:vector size="80" baseType="lpstr">
      <vt:lpstr>Arial</vt:lpstr>
      <vt:lpstr>宋体</vt:lpstr>
      <vt:lpstr>Wingdings</vt:lpstr>
      <vt:lpstr>Verdana</vt:lpstr>
      <vt:lpstr>Times New Roman</vt:lpstr>
      <vt:lpstr>Comic Sans MS</vt:lpstr>
      <vt:lpstr>Calibri</vt:lpstr>
      <vt:lpstr>Franklin Gothic Book</vt:lpstr>
      <vt:lpstr>黑体</vt:lpstr>
      <vt:lpstr>Wingdings</vt:lpstr>
      <vt:lpstr>微软雅黑</vt:lpstr>
      <vt:lpstr>Arial Unicode MS</vt:lpstr>
      <vt:lpstr>方正书宋简体</vt:lpstr>
      <vt:lpstr>Balloons</vt:lpstr>
      <vt:lpstr>1_Balloons</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第12讲 盒子模型</vt:lpstr>
      <vt:lpstr>4.1 盒子模型</vt:lpstr>
      <vt:lpstr> </vt:lpstr>
      <vt:lpstr>4.2 盒子的边框</vt:lpstr>
      <vt:lpstr>1. 边框风格</vt:lpstr>
      <vt:lpstr>PowerPoint 演示文稿</vt:lpstr>
      <vt:lpstr>PowerPoint 演示文稿</vt:lpstr>
      <vt:lpstr>边框风格属性示例</vt:lpstr>
      <vt:lpstr>2. 边框宽度</vt:lpstr>
      <vt:lpstr>PowerPoint 演示文稿</vt:lpstr>
      <vt:lpstr>PowerPoint 演示文稿</vt:lpstr>
      <vt:lpstr>边框宽度属性示例</vt:lpstr>
      <vt:lpstr>3. 边框颜色</vt:lpstr>
      <vt:lpstr>PowerPoint 演示文稿</vt:lpstr>
      <vt:lpstr>PowerPoint 演示文稿</vt:lpstr>
      <vt:lpstr>边框颜色属性示例</vt:lpstr>
      <vt:lpstr>4. 边框简写属性</vt:lpstr>
      <vt:lpstr>PowerPoint 演示文稿</vt:lpstr>
      <vt:lpstr>边框简写属性示例一</vt:lpstr>
      <vt:lpstr>边框简写属性示例二</vt:lpstr>
      <vt:lpstr>4.3 盒子的内边距padding</vt:lpstr>
      <vt:lpstr>PowerPoint 演示文稿</vt:lpstr>
      <vt:lpstr>PowerPoint 演示文稿</vt:lpstr>
      <vt:lpstr>PowerPoint 演示文稿</vt:lpstr>
      <vt:lpstr>盒子内边距设置示例一</vt:lpstr>
      <vt:lpstr>PowerPoint 演示文稿</vt:lpstr>
      <vt:lpstr>盒子内边距设置示例二</vt:lpstr>
      <vt:lpstr>4.4 盒子的外边距margin</vt:lpstr>
      <vt:lpstr>PowerPoint 演示文稿</vt:lpstr>
      <vt:lpstr>PowerPoint 演示文稿</vt:lpstr>
      <vt:lpstr>PowerPoint 演示文稿</vt:lpstr>
      <vt:lpstr>盒子外边距设置示例</vt:lpstr>
      <vt:lpstr>4.5 盒子内容的大小</vt:lpstr>
      <vt:lpstr>盒子内容大小设置示例</vt:lpstr>
      <vt:lpstr>PowerPoint 演示文稿</vt:lpstr>
      <vt:lpstr>PowerPoint 演示文稿</vt:lpstr>
      <vt:lpstr>示例:相邻两元素的垂直外边距均为正值时的边距</vt:lpstr>
      <vt:lpstr>相邻两元素的垂直外边距不全为正值时的间距</vt:lpstr>
      <vt:lpstr>PowerPoint 演示文稿</vt:lpstr>
      <vt:lpstr>PowerPoint 演示文稿</vt:lpstr>
      <vt:lpstr>包含元素外边距合并示例</vt:lpstr>
      <vt:lpstr>4.7 相邻盒子之间的水平间距</vt:lpstr>
      <vt:lpstr>相邻两元素的外边距均为正值时的水平间距</vt:lpstr>
      <vt:lpstr>相邻两元素的外边距不全为正值时的水平间距</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1223</cp:revision>
  <dcterms:created xsi:type="dcterms:W3CDTF">2004-09-29T10:46:00Z</dcterms:created>
  <dcterms:modified xsi:type="dcterms:W3CDTF">2020-08-30T10:49:08Z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