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8"/>
  </p:notesMasterIdLst>
  <p:sldIdLst>
    <p:sldId id="387" r:id="rId4"/>
    <p:sldId id="635" r:id="rId5"/>
    <p:sldId id="733" r:id="rId6"/>
    <p:sldId id="734" r:id="rId7"/>
    <p:sldId id="636" r:id="rId9"/>
    <p:sldId id="681" r:id="rId10"/>
    <p:sldId id="735" r:id="rId11"/>
    <p:sldId id="772" r:id="rId12"/>
    <p:sldId id="773" r:id="rId13"/>
    <p:sldId id="879" r:id="rId14"/>
    <p:sldId id="774" r:id="rId15"/>
    <p:sldId id="775" r:id="rId16"/>
    <p:sldId id="776" r:id="rId17"/>
    <p:sldId id="777" r:id="rId18"/>
    <p:sldId id="778" r:id="rId19"/>
    <p:sldId id="779" r:id="rId20"/>
    <p:sldId id="780" r:id="rId21"/>
    <p:sldId id="817" r:id="rId22"/>
    <p:sldId id="816" r:id="rId23"/>
    <p:sldId id="637" r:id="rId24"/>
    <p:sldId id="859" r:id="rId25"/>
    <p:sldId id="818" r:id="rId26"/>
    <p:sldId id="853" r:id="rId27"/>
    <p:sldId id="855" r:id="rId28"/>
    <p:sldId id="881" r:id="rId29"/>
    <p:sldId id="905" r:id="rId30"/>
    <p:sldId id="882" r:id="rId31"/>
    <p:sldId id="883" r:id="rId32"/>
    <p:sldId id="884" r:id="rId33"/>
    <p:sldId id="885" r:id="rId34"/>
    <p:sldId id="886" r:id="rId35"/>
    <p:sldId id="887" r:id="rId36"/>
    <p:sldId id="888" r:id="rId37"/>
    <p:sldId id="889" r:id="rId38"/>
    <p:sldId id="890" r:id="rId39"/>
    <p:sldId id="891" r:id="rId40"/>
    <p:sldId id="892" r:id="rId41"/>
    <p:sldId id="893" r:id="rId42"/>
    <p:sldId id="894" r:id="rId43"/>
    <p:sldId id="895" r:id="rId44"/>
    <p:sldId id="896" r:id="rId45"/>
    <p:sldId id="897" r:id="rId46"/>
    <p:sldId id="898" r:id="rId47"/>
    <p:sldId id="899" r:id="rId48"/>
    <p:sldId id="900" r:id="rId49"/>
    <p:sldId id="901" r:id="rId50"/>
    <p:sldId id="902" r:id="rId51"/>
    <p:sldId id="903" r:id="rId52"/>
    <p:sldId id="904" r:id="rId53"/>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3366"/>
    <a:srgbClr val="0000FF"/>
    <a:srgbClr val="000000"/>
    <a:srgbClr val="003300"/>
    <a:srgbClr val="333300"/>
    <a:srgbClr val="E7EAE6"/>
    <a:srgbClr val="CFD4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483"/>
    <p:restoredTop sz="93929"/>
  </p:normalViewPr>
  <p:slideViewPr>
    <p:cSldViewPr showGuides="1">
      <p:cViewPr varScale="1">
        <p:scale>
          <a:sx n="74" d="100"/>
          <a:sy n="74" d="100"/>
        </p:scale>
        <p:origin x="-498" y="-84"/>
      </p:cViewPr>
      <p:guideLst>
        <p:guide orient="horz" pos="2159"/>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273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83650" name="页眉占位符 283649"/>
          <p:cNvSpPr>
            <a:spLocks noGrp="1"/>
          </p:cNvSpPr>
          <p:nvPr>
            <p:ph type="hdr" sz="quarter"/>
          </p:nvPr>
        </p:nvSpPr>
        <p:spPr>
          <a:xfrm>
            <a:off x="0" y="0"/>
            <a:ext cx="2971800" cy="457200"/>
          </a:xfrm>
          <a:prstGeom prst="rect">
            <a:avLst/>
          </a:prstGeom>
          <a:noFill/>
          <a:ln w="9525">
            <a:noFill/>
          </a:ln>
        </p:spPr>
        <p:txBody>
          <a:bodyPr/>
          <a:p>
            <a:pPr lvl="0"/>
            <a:endParaRPr lang="zh-CN" altLang="en-US" sz="1200" dirty="0"/>
          </a:p>
        </p:txBody>
      </p:sp>
      <p:sp>
        <p:nvSpPr>
          <p:cNvPr id="283651" name="日期占位符 283650"/>
          <p:cNvSpPr>
            <a:spLocks noGrp="1"/>
          </p:cNvSpPr>
          <p:nvPr>
            <p:ph type="dt" idx="1"/>
          </p:nvPr>
        </p:nvSpPr>
        <p:spPr>
          <a:xfrm>
            <a:off x="3884613" y="0"/>
            <a:ext cx="2971800" cy="457200"/>
          </a:xfrm>
          <a:prstGeom prst="rect">
            <a:avLst/>
          </a:prstGeom>
          <a:noFill/>
          <a:ln w="9525">
            <a:noFill/>
          </a:ln>
        </p:spPr>
        <p:txBody>
          <a:bodyPr/>
          <a:p>
            <a:pPr lvl="0" algn="r"/>
            <a:endParaRPr lang="zh-CN" altLang="en-US" sz="1200" dirty="0"/>
          </a:p>
        </p:txBody>
      </p:sp>
      <p:sp>
        <p:nvSpPr>
          <p:cNvPr id="283652" name="幻灯片图像占位符 283651"/>
          <p:cNvSpPr>
            <a:spLocks noRot="1"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283653" name="文本占位符 283652"/>
          <p:cNvSpPr>
            <a:spLocks noGrp="1"/>
          </p:cNvSpPr>
          <p:nvPr>
            <p:ph type="body" sz="quarter" idx="3"/>
          </p:nvPr>
        </p:nvSpPr>
        <p:spPr>
          <a:xfrm>
            <a:off x="685800" y="4343400"/>
            <a:ext cx="5486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83654" name="页脚占位符 283653"/>
          <p:cNvSpPr>
            <a:spLocks noGrp="1"/>
          </p:cNvSpPr>
          <p:nvPr>
            <p:ph type="ftr" sz="quarter" idx="4"/>
          </p:nvPr>
        </p:nvSpPr>
        <p:spPr>
          <a:xfrm>
            <a:off x="0" y="8685213"/>
            <a:ext cx="2971800" cy="457200"/>
          </a:xfrm>
          <a:prstGeom prst="rect">
            <a:avLst/>
          </a:prstGeom>
          <a:noFill/>
          <a:ln w="9525">
            <a:noFill/>
          </a:ln>
        </p:spPr>
        <p:txBody>
          <a:bodyPr anchor="b"/>
          <a:p>
            <a:pPr lvl="0"/>
            <a:endParaRPr lang="zh-CN" altLang="en-US" sz="1200" dirty="0"/>
          </a:p>
        </p:txBody>
      </p:sp>
      <p:sp>
        <p:nvSpPr>
          <p:cNvPr id="283655" name="灯片编号占位符 283654"/>
          <p:cNvSpPr>
            <a:spLocks noGrp="1"/>
          </p:cNvSpPr>
          <p:nvPr>
            <p:ph type="sldNum" sz="quarter" idx="5"/>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幻灯片图像占位符 429057"/>
          <p:cNvSpPr>
            <a:spLocks noRot="1" noTextEdit="1"/>
          </p:cNvSpPr>
          <p:nvPr>
            <p:ph type="sldImg"/>
          </p:nvPr>
        </p:nvSpPr>
        <p:spPr/>
      </p:sp>
      <p:sp>
        <p:nvSpPr>
          <p:cNvPr id="45058" name="文本占位符 429058"/>
          <p:cNvSpPr>
            <a:spLocks noGrp="1"/>
          </p:cNvSpPr>
          <p:nvPr>
            <p:ph type="body"/>
          </p:nvPr>
        </p:nvSpPr>
        <p:spPr/>
        <p:txBody>
          <a:bodyPr anchor="t"/>
          <a:p>
            <a:pPr lvl="0" indent="0"/>
            <a:endParaRPr lang="zh-CN" dirty="0"/>
          </a:p>
        </p:txBody>
      </p:sp>
      <p:sp>
        <p:nvSpPr>
          <p:cNvPr id="45059"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6018" name="幻灯片图像占位符 1"/>
          <p:cNvSpPr>
            <a:spLocks noGrp="1" noRot="1" noChangeAspect="1" noTextEdit="1"/>
          </p:cNvSpPr>
          <p:nvPr>
            <p:ph type="sldImg"/>
          </p:nvPr>
        </p:nvSpPr>
        <p:spPr>
          <a:ln>
            <a:solidFill>
              <a:srgbClr val="000000">
                <a:alpha val="100000"/>
              </a:srgbClr>
            </a:solidFill>
            <a:miter lim="800000"/>
          </a:ln>
        </p:spPr>
      </p:sp>
      <p:sp>
        <p:nvSpPr>
          <p:cNvPr id="726019" name="备注占位符 2"/>
          <p:cNvSpPr>
            <a:spLocks noGrp="1"/>
          </p:cNvSpPr>
          <p:nvPr>
            <p:ph type="body" idx="1"/>
          </p:nvPr>
        </p:nvSpPr>
        <p:spPr/>
        <p:txBody>
          <a:bodyPr vert="horz" wrap="square" lIns="91440" tIns="45720" rIns="91440" bIns="45720" anchor="t"/>
          <a:p>
            <a:pPr lvl="0">
              <a:spcBef>
                <a:spcPct val="0"/>
              </a:spcBef>
            </a:pPr>
            <a:endParaRPr dirty="0"/>
          </a:p>
        </p:txBody>
      </p:sp>
      <p:sp>
        <p:nvSpPr>
          <p:cNvPr id="58372" name="灯片编号占位符 3"/>
          <p:cNvSpPr txBox="1">
            <a:spLocks noGrp="1"/>
          </p:cNvSpPr>
          <p:nvPr/>
        </p:nvSpPr>
        <p:spPr bwMode="auto">
          <a:xfrm>
            <a:off x="3884613" y="8685213"/>
            <a:ext cx="2971800" cy="457200"/>
          </a:xfrm>
          <a:prstGeom prst="rect">
            <a:avLst/>
          </a:prstGeom>
          <a:noFill/>
          <a:ln>
            <a:miter lim="800000"/>
          </a:ln>
        </p:spPr>
        <p:txBody>
          <a:bodyPr vert="horz" wrap="square" lIns="91440" tIns="45720" rIns="91440" bIns="45720" numCol="1" rtlCol="0" anchor="b" anchorCtr="0" compatLnSpc="1"/>
          <a:p>
            <a:pPr lvl="0" algn="r">
              <a:buClrTx/>
            </a:pPr>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6018" name="幻灯片图像占位符 1"/>
          <p:cNvSpPr>
            <a:spLocks noGrp="1" noRot="1" noChangeAspect="1" noTextEdit="1"/>
          </p:cNvSpPr>
          <p:nvPr>
            <p:ph type="sldImg"/>
          </p:nvPr>
        </p:nvSpPr>
        <p:spPr>
          <a:ln>
            <a:solidFill>
              <a:srgbClr val="000000">
                <a:alpha val="100000"/>
              </a:srgbClr>
            </a:solidFill>
            <a:miter lim="800000"/>
          </a:ln>
        </p:spPr>
      </p:sp>
      <p:sp>
        <p:nvSpPr>
          <p:cNvPr id="726019" name="备注占位符 2"/>
          <p:cNvSpPr>
            <a:spLocks noGrp="1"/>
          </p:cNvSpPr>
          <p:nvPr>
            <p:ph type="body" idx="1"/>
          </p:nvPr>
        </p:nvSpPr>
        <p:spPr/>
        <p:txBody>
          <a:bodyPr vert="horz" wrap="square" lIns="91440" tIns="45720" rIns="91440" bIns="45720" anchor="t"/>
          <a:p>
            <a:pPr lvl="0">
              <a:spcBef>
                <a:spcPct val="0"/>
              </a:spcBef>
            </a:pPr>
            <a:endParaRPr dirty="0"/>
          </a:p>
        </p:txBody>
      </p:sp>
      <p:sp>
        <p:nvSpPr>
          <p:cNvPr id="58372" name="灯片编号占位符 3"/>
          <p:cNvSpPr txBox="1">
            <a:spLocks noGrp="1"/>
          </p:cNvSpPr>
          <p:nvPr/>
        </p:nvSpPr>
        <p:spPr bwMode="auto">
          <a:xfrm>
            <a:off x="3884613" y="8685213"/>
            <a:ext cx="2971800" cy="457200"/>
          </a:xfrm>
          <a:prstGeom prst="rect">
            <a:avLst/>
          </a:prstGeom>
          <a:noFill/>
          <a:ln>
            <a:miter lim="800000"/>
          </a:ln>
        </p:spPr>
        <p:txBody>
          <a:bodyPr vert="horz" wrap="square" lIns="91440" tIns="45720" rIns="91440" bIns="45720" numCol="1" rtlCol="0" anchor="b" anchorCtr="0" compatLnSpc="1"/>
          <a:p>
            <a:pPr lvl="0" algn="r">
              <a:buClrTx/>
            </a:pPr>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6018" name="幻灯片图像占位符 1"/>
          <p:cNvSpPr>
            <a:spLocks noGrp="1" noRot="1" noChangeAspect="1" noTextEdit="1"/>
          </p:cNvSpPr>
          <p:nvPr>
            <p:ph type="sldImg"/>
          </p:nvPr>
        </p:nvSpPr>
        <p:spPr>
          <a:ln>
            <a:solidFill>
              <a:srgbClr val="000000">
                <a:alpha val="100000"/>
              </a:srgbClr>
            </a:solidFill>
            <a:miter lim="800000"/>
          </a:ln>
        </p:spPr>
      </p:sp>
      <p:sp>
        <p:nvSpPr>
          <p:cNvPr id="726019" name="备注占位符 2"/>
          <p:cNvSpPr>
            <a:spLocks noGrp="1"/>
          </p:cNvSpPr>
          <p:nvPr>
            <p:ph type="body" idx="1"/>
          </p:nvPr>
        </p:nvSpPr>
        <p:spPr/>
        <p:txBody>
          <a:bodyPr vert="horz" wrap="square" lIns="91440" tIns="45720" rIns="91440" bIns="45720" anchor="t"/>
          <a:p>
            <a:pPr lvl="0">
              <a:spcBef>
                <a:spcPct val="0"/>
              </a:spcBef>
            </a:pPr>
            <a:endParaRPr dirty="0"/>
          </a:p>
        </p:txBody>
      </p:sp>
      <p:sp>
        <p:nvSpPr>
          <p:cNvPr id="58372" name="灯片编号占位符 3"/>
          <p:cNvSpPr txBox="1">
            <a:spLocks noGrp="1"/>
          </p:cNvSpPr>
          <p:nvPr/>
        </p:nvSpPr>
        <p:spPr bwMode="auto">
          <a:xfrm>
            <a:off x="3884613" y="8685213"/>
            <a:ext cx="2971800" cy="457200"/>
          </a:xfrm>
          <a:prstGeom prst="rect">
            <a:avLst/>
          </a:prstGeom>
          <a:noFill/>
          <a:ln>
            <a:miter lim="800000"/>
          </a:ln>
        </p:spPr>
        <p:txBody>
          <a:bodyPr vert="horz" wrap="square" lIns="91440" tIns="45720" rIns="91440" bIns="45720" numCol="1" rtlCol="0" anchor="b" anchorCtr="0" compatLnSpc="1"/>
          <a:p>
            <a:pPr lvl="0" algn="r">
              <a:buClrTx/>
            </a:pPr>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6018" name="幻灯片图像占位符 1"/>
          <p:cNvSpPr>
            <a:spLocks noGrp="1" noRot="1" noChangeAspect="1" noTextEdit="1"/>
          </p:cNvSpPr>
          <p:nvPr>
            <p:ph type="sldImg"/>
          </p:nvPr>
        </p:nvSpPr>
        <p:spPr>
          <a:ln>
            <a:solidFill>
              <a:srgbClr val="000000">
                <a:alpha val="100000"/>
              </a:srgbClr>
            </a:solidFill>
            <a:miter lim="800000"/>
          </a:ln>
        </p:spPr>
      </p:sp>
      <p:sp>
        <p:nvSpPr>
          <p:cNvPr id="726019" name="备注占位符 2"/>
          <p:cNvSpPr>
            <a:spLocks noGrp="1"/>
          </p:cNvSpPr>
          <p:nvPr>
            <p:ph type="body" idx="1"/>
          </p:nvPr>
        </p:nvSpPr>
        <p:spPr/>
        <p:txBody>
          <a:bodyPr vert="horz" wrap="square" lIns="91440" tIns="45720" rIns="91440" bIns="45720" anchor="t"/>
          <a:p>
            <a:pPr lvl="0">
              <a:spcBef>
                <a:spcPct val="0"/>
              </a:spcBef>
            </a:pPr>
            <a:endParaRPr dirty="0"/>
          </a:p>
        </p:txBody>
      </p:sp>
      <p:sp>
        <p:nvSpPr>
          <p:cNvPr id="58372" name="灯片编号占位符 3"/>
          <p:cNvSpPr txBox="1">
            <a:spLocks noGrp="1"/>
          </p:cNvSpPr>
          <p:nvPr/>
        </p:nvSpPr>
        <p:spPr bwMode="auto">
          <a:xfrm>
            <a:off x="3884613" y="8685213"/>
            <a:ext cx="2971800" cy="457200"/>
          </a:xfrm>
          <a:prstGeom prst="rect">
            <a:avLst/>
          </a:prstGeom>
          <a:noFill/>
          <a:ln>
            <a:miter lim="800000"/>
          </a:ln>
        </p:spPr>
        <p:txBody>
          <a:bodyPr vert="horz" wrap="square" lIns="91440" tIns="45720" rIns="91440" bIns="45720" numCol="1" rtlCol="0" anchor="b" anchorCtr="0" compatLnSpc="1"/>
          <a:p>
            <a:pPr lvl="0" algn="r">
              <a:buClrTx/>
            </a:pPr>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6018" name="幻灯片图像占位符 1"/>
          <p:cNvSpPr>
            <a:spLocks noGrp="1" noRot="1" noChangeAspect="1" noTextEdit="1"/>
          </p:cNvSpPr>
          <p:nvPr>
            <p:ph type="sldImg"/>
          </p:nvPr>
        </p:nvSpPr>
        <p:spPr>
          <a:ln>
            <a:solidFill>
              <a:srgbClr val="000000">
                <a:alpha val="100000"/>
              </a:srgbClr>
            </a:solidFill>
            <a:miter lim="800000"/>
          </a:ln>
        </p:spPr>
      </p:sp>
      <p:sp>
        <p:nvSpPr>
          <p:cNvPr id="726019" name="备注占位符 2"/>
          <p:cNvSpPr>
            <a:spLocks noGrp="1"/>
          </p:cNvSpPr>
          <p:nvPr>
            <p:ph type="body" idx="1"/>
          </p:nvPr>
        </p:nvSpPr>
        <p:spPr/>
        <p:txBody>
          <a:bodyPr vert="horz" wrap="square" lIns="91440" tIns="45720" rIns="91440" bIns="45720" anchor="t"/>
          <a:p>
            <a:pPr lvl="0">
              <a:spcBef>
                <a:spcPct val="0"/>
              </a:spcBef>
            </a:pPr>
            <a:endParaRPr dirty="0"/>
          </a:p>
        </p:txBody>
      </p:sp>
      <p:sp>
        <p:nvSpPr>
          <p:cNvPr id="58372" name="灯片编号占位符 3"/>
          <p:cNvSpPr txBox="1">
            <a:spLocks noGrp="1"/>
          </p:cNvSpPr>
          <p:nvPr/>
        </p:nvSpPr>
        <p:spPr bwMode="auto">
          <a:xfrm>
            <a:off x="3884613" y="8685213"/>
            <a:ext cx="2971800" cy="457200"/>
          </a:xfrm>
          <a:prstGeom prst="rect">
            <a:avLst/>
          </a:prstGeom>
          <a:noFill/>
          <a:ln>
            <a:miter lim="800000"/>
          </a:ln>
        </p:spPr>
        <p:txBody>
          <a:bodyPr vert="horz" wrap="square" lIns="91440" tIns="45720" rIns="91440" bIns="45720" numCol="1" rtlCol="0" anchor="b" anchorCtr="0" compatLnSpc="1"/>
          <a:p>
            <a:pPr lvl="0" algn="r">
              <a:buClrTx/>
            </a:pPr>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6018" name="幻灯片图像占位符 1"/>
          <p:cNvSpPr>
            <a:spLocks noGrp="1" noRot="1" noChangeAspect="1" noTextEdit="1"/>
          </p:cNvSpPr>
          <p:nvPr>
            <p:ph type="sldImg"/>
          </p:nvPr>
        </p:nvSpPr>
        <p:spPr>
          <a:ln>
            <a:solidFill>
              <a:srgbClr val="000000">
                <a:alpha val="100000"/>
              </a:srgbClr>
            </a:solidFill>
            <a:miter lim="800000"/>
          </a:ln>
        </p:spPr>
      </p:sp>
      <p:sp>
        <p:nvSpPr>
          <p:cNvPr id="726019" name="备注占位符 2"/>
          <p:cNvSpPr>
            <a:spLocks noGrp="1"/>
          </p:cNvSpPr>
          <p:nvPr>
            <p:ph type="body" idx="1"/>
          </p:nvPr>
        </p:nvSpPr>
        <p:spPr/>
        <p:txBody>
          <a:bodyPr vert="horz" wrap="square" lIns="91440" tIns="45720" rIns="91440" bIns="45720" anchor="t"/>
          <a:p>
            <a:pPr lvl="0">
              <a:spcBef>
                <a:spcPct val="0"/>
              </a:spcBef>
            </a:pPr>
            <a:endParaRPr dirty="0"/>
          </a:p>
        </p:txBody>
      </p:sp>
      <p:sp>
        <p:nvSpPr>
          <p:cNvPr id="58372" name="灯片编号占位符 3"/>
          <p:cNvSpPr txBox="1">
            <a:spLocks noGrp="1"/>
          </p:cNvSpPr>
          <p:nvPr/>
        </p:nvSpPr>
        <p:spPr bwMode="auto">
          <a:xfrm>
            <a:off x="3884613" y="8685213"/>
            <a:ext cx="2971800" cy="457200"/>
          </a:xfrm>
          <a:prstGeom prst="rect">
            <a:avLst/>
          </a:prstGeom>
          <a:noFill/>
          <a:ln>
            <a:miter lim="800000"/>
          </a:ln>
        </p:spPr>
        <p:txBody>
          <a:bodyPr vert="horz" wrap="square" lIns="91440" tIns="45720" rIns="91440" bIns="45720" numCol="1" rtlCol="0" anchor="b" anchorCtr="0" compatLnSpc="1"/>
          <a:p>
            <a:pPr lvl="0" algn="r">
              <a:buClrTx/>
            </a:pPr>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6018" name="幻灯片图像占位符 1"/>
          <p:cNvSpPr>
            <a:spLocks noGrp="1" noRot="1" noChangeAspect="1" noTextEdit="1"/>
          </p:cNvSpPr>
          <p:nvPr>
            <p:ph type="sldImg"/>
          </p:nvPr>
        </p:nvSpPr>
        <p:spPr>
          <a:ln>
            <a:solidFill>
              <a:srgbClr val="000000">
                <a:alpha val="100000"/>
              </a:srgbClr>
            </a:solidFill>
            <a:miter lim="800000"/>
          </a:ln>
        </p:spPr>
      </p:sp>
      <p:sp>
        <p:nvSpPr>
          <p:cNvPr id="726019" name="备注占位符 2"/>
          <p:cNvSpPr>
            <a:spLocks noGrp="1"/>
          </p:cNvSpPr>
          <p:nvPr>
            <p:ph type="body" idx="1"/>
          </p:nvPr>
        </p:nvSpPr>
        <p:spPr/>
        <p:txBody>
          <a:bodyPr vert="horz" wrap="square" lIns="91440" tIns="45720" rIns="91440" bIns="45720" anchor="t"/>
          <a:p>
            <a:pPr lvl="0">
              <a:spcBef>
                <a:spcPct val="0"/>
              </a:spcBef>
            </a:pPr>
            <a:endParaRPr dirty="0"/>
          </a:p>
        </p:txBody>
      </p:sp>
      <p:sp>
        <p:nvSpPr>
          <p:cNvPr id="58372" name="灯片编号占位符 3"/>
          <p:cNvSpPr txBox="1">
            <a:spLocks noGrp="1"/>
          </p:cNvSpPr>
          <p:nvPr/>
        </p:nvSpPr>
        <p:spPr bwMode="auto">
          <a:xfrm>
            <a:off x="3884613" y="8685213"/>
            <a:ext cx="2971800" cy="457200"/>
          </a:xfrm>
          <a:prstGeom prst="rect">
            <a:avLst/>
          </a:prstGeom>
          <a:noFill/>
          <a:ln>
            <a:miter lim="800000"/>
          </a:ln>
        </p:spPr>
        <p:txBody>
          <a:bodyPr vert="horz" wrap="square" lIns="91440" tIns="45720" rIns="91440" bIns="45720" numCol="1" rtlCol="0" anchor="b" anchorCtr="0" compatLnSpc="1"/>
          <a:p>
            <a:pPr lvl="0" algn="r">
              <a:buClrTx/>
            </a:pPr>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6018" name="幻灯片图像占位符 1"/>
          <p:cNvSpPr>
            <a:spLocks noGrp="1" noRot="1" noChangeAspect="1" noTextEdit="1"/>
          </p:cNvSpPr>
          <p:nvPr>
            <p:ph type="sldImg"/>
          </p:nvPr>
        </p:nvSpPr>
        <p:spPr>
          <a:ln>
            <a:solidFill>
              <a:srgbClr val="000000">
                <a:alpha val="100000"/>
              </a:srgbClr>
            </a:solidFill>
            <a:miter lim="800000"/>
          </a:ln>
        </p:spPr>
      </p:sp>
      <p:sp>
        <p:nvSpPr>
          <p:cNvPr id="726019" name="备注占位符 2"/>
          <p:cNvSpPr>
            <a:spLocks noGrp="1"/>
          </p:cNvSpPr>
          <p:nvPr>
            <p:ph type="body" idx="1"/>
          </p:nvPr>
        </p:nvSpPr>
        <p:spPr/>
        <p:txBody>
          <a:bodyPr vert="horz" wrap="square" lIns="91440" tIns="45720" rIns="91440" bIns="45720" anchor="t"/>
          <a:p>
            <a:pPr lvl="0">
              <a:spcBef>
                <a:spcPct val="0"/>
              </a:spcBef>
            </a:pPr>
            <a:endParaRPr dirty="0"/>
          </a:p>
        </p:txBody>
      </p:sp>
      <p:sp>
        <p:nvSpPr>
          <p:cNvPr id="58372" name="灯片编号占位符 3"/>
          <p:cNvSpPr txBox="1">
            <a:spLocks noGrp="1"/>
          </p:cNvSpPr>
          <p:nvPr/>
        </p:nvSpPr>
        <p:spPr bwMode="auto">
          <a:xfrm>
            <a:off x="3884613" y="8685213"/>
            <a:ext cx="2971800" cy="457200"/>
          </a:xfrm>
          <a:prstGeom prst="rect">
            <a:avLst/>
          </a:prstGeom>
          <a:noFill/>
          <a:ln>
            <a:miter lim="800000"/>
          </a:ln>
        </p:spPr>
        <p:txBody>
          <a:bodyPr vert="horz" wrap="square" lIns="91440" tIns="45720" rIns="91440" bIns="45720" numCol="1" rtlCol="0" anchor="b" anchorCtr="0" compatLnSpc="1"/>
          <a:p>
            <a:pPr lvl="0" algn="r">
              <a:buClrTx/>
            </a:pPr>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6018" name="幻灯片图像占位符 1"/>
          <p:cNvSpPr>
            <a:spLocks noGrp="1" noRot="1" noChangeAspect="1" noTextEdit="1"/>
          </p:cNvSpPr>
          <p:nvPr>
            <p:ph type="sldImg"/>
          </p:nvPr>
        </p:nvSpPr>
        <p:spPr>
          <a:ln>
            <a:solidFill>
              <a:srgbClr val="000000">
                <a:alpha val="100000"/>
              </a:srgbClr>
            </a:solidFill>
            <a:miter lim="800000"/>
          </a:ln>
        </p:spPr>
      </p:sp>
      <p:sp>
        <p:nvSpPr>
          <p:cNvPr id="726019" name="备注占位符 2"/>
          <p:cNvSpPr>
            <a:spLocks noGrp="1"/>
          </p:cNvSpPr>
          <p:nvPr>
            <p:ph type="body" idx="1"/>
          </p:nvPr>
        </p:nvSpPr>
        <p:spPr/>
        <p:txBody>
          <a:bodyPr vert="horz" wrap="square" lIns="91440" tIns="45720" rIns="91440" bIns="45720" anchor="t"/>
          <a:p>
            <a:pPr lvl="0">
              <a:spcBef>
                <a:spcPct val="0"/>
              </a:spcBef>
            </a:pPr>
            <a:endParaRPr dirty="0"/>
          </a:p>
        </p:txBody>
      </p:sp>
      <p:sp>
        <p:nvSpPr>
          <p:cNvPr id="58372" name="灯片编号占位符 3"/>
          <p:cNvSpPr txBox="1">
            <a:spLocks noGrp="1"/>
          </p:cNvSpPr>
          <p:nvPr/>
        </p:nvSpPr>
        <p:spPr bwMode="auto">
          <a:xfrm>
            <a:off x="3884613" y="8685213"/>
            <a:ext cx="2971800" cy="457200"/>
          </a:xfrm>
          <a:prstGeom prst="rect">
            <a:avLst/>
          </a:prstGeom>
          <a:noFill/>
          <a:ln>
            <a:miter lim="800000"/>
          </a:ln>
        </p:spPr>
        <p:txBody>
          <a:bodyPr vert="horz" wrap="square" lIns="91440" tIns="45720" rIns="91440" bIns="45720" numCol="1" rtlCol="0" anchor="b" anchorCtr="0" compatLnSpc="1"/>
          <a:p>
            <a:pPr lvl="0" algn="r">
              <a:buClrTx/>
            </a:pPr>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195586" name="组合 195585"/>
          <p:cNvGrpSpPr/>
          <p:nvPr/>
        </p:nvGrpSpPr>
        <p:grpSpPr>
          <a:xfrm>
            <a:off x="0" y="0"/>
            <a:ext cx="8805863" cy="6858000"/>
            <a:chOff x="0" y="0"/>
            <a:chExt cx="5547" cy="4320"/>
          </a:xfrm>
        </p:grpSpPr>
        <p:grpSp>
          <p:nvGrpSpPr>
            <p:cNvPr id="195587" name="组合 195586"/>
            <p:cNvGrpSpPr/>
            <p:nvPr userDrawn="1"/>
          </p:nvGrpSpPr>
          <p:grpSpPr>
            <a:xfrm rot="-215207">
              <a:off x="3690" y="234"/>
              <a:ext cx="1857" cy="3625"/>
              <a:chOff x="3010" y="778"/>
              <a:chExt cx="1857" cy="3625"/>
            </a:xfrm>
          </p:grpSpPr>
          <p:sp>
            <p:nvSpPr>
              <p:cNvPr id="195588" name="任意多边形 195587"/>
              <p:cNvSpPr/>
              <p:nvPr userDrawn="1"/>
            </p:nvSpPr>
            <p:spPr>
              <a:xfrm rot="-9414770" flipV="1">
                <a:off x="3534" y="778"/>
                <a:ext cx="1333" cy="1485"/>
              </a:xfrm>
              <a:custGeom>
                <a:avLst/>
                <a:gdLst/>
                <a:ahLst/>
                <a:cxnLst/>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w="9525">
                <a:noFill/>
              </a:ln>
            </p:spPr>
            <p:txBody>
              <a:bodyPr/>
              <a:p>
                <a:endParaRPr lang="zh-CN" altLang="en-US"/>
              </a:p>
            </p:txBody>
          </p:sp>
          <p:sp>
            <p:nvSpPr>
              <p:cNvPr id="195589" name="任意多边形 195588"/>
              <p:cNvSpPr/>
              <p:nvPr userDrawn="1"/>
            </p:nvSpPr>
            <p:spPr>
              <a:xfrm rot="-9414770" flipV="1">
                <a:off x="4029" y="1802"/>
                <a:ext cx="571" cy="531"/>
              </a:xfrm>
              <a:custGeom>
                <a:avLst/>
                <a:gdLst/>
                <a:ahLst/>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w="9525">
                <a:noFill/>
              </a:ln>
            </p:spPr>
            <p:txBody>
              <a:bodyPr/>
              <a:p>
                <a:endParaRPr lang="zh-CN" altLang="en-US"/>
              </a:p>
            </p:txBody>
          </p:sp>
          <p:sp>
            <p:nvSpPr>
              <p:cNvPr id="195590" name="任意多边形 195589"/>
              <p:cNvSpPr/>
              <p:nvPr userDrawn="1"/>
            </p:nvSpPr>
            <p:spPr>
              <a:xfrm rot="-9414770" flipV="1">
                <a:off x="3639" y="2167"/>
                <a:ext cx="277" cy="249"/>
              </a:xfrm>
              <a:custGeom>
                <a:avLst/>
                <a:gdLst/>
                <a:ahLst/>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w="9525">
                <a:noFill/>
              </a:ln>
            </p:spPr>
            <p:txBody>
              <a:bodyPr/>
              <a:p>
                <a:endParaRPr lang="zh-CN" altLang="en-US"/>
              </a:p>
            </p:txBody>
          </p:sp>
          <p:sp>
            <p:nvSpPr>
              <p:cNvPr id="195591" name="任意多边形 195590"/>
              <p:cNvSpPr/>
              <p:nvPr userDrawn="1"/>
            </p:nvSpPr>
            <p:spPr>
              <a:xfrm rot="-9414770" flipV="1">
                <a:off x="3979" y="977"/>
                <a:ext cx="245" cy="347"/>
              </a:xfrm>
              <a:custGeom>
                <a:avLst/>
                <a:gdLst/>
                <a:ahLst/>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w="9525">
                <a:noFill/>
              </a:ln>
            </p:spPr>
            <p:txBody>
              <a:bodyPr/>
              <a:p>
                <a:endParaRPr lang="zh-CN" altLang="en-US"/>
              </a:p>
            </p:txBody>
          </p:sp>
          <p:sp>
            <p:nvSpPr>
              <p:cNvPr id="195592" name="任意多边形 195591"/>
              <p:cNvSpPr/>
              <p:nvPr userDrawn="1"/>
            </p:nvSpPr>
            <p:spPr>
              <a:xfrm rot="-9414770" flipV="1">
                <a:off x="3845" y="2207"/>
                <a:ext cx="103" cy="209"/>
              </a:xfrm>
              <a:custGeom>
                <a:avLst/>
                <a:gdLst/>
                <a:ahLst/>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w="9525">
                <a:noFill/>
              </a:ln>
            </p:spPr>
            <p:txBody>
              <a:bodyPr/>
              <a:p>
                <a:endParaRPr lang="zh-CN" altLang="en-US"/>
              </a:p>
            </p:txBody>
          </p:sp>
          <p:sp>
            <p:nvSpPr>
              <p:cNvPr id="195593" name="任意多边形 195592"/>
              <p:cNvSpPr/>
              <p:nvPr userDrawn="1"/>
            </p:nvSpPr>
            <p:spPr>
              <a:xfrm rot="-9414770" flipV="1">
                <a:off x="3895" y="1325"/>
                <a:ext cx="120" cy="90"/>
              </a:xfrm>
              <a:custGeom>
                <a:avLst/>
                <a:gdLst/>
                <a:ahLst/>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w="9525">
                <a:noFill/>
              </a:ln>
            </p:spPr>
            <p:txBody>
              <a:bodyPr/>
              <a:p>
                <a:endParaRPr lang="zh-CN" altLang="en-US"/>
              </a:p>
            </p:txBody>
          </p:sp>
          <p:sp>
            <p:nvSpPr>
              <p:cNvPr id="195594" name="任意多边形 195593"/>
              <p:cNvSpPr/>
              <p:nvPr userDrawn="1"/>
            </p:nvSpPr>
            <p:spPr>
              <a:xfrm rot="-9414770" flipV="1">
                <a:off x="3010" y="2344"/>
                <a:ext cx="330" cy="2059"/>
              </a:xfrm>
              <a:custGeom>
                <a:avLst/>
                <a:gdLst/>
                <a:ahLst/>
                <a:cxnLst/>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w="9525">
                <a:noFill/>
              </a:ln>
            </p:spPr>
            <p:txBody>
              <a:bodyPr/>
              <a:p>
                <a:endParaRPr lang="zh-CN" altLang="en-US"/>
              </a:p>
            </p:txBody>
          </p:sp>
        </p:grpSp>
        <p:sp>
          <p:nvSpPr>
            <p:cNvPr id="195595" name="任意多边形 195594"/>
            <p:cNvSpPr/>
            <p:nvPr userDrawn="1"/>
          </p:nvSpPr>
          <p:spPr>
            <a:xfrm rot="373331" flipH="1">
              <a:off x="22" y="1957"/>
              <a:ext cx="323" cy="649"/>
            </a:xfrm>
            <a:custGeom>
              <a:avLst/>
              <a:gdLst/>
              <a:ahLst/>
              <a:cxnLst/>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w="9525">
              <a:noFill/>
            </a:ln>
          </p:spPr>
          <p:txBody>
            <a:bodyPr/>
            <a:p>
              <a:endParaRPr lang="zh-CN" altLang="en-US"/>
            </a:p>
          </p:txBody>
        </p:sp>
        <p:sp>
          <p:nvSpPr>
            <p:cNvPr id="195596" name="任意多边形 195595"/>
            <p:cNvSpPr/>
            <p:nvPr userDrawn="1"/>
          </p:nvSpPr>
          <p:spPr>
            <a:xfrm>
              <a:off x="168" y="1260"/>
              <a:ext cx="1259" cy="1532"/>
            </a:xfrm>
            <a:custGeom>
              <a:avLst/>
              <a:gdLst/>
              <a:ahLst/>
              <a:cxnLst/>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w="9525">
              <a:noFill/>
            </a:ln>
          </p:spPr>
          <p:txBody>
            <a:bodyPr/>
            <a:p>
              <a:endParaRPr lang="zh-CN" altLang="en-US"/>
            </a:p>
          </p:txBody>
        </p:sp>
        <p:sp>
          <p:nvSpPr>
            <p:cNvPr id="195597" name="任意多边形 195596"/>
            <p:cNvSpPr/>
            <p:nvPr userDrawn="1"/>
          </p:nvSpPr>
          <p:spPr>
            <a:xfrm>
              <a:off x="0" y="2610"/>
              <a:ext cx="801" cy="459"/>
            </a:xfrm>
            <a:custGeom>
              <a:avLst/>
              <a:gdLst/>
              <a:ahLst/>
              <a:cxnLst/>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w="9525">
              <a:noFill/>
            </a:ln>
          </p:spPr>
          <p:txBody>
            <a:bodyPr/>
            <a:p>
              <a:endParaRPr lang="zh-CN" altLang="en-US"/>
            </a:p>
          </p:txBody>
        </p:sp>
        <p:sp>
          <p:nvSpPr>
            <p:cNvPr id="195598" name="任意多边形 195597"/>
            <p:cNvSpPr/>
            <p:nvPr userDrawn="1"/>
          </p:nvSpPr>
          <p:spPr>
            <a:xfrm rot="373331" flipH="1">
              <a:off x="898" y="2855"/>
              <a:ext cx="354" cy="464"/>
            </a:xfrm>
            <a:custGeom>
              <a:avLst/>
              <a:gdLst/>
              <a:ahLst/>
              <a:cxnLst/>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w="9525">
              <a:noFill/>
            </a:ln>
          </p:spPr>
          <p:txBody>
            <a:bodyPr/>
            <a:p>
              <a:endParaRPr lang="zh-CN" altLang="en-US"/>
            </a:p>
          </p:txBody>
        </p:sp>
        <p:sp>
          <p:nvSpPr>
            <p:cNvPr id="195599" name="任意多边形 195598"/>
            <p:cNvSpPr/>
            <p:nvPr userDrawn="1"/>
          </p:nvSpPr>
          <p:spPr>
            <a:xfrm rot="373331" flipH="1">
              <a:off x="799" y="2979"/>
              <a:ext cx="87" cy="274"/>
            </a:xfrm>
            <a:custGeom>
              <a:avLst/>
              <a:gdLst/>
              <a:ahLst/>
              <a:cxnLst/>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w="9525">
              <a:noFill/>
            </a:ln>
          </p:spPr>
          <p:txBody>
            <a:bodyPr/>
            <a:p>
              <a:endParaRPr lang="zh-CN" altLang="en-US"/>
            </a:p>
          </p:txBody>
        </p:sp>
        <p:sp>
          <p:nvSpPr>
            <p:cNvPr id="195600" name="任意多边形 195599"/>
            <p:cNvSpPr/>
            <p:nvPr userDrawn="1"/>
          </p:nvSpPr>
          <p:spPr>
            <a:xfrm>
              <a:off x="1190" y="3273"/>
              <a:ext cx="1108" cy="1047"/>
            </a:xfrm>
            <a:custGeom>
              <a:avLst/>
              <a:gdLst/>
              <a:ahLst/>
              <a:cxnLst/>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w="9525">
              <a:noFill/>
            </a:ln>
          </p:spPr>
          <p:txBody>
            <a:bodyPr/>
            <a:p>
              <a:endParaRPr lang="zh-CN" altLang="en-US"/>
            </a:p>
          </p:txBody>
        </p:sp>
        <p:grpSp>
          <p:nvGrpSpPr>
            <p:cNvPr id="195601" name="组合 195600"/>
            <p:cNvGrpSpPr/>
            <p:nvPr userDrawn="1"/>
          </p:nvGrpSpPr>
          <p:grpSpPr>
            <a:xfrm rot="3220060">
              <a:off x="2631" y="754"/>
              <a:ext cx="569" cy="637"/>
              <a:chOff x="1727" y="866"/>
              <a:chExt cx="129" cy="157"/>
            </a:xfrm>
          </p:grpSpPr>
          <p:sp>
            <p:nvSpPr>
              <p:cNvPr id="195602" name="任意多边形 195601"/>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5603" name="任意多边形 195602"/>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5604" name="任意多边形 195603"/>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95605" name="组合 195604"/>
            <p:cNvGrpSpPr/>
            <p:nvPr userDrawn="1"/>
          </p:nvGrpSpPr>
          <p:grpSpPr>
            <a:xfrm rot="-6691250">
              <a:off x="3636" y="132"/>
              <a:ext cx="356" cy="607"/>
              <a:chOff x="1727" y="866"/>
              <a:chExt cx="129" cy="157"/>
            </a:xfrm>
          </p:grpSpPr>
          <p:sp>
            <p:nvSpPr>
              <p:cNvPr id="195606" name="任意多边形 195605"/>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5607" name="任意多边形 195606"/>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5608" name="任意多边形 195607"/>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95609" name="组合 195608"/>
            <p:cNvGrpSpPr/>
            <p:nvPr userDrawn="1"/>
          </p:nvGrpSpPr>
          <p:grpSpPr>
            <a:xfrm rot="-13075160">
              <a:off x="668" y="3321"/>
              <a:ext cx="501" cy="502"/>
              <a:chOff x="1727" y="866"/>
              <a:chExt cx="129" cy="157"/>
            </a:xfrm>
          </p:grpSpPr>
          <p:sp>
            <p:nvSpPr>
              <p:cNvPr id="195610" name="任意多边形 195609"/>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5611" name="任意多边形 195610"/>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5612" name="任意多边形 195611"/>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95613" name="组合 195612"/>
            <p:cNvGrpSpPr/>
            <p:nvPr userDrawn="1"/>
          </p:nvGrpSpPr>
          <p:grpSpPr>
            <a:xfrm rot="4106450" flipH="1">
              <a:off x="393" y="261"/>
              <a:ext cx="709" cy="892"/>
              <a:chOff x="1727" y="866"/>
              <a:chExt cx="129" cy="157"/>
            </a:xfrm>
          </p:grpSpPr>
          <p:sp>
            <p:nvSpPr>
              <p:cNvPr id="195614" name="任意多边形 195613"/>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5615" name="任意多边形 195614"/>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5616" name="任意多边形 195615"/>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95617" name="组合 195616"/>
            <p:cNvGrpSpPr/>
            <p:nvPr userDrawn="1"/>
          </p:nvGrpSpPr>
          <p:grpSpPr>
            <a:xfrm rot="10015322" flipH="1">
              <a:off x="4625" y="2382"/>
              <a:ext cx="709" cy="892"/>
              <a:chOff x="1727" y="866"/>
              <a:chExt cx="129" cy="157"/>
            </a:xfrm>
          </p:grpSpPr>
          <p:sp>
            <p:nvSpPr>
              <p:cNvPr id="195618" name="任意多边形 195617"/>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5619" name="任意多边形 195618"/>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5620" name="任意多边形 195619"/>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sp>
          <p:nvSpPr>
            <p:cNvPr id="195621" name="任意多边形 195620"/>
            <p:cNvSpPr/>
            <p:nvPr userDrawn="1"/>
          </p:nvSpPr>
          <p:spPr>
            <a:xfrm>
              <a:off x="1217" y="2"/>
              <a:ext cx="862" cy="886"/>
            </a:xfrm>
            <a:custGeom>
              <a:avLst/>
              <a:gdLst/>
              <a:ahLst/>
              <a:cxnLst/>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w="9525">
              <a:noFill/>
            </a:ln>
          </p:spPr>
          <p:txBody>
            <a:bodyPr/>
            <a:p>
              <a:endParaRPr lang="zh-CN" altLang="en-US"/>
            </a:p>
          </p:txBody>
        </p:sp>
        <p:sp>
          <p:nvSpPr>
            <p:cNvPr id="195622" name="任意多边形 195621"/>
            <p:cNvSpPr/>
            <p:nvPr userDrawn="1"/>
          </p:nvSpPr>
          <p:spPr>
            <a:xfrm rot="-11767473" flipV="1">
              <a:off x="2158" y="102"/>
              <a:ext cx="681" cy="593"/>
            </a:xfrm>
            <a:custGeom>
              <a:avLst/>
              <a:gdLst/>
              <a:ahLst/>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ln>
          </p:spPr>
          <p:txBody>
            <a:bodyPr/>
            <a:p>
              <a:endParaRPr lang="zh-CN" altLang="en-US"/>
            </a:p>
          </p:txBody>
        </p:sp>
        <p:sp>
          <p:nvSpPr>
            <p:cNvPr id="195623" name="任意多边形 195622"/>
            <p:cNvSpPr/>
            <p:nvPr userDrawn="1"/>
          </p:nvSpPr>
          <p:spPr>
            <a:xfrm rot="-11767473" flipV="1">
              <a:off x="1997" y="858"/>
              <a:ext cx="330" cy="278"/>
            </a:xfrm>
            <a:custGeom>
              <a:avLst/>
              <a:gdLst/>
              <a:ahLst/>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ln>
          </p:spPr>
          <p:txBody>
            <a:bodyPr/>
            <a:p>
              <a:endParaRPr lang="zh-CN" altLang="en-US"/>
            </a:p>
          </p:txBody>
        </p:sp>
        <p:sp>
          <p:nvSpPr>
            <p:cNvPr id="195624" name="任意多边形 195623"/>
            <p:cNvSpPr/>
            <p:nvPr userDrawn="1"/>
          </p:nvSpPr>
          <p:spPr>
            <a:xfrm rot="-11767473" flipV="1">
              <a:off x="2224" y="808"/>
              <a:ext cx="123" cy="233"/>
            </a:xfrm>
            <a:custGeom>
              <a:avLst/>
              <a:gdLst/>
              <a:ahLst/>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ln>
          </p:spPr>
          <p:txBody>
            <a:bodyPr/>
            <a:p>
              <a:endParaRPr lang="zh-CN" altLang="en-US"/>
            </a:p>
          </p:txBody>
        </p:sp>
        <p:sp>
          <p:nvSpPr>
            <p:cNvPr id="195625" name="任意多边形 195624"/>
            <p:cNvSpPr/>
            <p:nvPr userDrawn="1"/>
          </p:nvSpPr>
          <p:spPr>
            <a:xfrm>
              <a:off x="1603" y="0"/>
              <a:ext cx="124" cy="121"/>
            </a:xfrm>
            <a:custGeom>
              <a:avLst/>
              <a:gdLst/>
              <a:ahLst/>
              <a:cxnLst/>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w="9525">
              <a:noFill/>
            </a:ln>
          </p:spPr>
          <p:txBody>
            <a:bodyPr/>
            <a:p>
              <a:endParaRPr lang="zh-CN" altLang="en-US"/>
            </a:p>
          </p:txBody>
        </p:sp>
        <p:sp>
          <p:nvSpPr>
            <p:cNvPr id="195626" name="任意多边形 195625"/>
            <p:cNvSpPr/>
            <p:nvPr userDrawn="1"/>
          </p:nvSpPr>
          <p:spPr>
            <a:xfrm rot="-11767473" flipV="1">
              <a:off x="2173" y="1238"/>
              <a:ext cx="393" cy="2300"/>
            </a:xfrm>
            <a:custGeom>
              <a:avLst/>
              <a:gdLst/>
              <a:ahLst/>
              <a:cxnLst/>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w="9525">
              <a:noFill/>
            </a:ln>
          </p:spPr>
          <p:txBody>
            <a:bodyPr/>
            <a:p>
              <a:endParaRPr lang="zh-CN" altLang="en-US"/>
            </a:p>
          </p:txBody>
        </p:sp>
        <p:sp>
          <p:nvSpPr>
            <p:cNvPr id="195627" name="任意多边形 195626"/>
            <p:cNvSpPr/>
            <p:nvPr userDrawn="1"/>
          </p:nvSpPr>
          <p:spPr>
            <a:xfrm>
              <a:off x="0" y="1848"/>
              <a:ext cx="36" cy="132"/>
            </a:xfrm>
            <a:custGeom>
              <a:avLst/>
              <a:gdLst/>
              <a:ahLst/>
              <a:cxnLst/>
              <a:pathLst>
                <a:path w="36" h="132">
                  <a:moveTo>
                    <a:pt x="0" y="0"/>
                  </a:moveTo>
                  <a:lnTo>
                    <a:pt x="36" y="12"/>
                  </a:lnTo>
                  <a:lnTo>
                    <a:pt x="0" y="132"/>
                  </a:lnTo>
                  <a:lnTo>
                    <a:pt x="0" y="0"/>
                  </a:lnTo>
                  <a:close/>
                </a:path>
              </a:pathLst>
            </a:custGeom>
            <a:solidFill>
              <a:schemeClr val="folHlink"/>
            </a:solidFill>
            <a:ln w="9525">
              <a:noFill/>
            </a:ln>
          </p:spPr>
          <p:txBody>
            <a:bodyPr/>
            <a:p>
              <a:endParaRPr lang="zh-CN" altLang="en-US"/>
            </a:p>
          </p:txBody>
        </p:sp>
      </p:grpSp>
      <p:sp>
        <p:nvSpPr>
          <p:cNvPr id="195628" name="日期占位符 195627"/>
          <p:cNvSpPr>
            <a:spLocks noGrp="1"/>
          </p:cNvSpPr>
          <p:nvPr>
            <p:ph type="dt" sz="half" idx="2"/>
          </p:nvPr>
        </p:nvSpPr>
        <p:spPr>
          <a:xfrm>
            <a:off x="457200" y="6248400"/>
            <a:ext cx="2133600" cy="457200"/>
          </a:xfrm>
          <a:prstGeom prst="rect">
            <a:avLst/>
          </a:prstGeom>
          <a:noFill/>
          <a:ln w="9525">
            <a:noFill/>
          </a:ln>
        </p:spPr>
        <p:txBody>
          <a:bodyPr anchor="t"/>
          <a:lstStyle>
            <a:lvl1pPr>
              <a:defRPr sz="1400">
                <a:latin typeface="Verdana" panose="020B0604030504040204" pitchFamily="34" charset="0"/>
              </a:defRPr>
            </a:lvl1pPr>
          </a:lstStyle>
          <a:p>
            <a:endParaRPr lang="zh-CN" altLang="en-US" dirty="0">
              <a:latin typeface="Times New Roman" panose="02020603050405020304" pitchFamily="18" charset="0"/>
            </a:endParaRPr>
          </a:p>
        </p:txBody>
      </p:sp>
      <p:sp>
        <p:nvSpPr>
          <p:cNvPr id="195629" name="页脚占位符 195628"/>
          <p:cNvSpPr>
            <a:spLocks noGrp="1"/>
          </p:cNvSpPr>
          <p:nvPr>
            <p:ph type="ftr" sz="quarter" idx="3"/>
          </p:nvPr>
        </p:nvSpPr>
        <p:spPr>
          <a:xfrm>
            <a:off x="3124200" y="6248400"/>
            <a:ext cx="2895600" cy="457200"/>
          </a:xfrm>
          <a:prstGeom prst="rect">
            <a:avLst/>
          </a:prstGeom>
          <a:noFill/>
          <a:ln w="9525">
            <a:noFill/>
          </a:ln>
        </p:spPr>
        <p:txBody>
          <a:bodyPr anchor="t"/>
          <a:lstStyle>
            <a:lvl1pPr algn="ctr">
              <a:defRPr sz="1400">
                <a:latin typeface="Verdana" panose="020B0604030504040204" pitchFamily="34" charset="0"/>
              </a:defRPr>
            </a:lvl1pPr>
          </a:lstStyle>
          <a:p>
            <a:endParaRPr lang="zh-CN" altLang="en-US" dirty="0"/>
          </a:p>
        </p:txBody>
      </p:sp>
      <p:sp>
        <p:nvSpPr>
          <p:cNvPr id="195630" name="灯片编号占位符 195629"/>
          <p:cNvSpPr>
            <a:spLocks noGrp="1"/>
          </p:cNvSpPr>
          <p:nvPr>
            <p:ph type="sldNum" sz="quarter" idx="4"/>
          </p:nvPr>
        </p:nvSpPr>
        <p:spPr>
          <a:xfrm>
            <a:off x="6553200" y="6243638"/>
            <a:ext cx="2133600" cy="457200"/>
          </a:xfrm>
          <a:prstGeom prst="rect">
            <a:avLst/>
          </a:prstGeom>
          <a:noFill/>
          <a:ln w="9525">
            <a:noFill/>
          </a:ln>
        </p:spPr>
        <p:txBody>
          <a:bodyPr anchor="t"/>
          <a:lstStyle>
            <a:lvl1pPr algn="r">
              <a:defRPr sz="1400">
                <a:latin typeface="Verdana" panose="020B0604030504040204" pitchFamily="34" charset="0"/>
              </a:defRPr>
            </a:lvl1pPr>
          </a:lstStyle>
          <a:p>
            <a:fld id="{9A0DB2DC-4C9A-4742-B13C-FB6460FD3503}" type="slidenum">
              <a:rPr lang="zh-CN" altLang="en-US" dirty="0"/>
            </a:fld>
            <a:endParaRPr lang="zh-CN" altLang="en-US" dirty="0">
              <a:latin typeface="Times New Roman" panose="02020603050405020304" pitchFamily="18" charset="0"/>
            </a:endParaRPr>
          </a:p>
        </p:txBody>
      </p:sp>
      <p:sp>
        <p:nvSpPr>
          <p:cNvPr id="195631" name="标题 195630"/>
          <p:cNvSpPr>
            <a:spLocks noGrp="1"/>
          </p:cNvSpPr>
          <p:nvPr>
            <p:ph type="ctrTitle"/>
          </p:nvPr>
        </p:nvSpPr>
        <p:spPr>
          <a:xfrm>
            <a:off x="2455863" y="596900"/>
            <a:ext cx="6192837" cy="3581400"/>
          </a:xfrm>
          <a:prstGeom prst="rect">
            <a:avLst/>
          </a:prstGeom>
          <a:noFill/>
          <a:ln w="9525">
            <a:noFill/>
          </a:ln>
        </p:spPr>
        <p:txBody>
          <a:bodyPr anchor="b"/>
          <a:lstStyle>
            <a:lvl1pPr lvl="0">
              <a:defRPr sz="5200" b="1"/>
            </a:lvl1pPr>
          </a:lstStyle>
          <a:p>
            <a:pPr lvl="0"/>
            <a:r>
              <a:rPr lang="zh-CN" altLang="en-US" dirty="0"/>
              <a:t>单击此处编辑母版标题样式</a:t>
            </a:r>
            <a:endParaRPr lang="zh-CN" altLang="en-US" dirty="0"/>
          </a:p>
        </p:txBody>
      </p:sp>
      <p:sp>
        <p:nvSpPr>
          <p:cNvPr id="195632" name="副标题 195631"/>
          <p:cNvSpPr>
            <a:spLocks noGrp="1"/>
          </p:cNvSpPr>
          <p:nvPr>
            <p:ph type="subTitle" idx="1"/>
          </p:nvPr>
        </p:nvSpPr>
        <p:spPr>
          <a:xfrm>
            <a:off x="2489200" y="4279900"/>
            <a:ext cx="6146800" cy="1485900"/>
          </a:xfrm>
          <a:prstGeom prst="rect">
            <a:avLst/>
          </a:prstGeom>
          <a:noFill/>
          <a:ln w="9525">
            <a:noFill/>
          </a:ln>
        </p:spPr>
        <p:txBody>
          <a:bodyPr anchor="t"/>
          <a:lstStyle>
            <a:lvl1pPr marL="0" lvl="0" indent="0" algn="ctr">
              <a:buNone/>
              <a:defRPr b="1">
                <a:effectLst>
                  <a:outerShdw blurRad="38100" dist="38100" dir="2700000">
                    <a:srgbClr val="C0C0C0"/>
                  </a:outerShdw>
                </a:effectLst>
              </a:defRPr>
            </a:lvl1pPr>
            <a:lvl2pPr marL="457200" lvl="1" indent="0" algn="ctr">
              <a:buNone/>
              <a:defRPr b="1">
                <a:effectLst>
                  <a:outerShdw blurRad="38100" dist="38100" dir="2700000">
                    <a:srgbClr val="C0C0C0"/>
                  </a:outerShdw>
                </a:effectLst>
              </a:defRPr>
            </a:lvl2pPr>
            <a:lvl3pPr marL="914400" lvl="2" indent="0" algn="ctr">
              <a:buNone/>
              <a:defRPr b="1">
                <a:effectLst>
                  <a:outerShdw blurRad="38100" dist="38100" dir="2700000">
                    <a:srgbClr val="C0C0C0"/>
                  </a:outerShdw>
                </a:effectLst>
              </a:defRPr>
            </a:lvl3pPr>
            <a:lvl4pPr marL="1371600" lvl="3" indent="0" algn="ctr">
              <a:buNone/>
              <a:defRPr b="1">
                <a:effectLst>
                  <a:outerShdw blurRad="38100" dist="38100" dir="2700000">
                    <a:srgbClr val="C0C0C0"/>
                  </a:outerShdw>
                </a:effectLst>
              </a:defRPr>
            </a:lvl4pPr>
            <a:lvl5pPr marL="1828800" lvl="4" indent="0" algn="ctr">
              <a:buNone/>
              <a:defRPr b="1">
                <a:effectLst>
                  <a:outerShdw blurRad="38100" dist="38100" dir="2700000">
                    <a:srgbClr val="C0C0C0"/>
                  </a:outerShdw>
                </a:effectLst>
              </a:defRPr>
            </a:lvl5pPr>
          </a:lstStyle>
          <a:p>
            <a:pPr lvl="0"/>
            <a:r>
              <a:rPr lang="zh-CN" altLang="en-US" dirty="0"/>
              <a:t>单击此处编辑母版副标题样式</a:t>
            </a:r>
            <a:endParaRPr lang="zh-CN" altLang="en-US" dirty="0"/>
          </a:p>
        </p:txBody>
      </p:sp>
    </p:spTree>
  </p:cSld>
  <p:clrMapOvr>
    <a:masterClrMapping/>
  </p:clrMapOvr>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5828" y="103188"/>
            <a:ext cx="2060972" cy="59531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42913" y="103188"/>
            <a:ext cx="6063439" cy="59531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195586" name="组合 195585"/>
          <p:cNvGrpSpPr/>
          <p:nvPr/>
        </p:nvGrpSpPr>
        <p:grpSpPr>
          <a:xfrm>
            <a:off x="0" y="0"/>
            <a:ext cx="8805863" cy="6858000"/>
            <a:chOff x="0" y="0"/>
            <a:chExt cx="5547" cy="4320"/>
          </a:xfrm>
        </p:grpSpPr>
        <p:grpSp>
          <p:nvGrpSpPr>
            <p:cNvPr id="195587" name="组合 195586"/>
            <p:cNvGrpSpPr/>
            <p:nvPr userDrawn="1"/>
          </p:nvGrpSpPr>
          <p:grpSpPr>
            <a:xfrm rot="-215207">
              <a:off x="3690" y="234"/>
              <a:ext cx="1857" cy="3625"/>
              <a:chOff x="3010" y="778"/>
              <a:chExt cx="1857" cy="3625"/>
            </a:xfrm>
          </p:grpSpPr>
          <p:sp>
            <p:nvSpPr>
              <p:cNvPr id="195588" name="任意多边形 195587"/>
              <p:cNvSpPr/>
              <p:nvPr userDrawn="1"/>
            </p:nvSpPr>
            <p:spPr>
              <a:xfrm rot="-9414770" flipV="1">
                <a:off x="3534" y="778"/>
                <a:ext cx="1333" cy="1485"/>
              </a:xfrm>
              <a:custGeom>
                <a:avLst/>
                <a:gdLst/>
                <a:ahLst/>
                <a:cxnLst/>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w="9525">
                <a:noFill/>
              </a:ln>
            </p:spPr>
            <p:txBody>
              <a:bodyPr/>
              <a:p>
                <a:endParaRPr lang="zh-CN" altLang="en-US"/>
              </a:p>
            </p:txBody>
          </p:sp>
          <p:sp>
            <p:nvSpPr>
              <p:cNvPr id="195589" name="任意多边形 195588"/>
              <p:cNvSpPr/>
              <p:nvPr userDrawn="1"/>
            </p:nvSpPr>
            <p:spPr>
              <a:xfrm rot="-9414770" flipV="1">
                <a:off x="4029" y="1802"/>
                <a:ext cx="571" cy="531"/>
              </a:xfrm>
              <a:custGeom>
                <a:avLst/>
                <a:gdLst/>
                <a:ahLst/>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w="9525">
                <a:noFill/>
              </a:ln>
            </p:spPr>
            <p:txBody>
              <a:bodyPr/>
              <a:p>
                <a:endParaRPr lang="zh-CN" altLang="en-US"/>
              </a:p>
            </p:txBody>
          </p:sp>
          <p:sp>
            <p:nvSpPr>
              <p:cNvPr id="195590" name="任意多边形 195589"/>
              <p:cNvSpPr/>
              <p:nvPr userDrawn="1"/>
            </p:nvSpPr>
            <p:spPr>
              <a:xfrm rot="-9414770" flipV="1">
                <a:off x="3639" y="2167"/>
                <a:ext cx="277" cy="249"/>
              </a:xfrm>
              <a:custGeom>
                <a:avLst/>
                <a:gdLst/>
                <a:ahLst/>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w="9525">
                <a:noFill/>
              </a:ln>
            </p:spPr>
            <p:txBody>
              <a:bodyPr/>
              <a:p>
                <a:endParaRPr lang="zh-CN" altLang="en-US"/>
              </a:p>
            </p:txBody>
          </p:sp>
          <p:sp>
            <p:nvSpPr>
              <p:cNvPr id="195591" name="任意多边形 195590"/>
              <p:cNvSpPr/>
              <p:nvPr userDrawn="1"/>
            </p:nvSpPr>
            <p:spPr>
              <a:xfrm rot="-9414770" flipV="1">
                <a:off x="3979" y="977"/>
                <a:ext cx="245" cy="347"/>
              </a:xfrm>
              <a:custGeom>
                <a:avLst/>
                <a:gdLst/>
                <a:ahLst/>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w="9525">
                <a:noFill/>
              </a:ln>
            </p:spPr>
            <p:txBody>
              <a:bodyPr/>
              <a:p>
                <a:endParaRPr lang="zh-CN" altLang="en-US"/>
              </a:p>
            </p:txBody>
          </p:sp>
          <p:sp>
            <p:nvSpPr>
              <p:cNvPr id="195592" name="任意多边形 195591"/>
              <p:cNvSpPr/>
              <p:nvPr userDrawn="1"/>
            </p:nvSpPr>
            <p:spPr>
              <a:xfrm rot="-9414770" flipV="1">
                <a:off x="3845" y="2207"/>
                <a:ext cx="103" cy="209"/>
              </a:xfrm>
              <a:custGeom>
                <a:avLst/>
                <a:gdLst/>
                <a:ahLst/>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w="9525">
                <a:noFill/>
              </a:ln>
            </p:spPr>
            <p:txBody>
              <a:bodyPr/>
              <a:p>
                <a:endParaRPr lang="zh-CN" altLang="en-US"/>
              </a:p>
            </p:txBody>
          </p:sp>
          <p:sp>
            <p:nvSpPr>
              <p:cNvPr id="195593" name="任意多边形 195592"/>
              <p:cNvSpPr/>
              <p:nvPr userDrawn="1"/>
            </p:nvSpPr>
            <p:spPr>
              <a:xfrm rot="-9414770" flipV="1">
                <a:off x="3895" y="1325"/>
                <a:ext cx="120" cy="90"/>
              </a:xfrm>
              <a:custGeom>
                <a:avLst/>
                <a:gdLst/>
                <a:ahLst/>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w="9525">
                <a:noFill/>
              </a:ln>
            </p:spPr>
            <p:txBody>
              <a:bodyPr/>
              <a:p>
                <a:endParaRPr lang="zh-CN" altLang="en-US"/>
              </a:p>
            </p:txBody>
          </p:sp>
          <p:sp>
            <p:nvSpPr>
              <p:cNvPr id="195594" name="任意多边形 195593"/>
              <p:cNvSpPr/>
              <p:nvPr userDrawn="1"/>
            </p:nvSpPr>
            <p:spPr>
              <a:xfrm rot="-9414770" flipV="1">
                <a:off x="3010" y="2344"/>
                <a:ext cx="330" cy="2059"/>
              </a:xfrm>
              <a:custGeom>
                <a:avLst/>
                <a:gdLst/>
                <a:ahLst/>
                <a:cxnLst/>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w="9525">
                <a:noFill/>
              </a:ln>
            </p:spPr>
            <p:txBody>
              <a:bodyPr/>
              <a:p>
                <a:endParaRPr lang="zh-CN" altLang="en-US"/>
              </a:p>
            </p:txBody>
          </p:sp>
        </p:grpSp>
        <p:sp>
          <p:nvSpPr>
            <p:cNvPr id="195595" name="任意多边形 195594"/>
            <p:cNvSpPr/>
            <p:nvPr userDrawn="1"/>
          </p:nvSpPr>
          <p:spPr>
            <a:xfrm rot="373331" flipH="1">
              <a:off x="22" y="1957"/>
              <a:ext cx="323" cy="649"/>
            </a:xfrm>
            <a:custGeom>
              <a:avLst/>
              <a:gdLst/>
              <a:ahLst/>
              <a:cxnLst/>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w="9525">
              <a:noFill/>
            </a:ln>
          </p:spPr>
          <p:txBody>
            <a:bodyPr/>
            <a:p>
              <a:endParaRPr lang="zh-CN" altLang="en-US"/>
            </a:p>
          </p:txBody>
        </p:sp>
        <p:sp>
          <p:nvSpPr>
            <p:cNvPr id="195596" name="任意多边形 195595"/>
            <p:cNvSpPr/>
            <p:nvPr userDrawn="1"/>
          </p:nvSpPr>
          <p:spPr>
            <a:xfrm>
              <a:off x="168" y="1260"/>
              <a:ext cx="1259" cy="1532"/>
            </a:xfrm>
            <a:custGeom>
              <a:avLst/>
              <a:gdLst/>
              <a:ahLst/>
              <a:cxnLst/>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w="9525">
              <a:noFill/>
            </a:ln>
          </p:spPr>
          <p:txBody>
            <a:bodyPr/>
            <a:p>
              <a:endParaRPr lang="zh-CN" altLang="en-US"/>
            </a:p>
          </p:txBody>
        </p:sp>
        <p:sp>
          <p:nvSpPr>
            <p:cNvPr id="195597" name="任意多边形 195596"/>
            <p:cNvSpPr/>
            <p:nvPr userDrawn="1"/>
          </p:nvSpPr>
          <p:spPr>
            <a:xfrm>
              <a:off x="0" y="2610"/>
              <a:ext cx="801" cy="459"/>
            </a:xfrm>
            <a:custGeom>
              <a:avLst/>
              <a:gdLst/>
              <a:ahLst/>
              <a:cxnLst/>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w="9525">
              <a:noFill/>
            </a:ln>
          </p:spPr>
          <p:txBody>
            <a:bodyPr/>
            <a:p>
              <a:endParaRPr lang="zh-CN" altLang="en-US"/>
            </a:p>
          </p:txBody>
        </p:sp>
        <p:sp>
          <p:nvSpPr>
            <p:cNvPr id="195598" name="任意多边形 195597"/>
            <p:cNvSpPr/>
            <p:nvPr userDrawn="1"/>
          </p:nvSpPr>
          <p:spPr>
            <a:xfrm rot="373331" flipH="1">
              <a:off x="898" y="2855"/>
              <a:ext cx="354" cy="464"/>
            </a:xfrm>
            <a:custGeom>
              <a:avLst/>
              <a:gdLst/>
              <a:ahLst/>
              <a:cxnLst/>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w="9525">
              <a:noFill/>
            </a:ln>
          </p:spPr>
          <p:txBody>
            <a:bodyPr/>
            <a:p>
              <a:endParaRPr lang="zh-CN" altLang="en-US"/>
            </a:p>
          </p:txBody>
        </p:sp>
        <p:sp>
          <p:nvSpPr>
            <p:cNvPr id="195599" name="任意多边形 195598"/>
            <p:cNvSpPr/>
            <p:nvPr userDrawn="1"/>
          </p:nvSpPr>
          <p:spPr>
            <a:xfrm rot="373331" flipH="1">
              <a:off x="799" y="2979"/>
              <a:ext cx="87" cy="274"/>
            </a:xfrm>
            <a:custGeom>
              <a:avLst/>
              <a:gdLst/>
              <a:ahLst/>
              <a:cxnLst/>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w="9525">
              <a:noFill/>
            </a:ln>
          </p:spPr>
          <p:txBody>
            <a:bodyPr/>
            <a:p>
              <a:endParaRPr lang="zh-CN" altLang="en-US"/>
            </a:p>
          </p:txBody>
        </p:sp>
        <p:sp>
          <p:nvSpPr>
            <p:cNvPr id="195600" name="任意多边形 195599"/>
            <p:cNvSpPr/>
            <p:nvPr userDrawn="1"/>
          </p:nvSpPr>
          <p:spPr>
            <a:xfrm>
              <a:off x="1190" y="3273"/>
              <a:ext cx="1108" cy="1047"/>
            </a:xfrm>
            <a:custGeom>
              <a:avLst/>
              <a:gdLst/>
              <a:ahLst/>
              <a:cxnLst/>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w="9525">
              <a:noFill/>
            </a:ln>
          </p:spPr>
          <p:txBody>
            <a:bodyPr/>
            <a:p>
              <a:endParaRPr lang="zh-CN" altLang="en-US"/>
            </a:p>
          </p:txBody>
        </p:sp>
        <p:grpSp>
          <p:nvGrpSpPr>
            <p:cNvPr id="195601" name="组合 195600"/>
            <p:cNvGrpSpPr/>
            <p:nvPr userDrawn="1"/>
          </p:nvGrpSpPr>
          <p:grpSpPr>
            <a:xfrm rot="3220060">
              <a:off x="2631" y="754"/>
              <a:ext cx="569" cy="637"/>
              <a:chOff x="1727" y="866"/>
              <a:chExt cx="129" cy="157"/>
            </a:xfrm>
          </p:grpSpPr>
          <p:sp>
            <p:nvSpPr>
              <p:cNvPr id="195602" name="任意多边形 195601"/>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5603" name="任意多边形 195602"/>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5604" name="任意多边形 195603"/>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95605" name="组合 195604"/>
            <p:cNvGrpSpPr/>
            <p:nvPr userDrawn="1"/>
          </p:nvGrpSpPr>
          <p:grpSpPr>
            <a:xfrm rot="-6691250">
              <a:off x="3636" y="132"/>
              <a:ext cx="356" cy="607"/>
              <a:chOff x="1727" y="866"/>
              <a:chExt cx="129" cy="157"/>
            </a:xfrm>
          </p:grpSpPr>
          <p:sp>
            <p:nvSpPr>
              <p:cNvPr id="195606" name="任意多边形 195605"/>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5607" name="任意多边形 195606"/>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5608" name="任意多边形 195607"/>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95609" name="组合 195608"/>
            <p:cNvGrpSpPr/>
            <p:nvPr userDrawn="1"/>
          </p:nvGrpSpPr>
          <p:grpSpPr>
            <a:xfrm rot="-13075160">
              <a:off x="668" y="3321"/>
              <a:ext cx="501" cy="502"/>
              <a:chOff x="1727" y="866"/>
              <a:chExt cx="129" cy="157"/>
            </a:xfrm>
          </p:grpSpPr>
          <p:sp>
            <p:nvSpPr>
              <p:cNvPr id="195610" name="任意多边形 195609"/>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5611" name="任意多边形 195610"/>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5612" name="任意多边形 195611"/>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95613" name="组合 195612"/>
            <p:cNvGrpSpPr/>
            <p:nvPr userDrawn="1"/>
          </p:nvGrpSpPr>
          <p:grpSpPr>
            <a:xfrm rot="4106450" flipH="1">
              <a:off x="393" y="261"/>
              <a:ext cx="709" cy="892"/>
              <a:chOff x="1727" y="866"/>
              <a:chExt cx="129" cy="157"/>
            </a:xfrm>
          </p:grpSpPr>
          <p:sp>
            <p:nvSpPr>
              <p:cNvPr id="195614" name="任意多边形 195613"/>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5615" name="任意多边形 195614"/>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5616" name="任意多边形 195615"/>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95617" name="组合 195616"/>
            <p:cNvGrpSpPr/>
            <p:nvPr userDrawn="1"/>
          </p:nvGrpSpPr>
          <p:grpSpPr>
            <a:xfrm rot="10015322" flipH="1">
              <a:off x="4625" y="2382"/>
              <a:ext cx="709" cy="892"/>
              <a:chOff x="1727" y="866"/>
              <a:chExt cx="129" cy="157"/>
            </a:xfrm>
          </p:grpSpPr>
          <p:sp>
            <p:nvSpPr>
              <p:cNvPr id="195618" name="任意多边形 195617"/>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5619" name="任意多边形 195618"/>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5620" name="任意多边形 195619"/>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sp>
          <p:nvSpPr>
            <p:cNvPr id="195621" name="任意多边形 195620"/>
            <p:cNvSpPr/>
            <p:nvPr userDrawn="1"/>
          </p:nvSpPr>
          <p:spPr>
            <a:xfrm>
              <a:off x="1217" y="2"/>
              <a:ext cx="862" cy="886"/>
            </a:xfrm>
            <a:custGeom>
              <a:avLst/>
              <a:gdLst/>
              <a:ahLst/>
              <a:cxnLst/>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w="9525">
              <a:noFill/>
            </a:ln>
          </p:spPr>
          <p:txBody>
            <a:bodyPr/>
            <a:p>
              <a:endParaRPr lang="zh-CN" altLang="en-US"/>
            </a:p>
          </p:txBody>
        </p:sp>
        <p:sp>
          <p:nvSpPr>
            <p:cNvPr id="195622" name="任意多边形 195621"/>
            <p:cNvSpPr/>
            <p:nvPr userDrawn="1"/>
          </p:nvSpPr>
          <p:spPr>
            <a:xfrm rot="-11767473" flipV="1">
              <a:off x="2158" y="102"/>
              <a:ext cx="681" cy="593"/>
            </a:xfrm>
            <a:custGeom>
              <a:avLst/>
              <a:gdLst/>
              <a:ahLst/>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ln>
          </p:spPr>
          <p:txBody>
            <a:bodyPr/>
            <a:p>
              <a:endParaRPr lang="zh-CN" altLang="en-US"/>
            </a:p>
          </p:txBody>
        </p:sp>
        <p:sp>
          <p:nvSpPr>
            <p:cNvPr id="195623" name="任意多边形 195622"/>
            <p:cNvSpPr/>
            <p:nvPr userDrawn="1"/>
          </p:nvSpPr>
          <p:spPr>
            <a:xfrm rot="-11767473" flipV="1">
              <a:off x="1997" y="858"/>
              <a:ext cx="330" cy="278"/>
            </a:xfrm>
            <a:custGeom>
              <a:avLst/>
              <a:gdLst/>
              <a:ahLst/>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ln>
          </p:spPr>
          <p:txBody>
            <a:bodyPr/>
            <a:p>
              <a:endParaRPr lang="zh-CN" altLang="en-US"/>
            </a:p>
          </p:txBody>
        </p:sp>
        <p:sp>
          <p:nvSpPr>
            <p:cNvPr id="195624" name="任意多边形 195623"/>
            <p:cNvSpPr/>
            <p:nvPr userDrawn="1"/>
          </p:nvSpPr>
          <p:spPr>
            <a:xfrm rot="-11767473" flipV="1">
              <a:off x="2224" y="808"/>
              <a:ext cx="123" cy="233"/>
            </a:xfrm>
            <a:custGeom>
              <a:avLst/>
              <a:gdLst/>
              <a:ahLst/>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ln>
          </p:spPr>
          <p:txBody>
            <a:bodyPr/>
            <a:p>
              <a:endParaRPr lang="zh-CN" altLang="en-US"/>
            </a:p>
          </p:txBody>
        </p:sp>
        <p:sp>
          <p:nvSpPr>
            <p:cNvPr id="195625" name="任意多边形 195624"/>
            <p:cNvSpPr/>
            <p:nvPr userDrawn="1"/>
          </p:nvSpPr>
          <p:spPr>
            <a:xfrm>
              <a:off x="1603" y="0"/>
              <a:ext cx="124" cy="121"/>
            </a:xfrm>
            <a:custGeom>
              <a:avLst/>
              <a:gdLst/>
              <a:ahLst/>
              <a:cxnLst/>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w="9525">
              <a:noFill/>
            </a:ln>
          </p:spPr>
          <p:txBody>
            <a:bodyPr/>
            <a:p>
              <a:endParaRPr lang="zh-CN" altLang="en-US"/>
            </a:p>
          </p:txBody>
        </p:sp>
        <p:sp>
          <p:nvSpPr>
            <p:cNvPr id="195626" name="任意多边形 195625"/>
            <p:cNvSpPr/>
            <p:nvPr userDrawn="1"/>
          </p:nvSpPr>
          <p:spPr>
            <a:xfrm rot="-11767473" flipV="1">
              <a:off x="2173" y="1238"/>
              <a:ext cx="393" cy="2300"/>
            </a:xfrm>
            <a:custGeom>
              <a:avLst/>
              <a:gdLst/>
              <a:ahLst/>
              <a:cxnLst/>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w="9525">
              <a:noFill/>
            </a:ln>
          </p:spPr>
          <p:txBody>
            <a:bodyPr/>
            <a:p>
              <a:endParaRPr lang="zh-CN" altLang="en-US"/>
            </a:p>
          </p:txBody>
        </p:sp>
        <p:sp>
          <p:nvSpPr>
            <p:cNvPr id="195627" name="任意多边形 195626"/>
            <p:cNvSpPr/>
            <p:nvPr userDrawn="1"/>
          </p:nvSpPr>
          <p:spPr>
            <a:xfrm>
              <a:off x="0" y="1848"/>
              <a:ext cx="36" cy="132"/>
            </a:xfrm>
            <a:custGeom>
              <a:avLst/>
              <a:gdLst/>
              <a:ahLst/>
              <a:cxnLst/>
              <a:pathLst>
                <a:path w="36" h="132">
                  <a:moveTo>
                    <a:pt x="0" y="0"/>
                  </a:moveTo>
                  <a:lnTo>
                    <a:pt x="36" y="12"/>
                  </a:lnTo>
                  <a:lnTo>
                    <a:pt x="0" y="132"/>
                  </a:lnTo>
                  <a:lnTo>
                    <a:pt x="0" y="0"/>
                  </a:lnTo>
                  <a:close/>
                </a:path>
              </a:pathLst>
            </a:custGeom>
            <a:solidFill>
              <a:schemeClr val="folHlink"/>
            </a:solidFill>
            <a:ln w="9525">
              <a:noFill/>
            </a:ln>
          </p:spPr>
          <p:txBody>
            <a:bodyPr/>
            <a:p>
              <a:endParaRPr lang="zh-CN" altLang="en-US"/>
            </a:p>
          </p:txBody>
        </p:sp>
      </p:grpSp>
      <p:sp>
        <p:nvSpPr>
          <p:cNvPr id="195628" name="日期占位符 195627"/>
          <p:cNvSpPr>
            <a:spLocks noGrp="1"/>
          </p:cNvSpPr>
          <p:nvPr>
            <p:ph type="dt" sz="half" idx="2"/>
          </p:nvPr>
        </p:nvSpPr>
        <p:spPr>
          <a:xfrm>
            <a:off x="457200" y="6248400"/>
            <a:ext cx="2133600" cy="457200"/>
          </a:xfrm>
          <a:prstGeom prst="rect">
            <a:avLst/>
          </a:prstGeom>
          <a:noFill/>
          <a:ln w="9525">
            <a:noFill/>
          </a:ln>
        </p:spPr>
        <p:txBody>
          <a:bodyPr anchor="t"/>
          <a:lstStyle>
            <a:lvl1pPr>
              <a:defRPr sz="1400">
                <a:latin typeface="Verdana" panose="020B0604030504040204" pitchFamily="34" charset="0"/>
              </a:defRPr>
            </a:lvl1pPr>
          </a:lstStyle>
          <a:p>
            <a:endParaRPr lang="zh-CN" altLang="en-US" dirty="0">
              <a:latin typeface="Times New Roman" panose="02020603050405020304" pitchFamily="18" charset="0"/>
            </a:endParaRPr>
          </a:p>
        </p:txBody>
      </p:sp>
      <p:sp>
        <p:nvSpPr>
          <p:cNvPr id="195629" name="页脚占位符 195628"/>
          <p:cNvSpPr>
            <a:spLocks noGrp="1"/>
          </p:cNvSpPr>
          <p:nvPr>
            <p:ph type="ftr" sz="quarter" idx="3"/>
          </p:nvPr>
        </p:nvSpPr>
        <p:spPr>
          <a:xfrm>
            <a:off x="3124200" y="6248400"/>
            <a:ext cx="2895600" cy="457200"/>
          </a:xfrm>
          <a:prstGeom prst="rect">
            <a:avLst/>
          </a:prstGeom>
          <a:noFill/>
          <a:ln w="9525">
            <a:noFill/>
          </a:ln>
        </p:spPr>
        <p:txBody>
          <a:bodyPr anchor="t"/>
          <a:lstStyle>
            <a:lvl1pPr algn="ctr">
              <a:defRPr sz="1400">
                <a:latin typeface="Verdana" panose="020B0604030504040204" pitchFamily="34" charset="0"/>
              </a:defRPr>
            </a:lvl1pPr>
          </a:lstStyle>
          <a:p>
            <a:endParaRPr lang="zh-CN" altLang="en-US" dirty="0"/>
          </a:p>
        </p:txBody>
      </p:sp>
      <p:sp>
        <p:nvSpPr>
          <p:cNvPr id="195630" name="灯片编号占位符 195629"/>
          <p:cNvSpPr>
            <a:spLocks noGrp="1"/>
          </p:cNvSpPr>
          <p:nvPr>
            <p:ph type="sldNum" sz="quarter" idx="4"/>
          </p:nvPr>
        </p:nvSpPr>
        <p:spPr>
          <a:xfrm>
            <a:off x="6553200" y="6243638"/>
            <a:ext cx="2133600" cy="457200"/>
          </a:xfrm>
          <a:prstGeom prst="rect">
            <a:avLst/>
          </a:prstGeom>
          <a:noFill/>
          <a:ln w="9525">
            <a:noFill/>
          </a:ln>
        </p:spPr>
        <p:txBody>
          <a:bodyPr anchor="t"/>
          <a:lstStyle>
            <a:lvl1pPr algn="r">
              <a:defRPr sz="1400">
                <a:latin typeface="Verdana" panose="020B0604030504040204" pitchFamily="34" charset="0"/>
              </a:defRPr>
            </a:lvl1pPr>
          </a:lstStyle>
          <a:p>
            <a:fld id="{9A0DB2DC-4C9A-4742-B13C-FB6460FD3503}" type="slidenum">
              <a:rPr lang="zh-CN" altLang="en-US" dirty="0"/>
            </a:fld>
            <a:endParaRPr lang="zh-CN" altLang="en-US" dirty="0">
              <a:latin typeface="Times New Roman" panose="02020603050405020304" pitchFamily="18" charset="0"/>
            </a:endParaRPr>
          </a:p>
        </p:txBody>
      </p:sp>
      <p:sp>
        <p:nvSpPr>
          <p:cNvPr id="195631" name="标题 195630"/>
          <p:cNvSpPr>
            <a:spLocks noGrp="1"/>
          </p:cNvSpPr>
          <p:nvPr>
            <p:ph type="ctrTitle"/>
          </p:nvPr>
        </p:nvSpPr>
        <p:spPr>
          <a:xfrm>
            <a:off x="2455863" y="596900"/>
            <a:ext cx="6192837" cy="3581400"/>
          </a:xfrm>
          <a:prstGeom prst="rect">
            <a:avLst/>
          </a:prstGeom>
          <a:noFill/>
          <a:ln w="9525">
            <a:noFill/>
          </a:ln>
        </p:spPr>
        <p:txBody>
          <a:bodyPr anchor="b"/>
          <a:lstStyle>
            <a:lvl1pPr lvl="0">
              <a:defRPr sz="5200" b="1"/>
            </a:lvl1pPr>
          </a:lstStyle>
          <a:p>
            <a:pPr lvl="0"/>
            <a:r>
              <a:rPr lang="zh-CN" altLang="en-US" dirty="0"/>
              <a:t>单击此处编辑母版标题样式</a:t>
            </a:r>
            <a:endParaRPr lang="zh-CN" altLang="en-US" dirty="0"/>
          </a:p>
        </p:txBody>
      </p:sp>
      <p:sp>
        <p:nvSpPr>
          <p:cNvPr id="195632" name="副标题 195631"/>
          <p:cNvSpPr>
            <a:spLocks noGrp="1"/>
          </p:cNvSpPr>
          <p:nvPr>
            <p:ph type="subTitle" idx="1"/>
          </p:nvPr>
        </p:nvSpPr>
        <p:spPr>
          <a:xfrm>
            <a:off x="2489200" y="4279900"/>
            <a:ext cx="6146800" cy="1485900"/>
          </a:xfrm>
          <a:prstGeom prst="rect">
            <a:avLst/>
          </a:prstGeom>
          <a:noFill/>
          <a:ln w="9525">
            <a:noFill/>
          </a:ln>
        </p:spPr>
        <p:txBody>
          <a:bodyPr anchor="t"/>
          <a:lstStyle>
            <a:lvl1pPr marL="0" lvl="0" indent="0" algn="ctr">
              <a:buNone/>
              <a:defRPr b="1">
                <a:effectLst>
                  <a:outerShdw blurRad="38100" dist="38100" dir="2700000">
                    <a:srgbClr val="C0C0C0"/>
                  </a:outerShdw>
                </a:effectLst>
              </a:defRPr>
            </a:lvl1pPr>
            <a:lvl2pPr marL="457200" lvl="1" indent="0" algn="ctr">
              <a:buNone/>
              <a:defRPr b="1">
                <a:effectLst>
                  <a:outerShdw blurRad="38100" dist="38100" dir="2700000">
                    <a:srgbClr val="C0C0C0"/>
                  </a:outerShdw>
                </a:effectLst>
              </a:defRPr>
            </a:lvl2pPr>
            <a:lvl3pPr marL="914400" lvl="2" indent="0" algn="ctr">
              <a:buNone/>
              <a:defRPr b="1">
                <a:effectLst>
                  <a:outerShdw blurRad="38100" dist="38100" dir="2700000">
                    <a:srgbClr val="C0C0C0"/>
                  </a:outerShdw>
                </a:effectLst>
              </a:defRPr>
            </a:lvl3pPr>
            <a:lvl4pPr marL="1371600" lvl="3" indent="0" algn="ctr">
              <a:buNone/>
              <a:defRPr b="1">
                <a:effectLst>
                  <a:outerShdw blurRad="38100" dist="38100" dir="2700000">
                    <a:srgbClr val="C0C0C0"/>
                  </a:outerShdw>
                </a:effectLst>
              </a:defRPr>
            </a:lvl4pPr>
            <a:lvl5pPr marL="1828800" lvl="4" indent="0" algn="ctr">
              <a:buNone/>
              <a:defRPr b="1">
                <a:effectLst>
                  <a:outerShdw blurRad="38100" dist="38100" dir="2700000">
                    <a:srgbClr val="C0C0C0"/>
                  </a:outerShdw>
                </a:effectLst>
              </a:defRPr>
            </a:lvl5pPr>
          </a:lstStyle>
          <a:p>
            <a:pPr lvl="0"/>
            <a:r>
              <a:rPr lang="zh-CN" altLang="en-US" dirty="0"/>
              <a:t>单击此处编辑母版副标题样式</a:t>
            </a:r>
            <a:endParaRPr lang="zh-CN" altLang="en-US" dirty="0"/>
          </a:p>
        </p:txBody>
      </p:sp>
    </p:spTree>
  </p:cSld>
  <p:clrMapOvr>
    <a:masterClrMapping/>
  </p:clrMapOvr>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4561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4561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8" name="页脚占位符 7"/>
          <p:cNvSpPr>
            <a:spLocks noGrp="1"/>
          </p:cNvSpPr>
          <p:nvPr>
            <p:ph type="ftr" sz="quarter" idx="11"/>
          </p:nvPr>
        </p:nvSpPr>
        <p:spPr/>
        <p:txBody>
          <a:bodyPr/>
          <a:lstStyle/>
          <a:p>
            <a:pPr lvl="0"/>
            <a:endParaRPr lang="zh-CN" altLang="en-US" dirty="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a:endParaRPr lang="zh-CN" altLang="en-US" dirty="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3" name="页脚占位符 2"/>
          <p:cNvSpPr>
            <a:spLocks noGrp="1"/>
          </p:cNvSpPr>
          <p:nvPr>
            <p:ph type="ftr" sz="quarter" idx="11"/>
          </p:nvPr>
        </p:nvSpPr>
        <p:spPr/>
        <p:txBody>
          <a:bodyPr/>
          <a:lstStyle/>
          <a:p>
            <a:pPr lvl="0"/>
            <a:endParaRPr lang="zh-CN" altLang="en-US" dirty="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5828" y="103188"/>
            <a:ext cx="2060972" cy="59531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42913" y="103188"/>
            <a:ext cx="6063439" cy="59531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4561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4561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8" name="页脚占位符 7"/>
          <p:cNvSpPr>
            <a:spLocks noGrp="1"/>
          </p:cNvSpPr>
          <p:nvPr>
            <p:ph type="ftr" sz="quarter" idx="11"/>
          </p:nvPr>
        </p:nvSpPr>
        <p:spPr/>
        <p:txBody>
          <a:bodyPr/>
          <a:lstStyle/>
          <a:p>
            <a:pPr lvl="0"/>
            <a:endParaRPr lang="zh-CN" altLang="en-US" dirty="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a:endParaRPr lang="zh-CN" altLang="en-US" dirty="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3" name="页脚占位符 2"/>
          <p:cNvSpPr>
            <a:spLocks noGrp="1"/>
          </p:cNvSpPr>
          <p:nvPr>
            <p:ph type="ftr" sz="quarter" idx="11"/>
          </p:nvPr>
        </p:nvSpPr>
        <p:spPr/>
        <p:txBody>
          <a:bodyPr/>
          <a:lstStyle/>
          <a:p>
            <a:pPr lvl="0"/>
            <a:endParaRPr lang="zh-CN" altLang="en-US" dirty="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94562" name="组合 194561"/>
          <p:cNvGrpSpPr/>
          <p:nvPr/>
        </p:nvGrpSpPr>
        <p:grpSpPr>
          <a:xfrm>
            <a:off x="-7937" y="0"/>
            <a:ext cx="2833687" cy="6856413"/>
            <a:chOff x="-5" y="0"/>
            <a:chExt cx="1785" cy="4319"/>
          </a:xfrm>
        </p:grpSpPr>
        <p:sp>
          <p:nvSpPr>
            <p:cNvPr id="194563" name="任意多边形 194562"/>
            <p:cNvSpPr/>
            <p:nvPr/>
          </p:nvSpPr>
          <p:spPr>
            <a:xfrm>
              <a:off x="-5" y="3262"/>
              <a:ext cx="472" cy="802"/>
            </a:xfrm>
            <a:custGeom>
              <a:avLst/>
              <a:gdLst/>
              <a:ahLst/>
              <a:cxnLst/>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w="9525">
              <a:noFill/>
            </a:ln>
          </p:spPr>
          <p:txBody>
            <a:bodyPr/>
            <a:p>
              <a:endParaRPr lang="zh-CN" altLang="en-US"/>
            </a:p>
          </p:txBody>
        </p:sp>
        <p:grpSp>
          <p:nvGrpSpPr>
            <p:cNvPr id="194564" name="组合 194563"/>
            <p:cNvGrpSpPr/>
            <p:nvPr/>
          </p:nvGrpSpPr>
          <p:grpSpPr>
            <a:xfrm rot="-6635092" flipH="1">
              <a:off x="104" y="2441"/>
              <a:ext cx="452" cy="444"/>
              <a:chOff x="1727" y="866"/>
              <a:chExt cx="129" cy="157"/>
            </a:xfrm>
          </p:grpSpPr>
          <p:sp>
            <p:nvSpPr>
              <p:cNvPr id="194565" name="任意多边形 194564"/>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4566" name="任意多边形 194565"/>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4567" name="任意多边形 194566"/>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sp>
          <p:nvSpPr>
            <p:cNvPr id="194568" name="任意多边形 194567"/>
            <p:cNvSpPr/>
            <p:nvPr/>
          </p:nvSpPr>
          <p:spPr>
            <a:xfrm>
              <a:off x="90" y="1736"/>
              <a:ext cx="710" cy="768"/>
            </a:xfrm>
            <a:custGeom>
              <a:avLst/>
              <a:gdLst/>
              <a:ahLst/>
              <a:cxnLst/>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w="9525">
              <a:noFill/>
            </a:ln>
          </p:spPr>
          <p:txBody>
            <a:bodyPr/>
            <a:p>
              <a:endParaRPr lang="zh-CN" altLang="en-US"/>
            </a:p>
          </p:txBody>
        </p:sp>
        <p:grpSp>
          <p:nvGrpSpPr>
            <p:cNvPr id="194569" name="组合 194568"/>
            <p:cNvGrpSpPr/>
            <p:nvPr/>
          </p:nvGrpSpPr>
          <p:grpSpPr>
            <a:xfrm rot="416244">
              <a:off x="9" y="1746"/>
              <a:ext cx="1771" cy="1741"/>
              <a:chOff x="41" y="2787"/>
              <a:chExt cx="902" cy="833"/>
            </a:xfrm>
          </p:grpSpPr>
          <p:sp>
            <p:nvSpPr>
              <p:cNvPr id="194570" name="任意多边形 194569"/>
              <p:cNvSpPr/>
              <p:nvPr userDrawn="1"/>
            </p:nvSpPr>
            <p:spPr>
              <a:xfrm rot="373331" flipH="1">
                <a:off x="125" y="2787"/>
                <a:ext cx="313" cy="303"/>
              </a:xfrm>
              <a:custGeom>
                <a:avLst/>
                <a:gdLst/>
                <a:ahLst/>
                <a:cxnLst/>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w="9525">
                <a:noFill/>
              </a:ln>
            </p:spPr>
            <p:txBody>
              <a:bodyPr/>
              <a:p>
                <a:endParaRPr lang="zh-CN" altLang="en-US"/>
              </a:p>
            </p:txBody>
          </p:sp>
          <p:sp>
            <p:nvSpPr>
              <p:cNvPr id="194571" name="任意多边形 194570"/>
              <p:cNvSpPr/>
              <p:nvPr userDrawn="1"/>
            </p:nvSpPr>
            <p:spPr>
              <a:xfrm rot="373331" flipH="1">
                <a:off x="41" y="2843"/>
                <a:ext cx="262" cy="308"/>
              </a:xfrm>
              <a:custGeom>
                <a:avLst/>
                <a:gdLst/>
                <a:ahLst/>
                <a:cxnLst/>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w="9525">
                <a:noFill/>
              </a:ln>
            </p:spPr>
            <p:txBody>
              <a:bodyPr/>
              <a:p>
                <a:endParaRPr lang="zh-CN" altLang="en-US"/>
              </a:p>
            </p:txBody>
          </p:sp>
          <p:sp>
            <p:nvSpPr>
              <p:cNvPr id="194572" name="任意多边形 194571"/>
              <p:cNvSpPr/>
              <p:nvPr userDrawn="1"/>
            </p:nvSpPr>
            <p:spPr>
              <a:xfrm rot="373331" flipH="1">
                <a:off x="121" y="2907"/>
                <a:ext cx="93" cy="156"/>
              </a:xfrm>
              <a:custGeom>
                <a:avLst/>
                <a:gdLst/>
                <a:ahLst/>
                <a:cxnLst/>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w="9525">
                <a:noFill/>
              </a:ln>
            </p:spPr>
            <p:txBody>
              <a:bodyPr/>
              <a:p>
                <a:endParaRPr lang="zh-CN" altLang="en-US"/>
              </a:p>
            </p:txBody>
          </p:sp>
          <p:sp>
            <p:nvSpPr>
              <p:cNvPr id="194573" name="任意多边形 194572"/>
              <p:cNvSpPr/>
              <p:nvPr userDrawn="1"/>
            </p:nvSpPr>
            <p:spPr>
              <a:xfrm rot="373331" flipH="1">
                <a:off x="313" y="3110"/>
                <a:ext cx="85" cy="93"/>
              </a:xfrm>
              <a:custGeom>
                <a:avLst/>
                <a:gdLst/>
                <a:ahLst/>
                <a:cxnLst/>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w="9525">
                <a:noFill/>
              </a:ln>
            </p:spPr>
            <p:txBody>
              <a:bodyPr/>
              <a:p>
                <a:endParaRPr lang="zh-CN" altLang="en-US"/>
              </a:p>
            </p:txBody>
          </p:sp>
          <p:sp>
            <p:nvSpPr>
              <p:cNvPr id="194574" name="任意多边形 194573"/>
              <p:cNvSpPr/>
              <p:nvPr userDrawn="1"/>
            </p:nvSpPr>
            <p:spPr>
              <a:xfrm rot="373331" flipH="1">
                <a:off x="289" y="3135"/>
                <a:ext cx="21" cy="55"/>
              </a:xfrm>
              <a:custGeom>
                <a:avLst/>
                <a:gdLst/>
                <a:ahLst/>
                <a:cxnLst/>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w="9525">
                <a:noFill/>
              </a:ln>
            </p:spPr>
            <p:txBody>
              <a:bodyPr/>
              <a:p>
                <a:endParaRPr lang="zh-CN" altLang="en-US"/>
              </a:p>
            </p:txBody>
          </p:sp>
          <p:grpSp>
            <p:nvGrpSpPr>
              <p:cNvPr id="194575" name="组合 194574"/>
              <p:cNvGrpSpPr/>
              <p:nvPr userDrawn="1"/>
            </p:nvGrpSpPr>
            <p:grpSpPr>
              <a:xfrm rot="10886446" flipH="1">
                <a:off x="335" y="3251"/>
                <a:ext cx="608" cy="369"/>
                <a:chOff x="-366" y="1704"/>
                <a:chExt cx="608" cy="369"/>
              </a:xfrm>
            </p:grpSpPr>
            <p:sp>
              <p:nvSpPr>
                <p:cNvPr id="194576" name="任意多边形 194575"/>
                <p:cNvSpPr/>
                <p:nvPr userDrawn="1"/>
              </p:nvSpPr>
              <p:spPr>
                <a:xfrm rot="4200091">
                  <a:off x="-242" y="1806"/>
                  <a:ext cx="143" cy="390"/>
                </a:xfrm>
                <a:custGeom>
                  <a:avLst/>
                  <a:gdLst/>
                  <a:ahLst/>
                  <a:cxnLst/>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w="9525">
                  <a:noFill/>
                </a:ln>
              </p:spPr>
              <p:txBody>
                <a:bodyPr/>
                <a:p>
                  <a:endParaRPr lang="zh-CN" altLang="en-US"/>
                </a:p>
              </p:txBody>
            </p:sp>
            <p:sp>
              <p:nvSpPr>
                <p:cNvPr id="194577" name="任意多边形 194576"/>
                <p:cNvSpPr/>
                <p:nvPr userDrawn="1"/>
              </p:nvSpPr>
              <p:spPr>
                <a:xfrm rot="4200091">
                  <a:off x="124" y="1760"/>
                  <a:ext cx="33" cy="160"/>
                </a:xfrm>
                <a:custGeom>
                  <a:avLst/>
                  <a:gdLst/>
                  <a:ahLst/>
                  <a:cxnLst/>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w="9525">
                  <a:noFill/>
                </a:ln>
              </p:spPr>
              <p:txBody>
                <a:bodyPr/>
                <a:p>
                  <a:endParaRPr lang="zh-CN" altLang="en-US"/>
                </a:p>
              </p:txBody>
            </p:sp>
            <p:sp>
              <p:nvSpPr>
                <p:cNvPr id="194578" name="任意多边形 194577"/>
                <p:cNvSpPr/>
                <p:nvPr userDrawn="1"/>
              </p:nvSpPr>
              <p:spPr>
                <a:xfrm rot="4200091">
                  <a:off x="198" y="1720"/>
                  <a:ext cx="60" cy="27"/>
                </a:xfrm>
                <a:custGeom>
                  <a:avLst/>
                  <a:gdLst/>
                  <a:ahLst/>
                  <a:cxnLst/>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w="9525">
                  <a:noFill/>
                </a:ln>
              </p:spPr>
              <p:txBody>
                <a:bodyPr/>
                <a:p>
                  <a:endParaRPr lang="zh-CN" altLang="en-US"/>
                </a:p>
              </p:txBody>
            </p:sp>
          </p:grpSp>
        </p:grpSp>
        <p:grpSp>
          <p:nvGrpSpPr>
            <p:cNvPr id="194579" name="组合 194578"/>
            <p:cNvGrpSpPr/>
            <p:nvPr/>
          </p:nvGrpSpPr>
          <p:grpSpPr>
            <a:xfrm rot="-15351438">
              <a:off x="343" y="3854"/>
              <a:ext cx="392" cy="424"/>
              <a:chOff x="1727" y="866"/>
              <a:chExt cx="129" cy="157"/>
            </a:xfrm>
          </p:grpSpPr>
          <p:sp>
            <p:nvSpPr>
              <p:cNvPr id="194580" name="任意多边形 194579"/>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4581" name="任意多边形 194580"/>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4582" name="任意多边形 194581"/>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94583" name="组合 194582"/>
            <p:cNvGrpSpPr/>
            <p:nvPr/>
          </p:nvGrpSpPr>
          <p:grpSpPr>
            <a:xfrm rot="5003157">
              <a:off x="249" y="1102"/>
              <a:ext cx="412" cy="500"/>
              <a:chOff x="1727" y="866"/>
              <a:chExt cx="129" cy="157"/>
            </a:xfrm>
          </p:grpSpPr>
          <p:sp>
            <p:nvSpPr>
              <p:cNvPr id="194584" name="任意多边形 194583"/>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4585" name="任意多边形 194584"/>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4586" name="任意多边形 194585"/>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94587" name="组合 194586"/>
            <p:cNvGrpSpPr/>
            <p:nvPr/>
          </p:nvGrpSpPr>
          <p:grpSpPr>
            <a:xfrm>
              <a:off x="815" y="0"/>
              <a:ext cx="345" cy="367"/>
              <a:chOff x="1727" y="866"/>
              <a:chExt cx="129" cy="157"/>
            </a:xfrm>
          </p:grpSpPr>
          <p:sp>
            <p:nvSpPr>
              <p:cNvPr id="194588" name="任意多边形 194587"/>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4589" name="任意多边形 194588"/>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4590" name="任意多边形 194589"/>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sp>
          <p:nvSpPr>
            <p:cNvPr id="194591" name="任意多边形 194590"/>
            <p:cNvSpPr/>
            <p:nvPr/>
          </p:nvSpPr>
          <p:spPr>
            <a:xfrm>
              <a:off x="87" y="94"/>
              <a:ext cx="699" cy="756"/>
            </a:xfrm>
            <a:custGeom>
              <a:avLst/>
              <a:gdLst/>
              <a:ahLst/>
              <a:cxnLst/>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w="9525">
              <a:noFill/>
            </a:ln>
          </p:spPr>
          <p:txBody>
            <a:bodyPr/>
            <a:p>
              <a:endParaRPr lang="zh-CN" altLang="en-US"/>
            </a:p>
          </p:txBody>
        </p:sp>
        <p:sp>
          <p:nvSpPr>
            <p:cNvPr id="194592" name="任意多边形 194591"/>
            <p:cNvSpPr/>
            <p:nvPr/>
          </p:nvSpPr>
          <p:spPr>
            <a:xfrm rot="828663">
              <a:off x="242" y="3404"/>
              <a:ext cx="132" cy="167"/>
            </a:xfrm>
            <a:custGeom>
              <a:avLst/>
              <a:gdLst/>
              <a:ahLst/>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w="9525">
              <a:noFill/>
            </a:ln>
          </p:spPr>
          <p:txBody>
            <a:bodyPr/>
            <a:p>
              <a:endParaRPr lang="zh-CN" altLang="en-US"/>
            </a:p>
          </p:txBody>
        </p:sp>
        <p:sp>
          <p:nvSpPr>
            <p:cNvPr id="194593" name="任意多边形 194592"/>
            <p:cNvSpPr/>
            <p:nvPr/>
          </p:nvSpPr>
          <p:spPr>
            <a:xfrm rot="828663">
              <a:off x="266" y="3592"/>
              <a:ext cx="66" cy="43"/>
            </a:xfrm>
            <a:custGeom>
              <a:avLst/>
              <a:gdLst/>
              <a:ahLst/>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w="9525">
              <a:noFill/>
            </a:ln>
          </p:spPr>
          <p:txBody>
            <a:bodyPr/>
            <a:p>
              <a:endParaRPr lang="zh-CN" altLang="en-US"/>
            </a:p>
          </p:txBody>
        </p:sp>
        <p:sp>
          <p:nvSpPr>
            <p:cNvPr id="194594" name="任意多边形 194593"/>
            <p:cNvSpPr/>
            <p:nvPr/>
          </p:nvSpPr>
          <p:spPr>
            <a:xfrm>
              <a:off x="11" y="4110"/>
              <a:ext cx="118" cy="209"/>
            </a:xfrm>
            <a:custGeom>
              <a:avLst/>
              <a:gdLst/>
              <a:ahLst/>
              <a:cxnLst/>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w="9525">
              <a:noFill/>
            </a:ln>
          </p:spPr>
          <p:txBody>
            <a:bodyPr/>
            <a:p>
              <a:endParaRPr lang="zh-CN" altLang="en-US"/>
            </a:p>
          </p:txBody>
        </p:sp>
        <p:sp>
          <p:nvSpPr>
            <p:cNvPr id="194595" name="任意多边形 194594"/>
            <p:cNvSpPr/>
            <p:nvPr/>
          </p:nvSpPr>
          <p:spPr>
            <a:xfrm>
              <a:off x="0" y="3968"/>
              <a:ext cx="130" cy="128"/>
            </a:xfrm>
            <a:custGeom>
              <a:avLst/>
              <a:gdLst/>
              <a:ahLst/>
              <a:cxnLst/>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w="9525">
              <a:noFill/>
            </a:ln>
          </p:spPr>
          <p:txBody>
            <a:bodyPr/>
            <a:p>
              <a:endParaRPr lang="zh-CN" altLang="en-US"/>
            </a:p>
          </p:txBody>
        </p:sp>
        <p:sp>
          <p:nvSpPr>
            <p:cNvPr id="194596" name="任意多边形 194595"/>
            <p:cNvSpPr/>
            <p:nvPr/>
          </p:nvSpPr>
          <p:spPr>
            <a:xfrm>
              <a:off x="0" y="3949"/>
              <a:ext cx="47" cy="86"/>
            </a:xfrm>
            <a:custGeom>
              <a:avLst/>
              <a:gdLst/>
              <a:ahLst/>
              <a:cxnLst/>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w="9525">
              <a:noFill/>
            </a:ln>
          </p:spPr>
          <p:txBody>
            <a:bodyPr/>
            <a:p>
              <a:endParaRPr lang="zh-CN" altLang="en-US"/>
            </a:p>
          </p:txBody>
        </p:sp>
        <p:sp>
          <p:nvSpPr>
            <p:cNvPr id="194597" name="任意多边形 194596"/>
            <p:cNvSpPr/>
            <p:nvPr/>
          </p:nvSpPr>
          <p:spPr>
            <a:xfrm>
              <a:off x="0" y="3239"/>
              <a:ext cx="497" cy="740"/>
            </a:xfrm>
            <a:custGeom>
              <a:avLst/>
              <a:gdLst/>
              <a:ahLst/>
              <a:cxnLst/>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w="9525">
              <a:noFill/>
            </a:ln>
          </p:spPr>
          <p:txBody>
            <a:bodyPr/>
            <a:p>
              <a:endParaRPr lang="zh-CN" altLang="en-US"/>
            </a:p>
          </p:txBody>
        </p:sp>
        <p:sp>
          <p:nvSpPr>
            <p:cNvPr id="194598" name="任意多边形 194597"/>
            <p:cNvSpPr/>
            <p:nvPr/>
          </p:nvSpPr>
          <p:spPr>
            <a:xfrm rot="1584153">
              <a:off x="20" y="410"/>
              <a:ext cx="344" cy="245"/>
            </a:xfrm>
            <a:custGeom>
              <a:avLst/>
              <a:gdLst/>
              <a:ahLst/>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ln>
          </p:spPr>
          <p:txBody>
            <a:bodyPr/>
            <a:p>
              <a:endParaRPr lang="zh-CN" altLang="en-US"/>
            </a:p>
          </p:txBody>
        </p:sp>
        <p:sp>
          <p:nvSpPr>
            <p:cNvPr id="194599" name="任意多边形 194598"/>
            <p:cNvSpPr/>
            <p:nvPr/>
          </p:nvSpPr>
          <p:spPr>
            <a:xfrm rot="1584153">
              <a:off x="242" y="756"/>
              <a:ext cx="167" cy="115"/>
            </a:xfrm>
            <a:custGeom>
              <a:avLst/>
              <a:gdLst/>
              <a:ahLst/>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ln>
          </p:spPr>
          <p:txBody>
            <a:bodyPr/>
            <a:p>
              <a:endParaRPr lang="zh-CN" altLang="en-US"/>
            </a:p>
          </p:txBody>
        </p:sp>
        <p:sp>
          <p:nvSpPr>
            <p:cNvPr id="194600" name="任意多边形 194599"/>
            <p:cNvSpPr/>
            <p:nvPr/>
          </p:nvSpPr>
          <p:spPr>
            <a:xfrm rot="1584153">
              <a:off x="574" y="286"/>
              <a:ext cx="147" cy="160"/>
            </a:xfrm>
            <a:custGeom>
              <a:avLst/>
              <a:gdLst/>
              <a:ahLst/>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w="9525">
              <a:noFill/>
            </a:ln>
          </p:spPr>
          <p:txBody>
            <a:bodyPr/>
            <a:p>
              <a:endParaRPr lang="zh-CN" altLang="en-US"/>
            </a:p>
          </p:txBody>
        </p:sp>
        <p:sp>
          <p:nvSpPr>
            <p:cNvPr id="194601" name="任意多边形 194600"/>
            <p:cNvSpPr/>
            <p:nvPr/>
          </p:nvSpPr>
          <p:spPr>
            <a:xfrm rot="1584153">
              <a:off x="236" y="721"/>
              <a:ext cx="62" cy="97"/>
            </a:xfrm>
            <a:custGeom>
              <a:avLst/>
              <a:gdLst/>
              <a:ahLst/>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ln>
          </p:spPr>
          <p:txBody>
            <a:bodyPr/>
            <a:p>
              <a:endParaRPr lang="zh-CN" altLang="en-US"/>
            </a:p>
          </p:txBody>
        </p:sp>
        <p:sp>
          <p:nvSpPr>
            <p:cNvPr id="194602" name="任意多边形 194601"/>
            <p:cNvSpPr/>
            <p:nvPr/>
          </p:nvSpPr>
          <p:spPr>
            <a:xfrm rot="1584153">
              <a:off x="585" y="466"/>
              <a:ext cx="72" cy="41"/>
            </a:xfrm>
            <a:custGeom>
              <a:avLst/>
              <a:gdLst/>
              <a:ahLst/>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w="9525">
              <a:noFill/>
            </a:ln>
          </p:spPr>
          <p:txBody>
            <a:bodyPr/>
            <a:p>
              <a:endParaRPr lang="zh-CN" altLang="en-US"/>
            </a:p>
          </p:txBody>
        </p:sp>
        <p:sp>
          <p:nvSpPr>
            <p:cNvPr id="194603" name="任意多边形 194602"/>
            <p:cNvSpPr/>
            <p:nvPr/>
          </p:nvSpPr>
          <p:spPr>
            <a:xfrm>
              <a:off x="0" y="886"/>
              <a:ext cx="360" cy="650"/>
            </a:xfrm>
            <a:custGeom>
              <a:avLst/>
              <a:gdLst/>
              <a:ahLst/>
              <a:cxnLst/>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w="9525">
              <a:noFill/>
            </a:ln>
          </p:spPr>
          <p:txBody>
            <a:bodyPr/>
            <a:p>
              <a:endParaRPr lang="zh-CN" altLang="en-US"/>
            </a:p>
          </p:txBody>
        </p:sp>
        <p:sp>
          <p:nvSpPr>
            <p:cNvPr id="194604" name="任意多边形 194603"/>
            <p:cNvSpPr/>
            <p:nvPr/>
          </p:nvSpPr>
          <p:spPr>
            <a:xfrm rot="1584153">
              <a:off x="56" y="84"/>
              <a:ext cx="804" cy="686"/>
            </a:xfrm>
            <a:custGeom>
              <a:avLst/>
              <a:gdLst/>
              <a:ahLst/>
              <a:cxnLst/>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w="9525">
              <a:noFill/>
            </a:ln>
          </p:spPr>
          <p:txBody>
            <a:bodyPr/>
            <a:p>
              <a:endParaRPr lang="zh-CN" altLang="en-US"/>
            </a:p>
          </p:txBody>
        </p:sp>
      </p:grpSp>
      <p:sp>
        <p:nvSpPr>
          <p:cNvPr id="194605" name="标题 194604"/>
          <p:cNvSpPr>
            <a:spLocks noGrp="1"/>
          </p:cNvSpPr>
          <p:nvPr>
            <p:ph type="title"/>
          </p:nvPr>
        </p:nvSpPr>
        <p:spPr>
          <a:xfrm>
            <a:off x="442913" y="103188"/>
            <a:ext cx="8243887" cy="1314450"/>
          </a:xfrm>
          <a:prstGeom prst="rect">
            <a:avLst/>
          </a:prstGeom>
          <a:noFill/>
          <a:ln w="9525">
            <a:noFill/>
          </a:ln>
        </p:spPr>
        <p:txBody>
          <a:bodyPr anchor="b"/>
          <a:p>
            <a:pPr lvl="0"/>
            <a:r>
              <a:rPr lang="zh-CN" altLang="en-US" dirty="0"/>
              <a:t>单击此处编辑母版标题样式</a:t>
            </a:r>
            <a:endParaRPr lang="zh-CN" altLang="en-US" dirty="0"/>
          </a:p>
        </p:txBody>
      </p:sp>
      <p:sp>
        <p:nvSpPr>
          <p:cNvPr id="194606" name="文本占位符 194605"/>
          <p:cNvSpPr>
            <a:spLocks noGrp="1"/>
          </p:cNvSpPr>
          <p:nvPr>
            <p:ph type="body" idx="1"/>
          </p:nvPr>
        </p:nvSpPr>
        <p:spPr>
          <a:xfrm>
            <a:off x="457200" y="1600200"/>
            <a:ext cx="8229600" cy="445611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94607" name="日期占位符 194606"/>
          <p:cNvSpPr>
            <a:spLocks noGrp="1"/>
          </p:cNvSpPr>
          <p:nvPr>
            <p:ph type="dt" sz="half" idx="2"/>
          </p:nvPr>
        </p:nvSpPr>
        <p:spPr>
          <a:xfrm>
            <a:off x="457200" y="6243638"/>
            <a:ext cx="2133600" cy="457200"/>
          </a:xfrm>
          <a:prstGeom prst="rect">
            <a:avLst/>
          </a:prstGeom>
          <a:noFill/>
          <a:ln w="9525">
            <a:noFill/>
          </a:ln>
        </p:spPr>
        <p:txBody>
          <a:bodyPr/>
          <a:lstStyle>
            <a:lvl1pPr>
              <a:defRPr sz="1400">
                <a:latin typeface="Verdana" panose="020B0604030504040204" pitchFamily="34" charset="0"/>
              </a:defRPr>
            </a:lvl1pPr>
          </a:lstStyle>
          <a:p>
            <a:pPr lvl="0"/>
            <a:endParaRPr lang="zh-CN" altLang="en-US" dirty="0">
              <a:latin typeface="Times New Roman" panose="02020603050405020304" pitchFamily="18" charset="0"/>
            </a:endParaRPr>
          </a:p>
        </p:txBody>
      </p:sp>
      <p:sp>
        <p:nvSpPr>
          <p:cNvPr id="194608" name="页脚占位符 194607"/>
          <p:cNvSpPr>
            <a:spLocks noGrp="1"/>
          </p:cNvSpPr>
          <p:nvPr>
            <p:ph type="ftr" sz="quarter" idx="3"/>
          </p:nvPr>
        </p:nvSpPr>
        <p:spPr>
          <a:xfrm>
            <a:off x="3124200" y="6248400"/>
            <a:ext cx="2895600" cy="457200"/>
          </a:xfrm>
          <a:prstGeom prst="rect">
            <a:avLst/>
          </a:prstGeom>
          <a:noFill/>
          <a:ln w="9525">
            <a:noFill/>
          </a:ln>
        </p:spPr>
        <p:txBody>
          <a:bodyPr/>
          <a:lstStyle>
            <a:lvl1pPr algn="ctr">
              <a:defRPr sz="1400">
                <a:latin typeface="Verdana" panose="020B0604030504040204" pitchFamily="34" charset="0"/>
              </a:defRPr>
            </a:lvl1pPr>
          </a:lstStyle>
          <a:p>
            <a:pPr lvl="0"/>
            <a:endParaRPr lang="zh-CN" altLang="en-US" dirty="0"/>
          </a:p>
        </p:txBody>
      </p:sp>
      <p:sp>
        <p:nvSpPr>
          <p:cNvPr id="194609" name="灯片编号占位符 194608"/>
          <p:cNvSpPr>
            <a:spLocks noGrp="1"/>
          </p:cNvSpPr>
          <p:nvPr>
            <p:ph type="sldNum" sz="quarter" idx="4"/>
          </p:nvPr>
        </p:nvSpPr>
        <p:spPr>
          <a:xfrm>
            <a:off x="6553200" y="6243638"/>
            <a:ext cx="2133600" cy="457200"/>
          </a:xfrm>
          <a:prstGeom prst="rect">
            <a:avLst/>
          </a:prstGeom>
          <a:noFill/>
          <a:ln w="9525">
            <a:noFill/>
          </a:ln>
        </p:spPr>
        <p:txBody>
          <a:bodyPr/>
          <a:lstStyle>
            <a:lvl1pPr algn="r">
              <a:defRPr sz="1400">
                <a:latin typeface="Verdana" panose="020B0604030504040204" pitchFamily="34" charset="0"/>
              </a:defRPr>
            </a:lvl1p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ftr="0" dt="0"/>
  <p:txStyles>
    <p:titleStyle>
      <a:lvl1pPr marL="0" lvl="0" indent="0" algn="ctr" defTabSz="914400" rtl="0" eaLnBrk="1" fontAlgn="base" latinLnBrk="0" hangingPunct="1">
        <a:lnSpc>
          <a:spcPct val="90000"/>
        </a:lnSpc>
        <a:spcBef>
          <a:spcPct val="0"/>
        </a:spcBef>
        <a:spcAft>
          <a:spcPct val="0"/>
        </a:spcAft>
        <a:buNone/>
        <a:defRPr sz="4400" b="0" i="0" u="none" kern="1200" baseline="0">
          <a:solidFill>
            <a:schemeClr val="tx2"/>
          </a:solidFill>
          <a:effectLst>
            <a:outerShdw blurRad="38100" dist="38100" dir="2700000">
              <a:srgbClr val="C0C0C0"/>
            </a:outerShdw>
          </a:effectLst>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94562" name="组合 194561"/>
          <p:cNvGrpSpPr/>
          <p:nvPr/>
        </p:nvGrpSpPr>
        <p:grpSpPr>
          <a:xfrm>
            <a:off x="-7937" y="0"/>
            <a:ext cx="2833687" cy="6856413"/>
            <a:chOff x="-5" y="0"/>
            <a:chExt cx="1785" cy="4319"/>
          </a:xfrm>
        </p:grpSpPr>
        <p:sp>
          <p:nvSpPr>
            <p:cNvPr id="194563" name="任意多边形 194562"/>
            <p:cNvSpPr/>
            <p:nvPr/>
          </p:nvSpPr>
          <p:spPr>
            <a:xfrm>
              <a:off x="-5" y="3262"/>
              <a:ext cx="472" cy="802"/>
            </a:xfrm>
            <a:custGeom>
              <a:avLst/>
              <a:gdLst/>
              <a:ahLst/>
              <a:cxnLst/>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w="9525">
              <a:noFill/>
            </a:ln>
          </p:spPr>
          <p:txBody>
            <a:bodyPr/>
            <a:p>
              <a:endParaRPr lang="zh-CN" altLang="en-US"/>
            </a:p>
          </p:txBody>
        </p:sp>
        <p:grpSp>
          <p:nvGrpSpPr>
            <p:cNvPr id="194564" name="组合 194563"/>
            <p:cNvGrpSpPr/>
            <p:nvPr/>
          </p:nvGrpSpPr>
          <p:grpSpPr>
            <a:xfrm rot="-6635092" flipH="1">
              <a:off x="104" y="2441"/>
              <a:ext cx="452" cy="444"/>
              <a:chOff x="1727" y="866"/>
              <a:chExt cx="129" cy="157"/>
            </a:xfrm>
          </p:grpSpPr>
          <p:sp>
            <p:nvSpPr>
              <p:cNvPr id="194565" name="任意多边形 194564"/>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4566" name="任意多边形 194565"/>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4567" name="任意多边形 194566"/>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sp>
          <p:nvSpPr>
            <p:cNvPr id="194568" name="任意多边形 194567"/>
            <p:cNvSpPr/>
            <p:nvPr/>
          </p:nvSpPr>
          <p:spPr>
            <a:xfrm>
              <a:off x="90" y="1736"/>
              <a:ext cx="710" cy="768"/>
            </a:xfrm>
            <a:custGeom>
              <a:avLst/>
              <a:gdLst/>
              <a:ahLst/>
              <a:cxnLst/>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w="9525">
              <a:noFill/>
            </a:ln>
          </p:spPr>
          <p:txBody>
            <a:bodyPr/>
            <a:p>
              <a:endParaRPr lang="zh-CN" altLang="en-US"/>
            </a:p>
          </p:txBody>
        </p:sp>
        <p:grpSp>
          <p:nvGrpSpPr>
            <p:cNvPr id="194569" name="组合 194568"/>
            <p:cNvGrpSpPr/>
            <p:nvPr/>
          </p:nvGrpSpPr>
          <p:grpSpPr>
            <a:xfrm rot="416244">
              <a:off x="9" y="1746"/>
              <a:ext cx="1771" cy="1741"/>
              <a:chOff x="41" y="2787"/>
              <a:chExt cx="902" cy="833"/>
            </a:xfrm>
          </p:grpSpPr>
          <p:sp>
            <p:nvSpPr>
              <p:cNvPr id="194570" name="任意多边形 194569"/>
              <p:cNvSpPr/>
              <p:nvPr userDrawn="1"/>
            </p:nvSpPr>
            <p:spPr>
              <a:xfrm rot="373331" flipH="1">
                <a:off x="125" y="2787"/>
                <a:ext cx="313" cy="303"/>
              </a:xfrm>
              <a:custGeom>
                <a:avLst/>
                <a:gdLst/>
                <a:ahLst/>
                <a:cxnLst/>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w="9525">
                <a:noFill/>
              </a:ln>
            </p:spPr>
            <p:txBody>
              <a:bodyPr/>
              <a:p>
                <a:endParaRPr lang="zh-CN" altLang="en-US"/>
              </a:p>
            </p:txBody>
          </p:sp>
          <p:sp>
            <p:nvSpPr>
              <p:cNvPr id="194571" name="任意多边形 194570"/>
              <p:cNvSpPr/>
              <p:nvPr userDrawn="1"/>
            </p:nvSpPr>
            <p:spPr>
              <a:xfrm rot="373331" flipH="1">
                <a:off x="41" y="2843"/>
                <a:ext cx="262" cy="308"/>
              </a:xfrm>
              <a:custGeom>
                <a:avLst/>
                <a:gdLst/>
                <a:ahLst/>
                <a:cxnLst/>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w="9525">
                <a:noFill/>
              </a:ln>
            </p:spPr>
            <p:txBody>
              <a:bodyPr/>
              <a:p>
                <a:endParaRPr lang="zh-CN" altLang="en-US"/>
              </a:p>
            </p:txBody>
          </p:sp>
          <p:sp>
            <p:nvSpPr>
              <p:cNvPr id="194572" name="任意多边形 194571"/>
              <p:cNvSpPr/>
              <p:nvPr userDrawn="1"/>
            </p:nvSpPr>
            <p:spPr>
              <a:xfrm rot="373331" flipH="1">
                <a:off x="121" y="2907"/>
                <a:ext cx="93" cy="156"/>
              </a:xfrm>
              <a:custGeom>
                <a:avLst/>
                <a:gdLst/>
                <a:ahLst/>
                <a:cxnLst/>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w="9525">
                <a:noFill/>
              </a:ln>
            </p:spPr>
            <p:txBody>
              <a:bodyPr/>
              <a:p>
                <a:endParaRPr lang="zh-CN" altLang="en-US"/>
              </a:p>
            </p:txBody>
          </p:sp>
          <p:sp>
            <p:nvSpPr>
              <p:cNvPr id="194573" name="任意多边形 194572"/>
              <p:cNvSpPr/>
              <p:nvPr userDrawn="1"/>
            </p:nvSpPr>
            <p:spPr>
              <a:xfrm rot="373331" flipH="1">
                <a:off x="313" y="3110"/>
                <a:ext cx="85" cy="93"/>
              </a:xfrm>
              <a:custGeom>
                <a:avLst/>
                <a:gdLst/>
                <a:ahLst/>
                <a:cxnLst/>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w="9525">
                <a:noFill/>
              </a:ln>
            </p:spPr>
            <p:txBody>
              <a:bodyPr/>
              <a:p>
                <a:endParaRPr lang="zh-CN" altLang="en-US"/>
              </a:p>
            </p:txBody>
          </p:sp>
          <p:sp>
            <p:nvSpPr>
              <p:cNvPr id="194574" name="任意多边形 194573"/>
              <p:cNvSpPr/>
              <p:nvPr userDrawn="1"/>
            </p:nvSpPr>
            <p:spPr>
              <a:xfrm rot="373331" flipH="1">
                <a:off x="289" y="3135"/>
                <a:ext cx="21" cy="55"/>
              </a:xfrm>
              <a:custGeom>
                <a:avLst/>
                <a:gdLst/>
                <a:ahLst/>
                <a:cxnLst/>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w="9525">
                <a:noFill/>
              </a:ln>
            </p:spPr>
            <p:txBody>
              <a:bodyPr/>
              <a:p>
                <a:endParaRPr lang="zh-CN" altLang="en-US"/>
              </a:p>
            </p:txBody>
          </p:sp>
          <p:grpSp>
            <p:nvGrpSpPr>
              <p:cNvPr id="194575" name="组合 194574"/>
              <p:cNvGrpSpPr/>
              <p:nvPr userDrawn="1"/>
            </p:nvGrpSpPr>
            <p:grpSpPr>
              <a:xfrm rot="10886446" flipH="1">
                <a:off x="335" y="3251"/>
                <a:ext cx="608" cy="369"/>
                <a:chOff x="-366" y="1704"/>
                <a:chExt cx="608" cy="369"/>
              </a:xfrm>
            </p:grpSpPr>
            <p:sp>
              <p:nvSpPr>
                <p:cNvPr id="194576" name="任意多边形 194575"/>
                <p:cNvSpPr/>
                <p:nvPr userDrawn="1"/>
              </p:nvSpPr>
              <p:spPr>
                <a:xfrm rot="4200091">
                  <a:off x="-242" y="1806"/>
                  <a:ext cx="143" cy="390"/>
                </a:xfrm>
                <a:custGeom>
                  <a:avLst/>
                  <a:gdLst/>
                  <a:ahLst/>
                  <a:cxnLst/>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w="9525">
                  <a:noFill/>
                </a:ln>
              </p:spPr>
              <p:txBody>
                <a:bodyPr/>
                <a:p>
                  <a:endParaRPr lang="zh-CN" altLang="en-US"/>
                </a:p>
              </p:txBody>
            </p:sp>
            <p:sp>
              <p:nvSpPr>
                <p:cNvPr id="194577" name="任意多边形 194576"/>
                <p:cNvSpPr/>
                <p:nvPr userDrawn="1"/>
              </p:nvSpPr>
              <p:spPr>
                <a:xfrm rot="4200091">
                  <a:off x="124" y="1760"/>
                  <a:ext cx="33" cy="160"/>
                </a:xfrm>
                <a:custGeom>
                  <a:avLst/>
                  <a:gdLst/>
                  <a:ahLst/>
                  <a:cxnLst/>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w="9525">
                  <a:noFill/>
                </a:ln>
              </p:spPr>
              <p:txBody>
                <a:bodyPr/>
                <a:p>
                  <a:endParaRPr lang="zh-CN" altLang="en-US"/>
                </a:p>
              </p:txBody>
            </p:sp>
            <p:sp>
              <p:nvSpPr>
                <p:cNvPr id="194578" name="任意多边形 194577"/>
                <p:cNvSpPr/>
                <p:nvPr userDrawn="1"/>
              </p:nvSpPr>
              <p:spPr>
                <a:xfrm rot="4200091">
                  <a:off x="198" y="1720"/>
                  <a:ext cx="60" cy="27"/>
                </a:xfrm>
                <a:custGeom>
                  <a:avLst/>
                  <a:gdLst/>
                  <a:ahLst/>
                  <a:cxnLst/>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w="9525">
                  <a:noFill/>
                </a:ln>
              </p:spPr>
              <p:txBody>
                <a:bodyPr/>
                <a:p>
                  <a:endParaRPr lang="zh-CN" altLang="en-US"/>
                </a:p>
              </p:txBody>
            </p:sp>
          </p:grpSp>
        </p:grpSp>
        <p:grpSp>
          <p:nvGrpSpPr>
            <p:cNvPr id="194579" name="组合 194578"/>
            <p:cNvGrpSpPr/>
            <p:nvPr/>
          </p:nvGrpSpPr>
          <p:grpSpPr>
            <a:xfrm rot="-15351438">
              <a:off x="343" y="3854"/>
              <a:ext cx="392" cy="424"/>
              <a:chOff x="1727" y="866"/>
              <a:chExt cx="129" cy="157"/>
            </a:xfrm>
          </p:grpSpPr>
          <p:sp>
            <p:nvSpPr>
              <p:cNvPr id="194580" name="任意多边形 194579"/>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4581" name="任意多边形 194580"/>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4582" name="任意多边形 194581"/>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94583" name="组合 194582"/>
            <p:cNvGrpSpPr/>
            <p:nvPr/>
          </p:nvGrpSpPr>
          <p:grpSpPr>
            <a:xfrm rot="5003157">
              <a:off x="249" y="1102"/>
              <a:ext cx="412" cy="500"/>
              <a:chOff x="1727" y="866"/>
              <a:chExt cx="129" cy="157"/>
            </a:xfrm>
          </p:grpSpPr>
          <p:sp>
            <p:nvSpPr>
              <p:cNvPr id="194584" name="任意多边形 194583"/>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4585" name="任意多边形 194584"/>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4586" name="任意多边形 194585"/>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94587" name="组合 194586"/>
            <p:cNvGrpSpPr/>
            <p:nvPr/>
          </p:nvGrpSpPr>
          <p:grpSpPr>
            <a:xfrm>
              <a:off x="815" y="0"/>
              <a:ext cx="345" cy="367"/>
              <a:chOff x="1727" y="866"/>
              <a:chExt cx="129" cy="157"/>
            </a:xfrm>
          </p:grpSpPr>
          <p:sp>
            <p:nvSpPr>
              <p:cNvPr id="194588" name="任意多边形 194587"/>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4589" name="任意多边形 194588"/>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4590" name="任意多边形 194589"/>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sp>
          <p:nvSpPr>
            <p:cNvPr id="194591" name="任意多边形 194590"/>
            <p:cNvSpPr/>
            <p:nvPr/>
          </p:nvSpPr>
          <p:spPr>
            <a:xfrm>
              <a:off x="87" y="94"/>
              <a:ext cx="699" cy="756"/>
            </a:xfrm>
            <a:custGeom>
              <a:avLst/>
              <a:gdLst/>
              <a:ahLst/>
              <a:cxnLst/>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w="9525">
              <a:noFill/>
            </a:ln>
          </p:spPr>
          <p:txBody>
            <a:bodyPr/>
            <a:p>
              <a:endParaRPr lang="zh-CN" altLang="en-US"/>
            </a:p>
          </p:txBody>
        </p:sp>
        <p:sp>
          <p:nvSpPr>
            <p:cNvPr id="194592" name="任意多边形 194591"/>
            <p:cNvSpPr/>
            <p:nvPr/>
          </p:nvSpPr>
          <p:spPr>
            <a:xfrm rot="828663">
              <a:off x="242" y="3404"/>
              <a:ext cx="132" cy="167"/>
            </a:xfrm>
            <a:custGeom>
              <a:avLst/>
              <a:gdLst/>
              <a:ahLst/>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w="9525">
              <a:noFill/>
            </a:ln>
          </p:spPr>
          <p:txBody>
            <a:bodyPr/>
            <a:p>
              <a:endParaRPr lang="zh-CN" altLang="en-US"/>
            </a:p>
          </p:txBody>
        </p:sp>
        <p:sp>
          <p:nvSpPr>
            <p:cNvPr id="194593" name="任意多边形 194592"/>
            <p:cNvSpPr/>
            <p:nvPr/>
          </p:nvSpPr>
          <p:spPr>
            <a:xfrm rot="828663">
              <a:off x="266" y="3592"/>
              <a:ext cx="66" cy="43"/>
            </a:xfrm>
            <a:custGeom>
              <a:avLst/>
              <a:gdLst/>
              <a:ahLst/>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w="9525">
              <a:noFill/>
            </a:ln>
          </p:spPr>
          <p:txBody>
            <a:bodyPr/>
            <a:p>
              <a:endParaRPr lang="zh-CN" altLang="en-US"/>
            </a:p>
          </p:txBody>
        </p:sp>
        <p:sp>
          <p:nvSpPr>
            <p:cNvPr id="194594" name="任意多边形 194593"/>
            <p:cNvSpPr/>
            <p:nvPr/>
          </p:nvSpPr>
          <p:spPr>
            <a:xfrm>
              <a:off x="11" y="4110"/>
              <a:ext cx="118" cy="209"/>
            </a:xfrm>
            <a:custGeom>
              <a:avLst/>
              <a:gdLst/>
              <a:ahLst/>
              <a:cxnLst/>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w="9525">
              <a:noFill/>
            </a:ln>
          </p:spPr>
          <p:txBody>
            <a:bodyPr/>
            <a:p>
              <a:endParaRPr lang="zh-CN" altLang="en-US"/>
            </a:p>
          </p:txBody>
        </p:sp>
        <p:sp>
          <p:nvSpPr>
            <p:cNvPr id="194595" name="任意多边形 194594"/>
            <p:cNvSpPr/>
            <p:nvPr/>
          </p:nvSpPr>
          <p:spPr>
            <a:xfrm>
              <a:off x="0" y="3968"/>
              <a:ext cx="130" cy="128"/>
            </a:xfrm>
            <a:custGeom>
              <a:avLst/>
              <a:gdLst/>
              <a:ahLst/>
              <a:cxnLst/>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w="9525">
              <a:noFill/>
            </a:ln>
          </p:spPr>
          <p:txBody>
            <a:bodyPr/>
            <a:p>
              <a:endParaRPr lang="zh-CN" altLang="en-US"/>
            </a:p>
          </p:txBody>
        </p:sp>
        <p:sp>
          <p:nvSpPr>
            <p:cNvPr id="194596" name="任意多边形 194595"/>
            <p:cNvSpPr/>
            <p:nvPr/>
          </p:nvSpPr>
          <p:spPr>
            <a:xfrm>
              <a:off x="0" y="3949"/>
              <a:ext cx="47" cy="86"/>
            </a:xfrm>
            <a:custGeom>
              <a:avLst/>
              <a:gdLst/>
              <a:ahLst/>
              <a:cxnLst/>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w="9525">
              <a:noFill/>
            </a:ln>
          </p:spPr>
          <p:txBody>
            <a:bodyPr/>
            <a:p>
              <a:endParaRPr lang="zh-CN" altLang="en-US"/>
            </a:p>
          </p:txBody>
        </p:sp>
        <p:sp>
          <p:nvSpPr>
            <p:cNvPr id="194597" name="任意多边形 194596"/>
            <p:cNvSpPr/>
            <p:nvPr/>
          </p:nvSpPr>
          <p:spPr>
            <a:xfrm>
              <a:off x="0" y="3239"/>
              <a:ext cx="497" cy="740"/>
            </a:xfrm>
            <a:custGeom>
              <a:avLst/>
              <a:gdLst/>
              <a:ahLst/>
              <a:cxnLst/>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w="9525">
              <a:noFill/>
            </a:ln>
          </p:spPr>
          <p:txBody>
            <a:bodyPr/>
            <a:p>
              <a:endParaRPr lang="zh-CN" altLang="en-US"/>
            </a:p>
          </p:txBody>
        </p:sp>
        <p:sp>
          <p:nvSpPr>
            <p:cNvPr id="194598" name="任意多边形 194597"/>
            <p:cNvSpPr/>
            <p:nvPr/>
          </p:nvSpPr>
          <p:spPr>
            <a:xfrm rot="1584153">
              <a:off x="20" y="410"/>
              <a:ext cx="344" cy="245"/>
            </a:xfrm>
            <a:custGeom>
              <a:avLst/>
              <a:gdLst/>
              <a:ahLst/>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ln>
          </p:spPr>
          <p:txBody>
            <a:bodyPr/>
            <a:p>
              <a:endParaRPr lang="zh-CN" altLang="en-US"/>
            </a:p>
          </p:txBody>
        </p:sp>
        <p:sp>
          <p:nvSpPr>
            <p:cNvPr id="194599" name="任意多边形 194598"/>
            <p:cNvSpPr/>
            <p:nvPr/>
          </p:nvSpPr>
          <p:spPr>
            <a:xfrm rot="1584153">
              <a:off x="242" y="756"/>
              <a:ext cx="167" cy="115"/>
            </a:xfrm>
            <a:custGeom>
              <a:avLst/>
              <a:gdLst/>
              <a:ahLst/>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ln>
          </p:spPr>
          <p:txBody>
            <a:bodyPr/>
            <a:p>
              <a:endParaRPr lang="zh-CN" altLang="en-US"/>
            </a:p>
          </p:txBody>
        </p:sp>
        <p:sp>
          <p:nvSpPr>
            <p:cNvPr id="194600" name="任意多边形 194599"/>
            <p:cNvSpPr/>
            <p:nvPr/>
          </p:nvSpPr>
          <p:spPr>
            <a:xfrm rot="1584153">
              <a:off x="574" y="286"/>
              <a:ext cx="147" cy="160"/>
            </a:xfrm>
            <a:custGeom>
              <a:avLst/>
              <a:gdLst/>
              <a:ahLst/>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w="9525">
              <a:noFill/>
            </a:ln>
          </p:spPr>
          <p:txBody>
            <a:bodyPr/>
            <a:p>
              <a:endParaRPr lang="zh-CN" altLang="en-US"/>
            </a:p>
          </p:txBody>
        </p:sp>
        <p:sp>
          <p:nvSpPr>
            <p:cNvPr id="194601" name="任意多边形 194600"/>
            <p:cNvSpPr/>
            <p:nvPr/>
          </p:nvSpPr>
          <p:spPr>
            <a:xfrm rot="1584153">
              <a:off x="236" y="721"/>
              <a:ext cx="62" cy="97"/>
            </a:xfrm>
            <a:custGeom>
              <a:avLst/>
              <a:gdLst/>
              <a:ahLst/>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ln>
          </p:spPr>
          <p:txBody>
            <a:bodyPr/>
            <a:p>
              <a:endParaRPr lang="zh-CN" altLang="en-US"/>
            </a:p>
          </p:txBody>
        </p:sp>
        <p:sp>
          <p:nvSpPr>
            <p:cNvPr id="194602" name="任意多边形 194601"/>
            <p:cNvSpPr/>
            <p:nvPr/>
          </p:nvSpPr>
          <p:spPr>
            <a:xfrm rot="1584153">
              <a:off x="585" y="466"/>
              <a:ext cx="72" cy="41"/>
            </a:xfrm>
            <a:custGeom>
              <a:avLst/>
              <a:gdLst/>
              <a:ahLst/>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w="9525">
              <a:noFill/>
            </a:ln>
          </p:spPr>
          <p:txBody>
            <a:bodyPr/>
            <a:p>
              <a:endParaRPr lang="zh-CN" altLang="en-US"/>
            </a:p>
          </p:txBody>
        </p:sp>
        <p:sp>
          <p:nvSpPr>
            <p:cNvPr id="194603" name="任意多边形 194602"/>
            <p:cNvSpPr/>
            <p:nvPr/>
          </p:nvSpPr>
          <p:spPr>
            <a:xfrm>
              <a:off x="0" y="886"/>
              <a:ext cx="360" cy="650"/>
            </a:xfrm>
            <a:custGeom>
              <a:avLst/>
              <a:gdLst/>
              <a:ahLst/>
              <a:cxnLst/>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w="9525">
              <a:noFill/>
            </a:ln>
          </p:spPr>
          <p:txBody>
            <a:bodyPr/>
            <a:p>
              <a:endParaRPr lang="zh-CN" altLang="en-US"/>
            </a:p>
          </p:txBody>
        </p:sp>
        <p:sp>
          <p:nvSpPr>
            <p:cNvPr id="194604" name="任意多边形 194603"/>
            <p:cNvSpPr/>
            <p:nvPr/>
          </p:nvSpPr>
          <p:spPr>
            <a:xfrm rot="1584153">
              <a:off x="56" y="84"/>
              <a:ext cx="804" cy="686"/>
            </a:xfrm>
            <a:custGeom>
              <a:avLst/>
              <a:gdLst/>
              <a:ahLst/>
              <a:cxnLst/>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w="9525">
              <a:noFill/>
            </a:ln>
          </p:spPr>
          <p:txBody>
            <a:bodyPr/>
            <a:p>
              <a:endParaRPr lang="zh-CN" altLang="en-US"/>
            </a:p>
          </p:txBody>
        </p:sp>
      </p:grpSp>
      <p:sp>
        <p:nvSpPr>
          <p:cNvPr id="194605" name="标题 194604"/>
          <p:cNvSpPr>
            <a:spLocks noGrp="1"/>
          </p:cNvSpPr>
          <p:nvPr>
            <p:ph type="title"/>
          </p:nvPr>
        </p:nvSpPr>
        <p:spPr>
          <a:xfrm>
            <a:off x="442913" y="103188"/>
            <a:ext cx="8243887" cy="1314450"/>
          </a:xfrm>
          <a:prstGeom prst="rect">
            <a:avLst/>
          </a:prstGeom>
          <a:noFill/>
          <a:ln w="9525">
            <a:noFill/>
          </a:ln>
        </p:spPr>
        <p:txBody>
          <a:bodyPr anchor="b"/>
          <a:p>
            <a:pPr lvl="0"/>
            <a:r>
              <a:rPr lang="zh-CN" altLang="en-US" dirty="0"/>
              <a:t>单击此处编辑母版标题样式</a:t>
            </a:r>
            <a:endParaRPr lang="zh-CN" altLang="en-US" dirty="0"/>
          </a:p>
        </p:txBody>
      </p:sp>
      <p:sp>
        <p:nvSpPr>
          <p:cNvPr id="194606" name="文本占位符 194605"/>
          <p:cNvSpPr>
            <a:spLocks noGrp="1"/>
          </p:cNvSpPr>
          <p:nvPr>
            <p:ph type="body" idx="1"/>
          </p:nvPr>
        </p:nvSpPr>
        <p:spPr>
          <a:xfrm>
            <a:off x="457200" y="1600200"/>
            <a:ext cx="8229600" cy="445611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94607" name="日期占位符 194606"/>
          <p:cNvSpPr>
            <a:spLocks noGrp="1"/>
          </p:cNvSpPr>
          <p:nvPr>
            <p:ph type="dt" sz="half" idx="2"/>
          </p:nvPr>
        </p:nvSpPr>
        <p:spPr>
          <a:xfrm>
            <a:off x="457200" y="6243638"/>
            <a:ext cx="2133600" cy="457200"/>
          </a:xfrm>
          <a:prstGeom prst="rect">
            <a:avLst/>
          </a:prstGeom>
          <a:noFill/>
          <a:ln w="9525">
            <a:noFill/>
          </a:ln>
        </p:spPr>
        <p:txBody>
          <a:bodyPr/>
          <a:lstStyle>
            <a:lvl1pPr>
              <a:defRPr sz="1400">
                <a:latin typeface="Verdana" panose="020B0604030504040204" pitchFamily="34" charset="0"/>
              </a:defRPr>
            </a:lvl1pPr>
          </a:lstStyle>
          <a:p>
            <a:pPr lvl="0"/>
            <a:endParaRPr lang="zh-CN" altLang="en-US" dirty="0">
              <a:latin typeface="Times New Roman" panose="02020603050405020304" pitchFamily="18" charset="0"/>
            </a:endParaRPr>
          </a:p>
        </p:txBody>
      </p:sp>
      <p:sp>
        <p:nvSpPr>
          <p:cNvPr id="194608" name="页脚占位符 194607"/>
          <p:cNvSpPr>
            <a:spLocks noGrp="1"/>
          </p:cNvSpPr>
          <p:nvPr>
            <p:ph type="ftr" sz="quarter" idx="3"/>
          </p:nvPr>
        </p:nvSpPr>
        <p:spPr>
          <a:xfrm>
            <a:off x="3124200" y="6248400"/>
            <a:ext cx="2895600" cy="457200"/>
          </a:xfrm>
          <a:prstGeom prst="rect">
            <a:avLst/>
          </a:prstGeom>
          <a:noFill/>
          <a:ln w="9525">
            <a:noFill/>
          </a:ln>
        </p:spPr>
        <p:txBody>
          <a:bodyPr/>
          <a:lstStyle>
            <a:lvl1pPr algn="ctr">
              <a:defRPr sz="1400">
                <a:latin typeface="Verdana" panose="020B0604030504040204" pitchFamily="34" charset="0"/>
              </a:defRPr>
            </a:lvl1pPr>
          </a:lstStyle>
          <a:p>
            <a:pPr lvl="0"/>
            <a:endParaRPr lang="zh-CN" altLang="en-US" dirty="0"/>
          </a:p>
        </p:txBody>
      </p:sp>
      <p:sp>
        <p:nvSpPr>
          <p:cNvPr id="194609" name="灯片编号占位符 194608"/>
          <p:cNvSpPr>
            <a:spLocks noGrp="1"/>
          </p:cNvSpPr>
          <p:nvPr>
            <p:ph type="sldNum" sz="quarter" idx="4"/>
          </p:nvPr>
        </p:nvSpPr>
        <p:spPr>
          <a:xfrm>
            <a:off x="6553200" y="6243638"/>
            <a:ext cx="2133600" cy="457200"/>
          </a:xfrm>
          <a:prstGeom prst="rect">
            <a:avLst/>
          </a:prstGeom>
          <a:noFill/>
          <a:ln w="9525">
            <a:noFill/>
          </a:ln>
        </p:spPr>
        <p:txBody>
          <a:bodyPr/>
          <a:lstStyle>
            <a:lvl1pPr algn="r">
              <a:defRPr sz="1400">
                <a:latin typeface="Verdana" panose="020B0604030504040204" pitchFamily="34" charset="0"/>
              </a:defRPr>
            </a:lvl1p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ftr="0" dt="0"/>
  <p:txStyles>
    <p:titleStyle>
      <a:lvl1pPr marL="0" lvl="0" indent="0" algn="ctr" defTabSz="914400" rtl="0" eaLnBrk="1" fontAlgn="base" latinLnBrk="0" hangingPunct="1">
        <a:lnSpc>
          <a:spcPct val="90000"/>
        </a:lnSpc>
        <a:spcBef>
          <a:spcPct val="0"/>
        </a:spcBef>
        <a:spcAft>
          <a:spcPct val="0"/>
        </a:spcAft>
        <a:buNone/>
        <a:defRPr sz="4400" b="0" i="0" u="none" kern="1200" baseline="0">
          <a:solidFill>
            <a:schemeClr val="tx2"/>
          </a:solidFill>
          <a:effectLst>
            <a:outerShdw blurRad="38100" dist="38100" dir="2700000">
              <a:srgbClr val="C0C0C0"/>
            </a:outerShdw>
          </a:effectLst>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8.wmf"/><Relationship Id="rId1"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image" Target="../media/image10.wmf"/><Relationship Id="rId1"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image" Target="../media/image12.wmf"/><Relationship Id="rId1"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7.xml"/><Relationship Id="rId3" Type="http://schemas.openxmlformats.org/officeDocument/2006/relationships/image" Target="../media/image15.png"/><Relationship Id="rId2" Type="http://schemas.openxmlformats.org/officeDocument/2006/relationships/image" Target="../media/image14.wmf"/><Relationship Id="rId1"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7.xml"/><Relationship Id="rId3" Type="http://schemas.openxmlformats.org/officeDocument/2006/relationships/image" Target="../media/image17.png"/><Relationship Id="rId2" Type="http://schemas.openxmlformats.org/officeDocument/2006/relationships/image" Target="../media/image16.wmf"/><Relationship Id="rId1"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slideLayout" Target="../slideLayouts/slideLayout7.xml"/><Relationship Id="rId3" Type="http://schemas.openxmlformats.org/officeDocument/2006/relationships/image" Target="../media/image19.png"/><Relationship Id="rId2" Type="http://schemas.openxmlformats.org/officeDocument/2006/relationships/image" Target="../media/image18.wmf"/><Relationship Id="rId1" Type="http://schemas.openxmlformats.org/officeDocument/2006/relationships/oleObject" Target="../embeddings/oleObject10.bin"/></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png"/><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7.xml"/><Relationship Id="rId2" Type="http://schemas.openxmlformats.org/officeDocument/2006/relationships/image" Target="../media/image22.wmf"/><Relationship Id="rId1" Type="http://schemas.openxmlformats.org/officeDocument/2006/relationships/oleObject" Target="../embeddings/oleObject11.bin"/></Relationships>
</file>

<file path=ppt/slides/_rels/slide19.xml.rels><?xml version="1.0" encoding="UTF-8" standalone="yes"?>
<Relationships xmlns="http://schemas.openxmlformats.org/package/2006/relationships"><Relationship Id="rId5" Type="http://schemas.openxmlformats.org/officeDocument/2006/relationships/vmlDrawing" Target="../drawings/vmlDrawing12.vml"/><Relationship Id="rId4" Type="http://schemas.openxmlformats.org/officeDocument/2006/relationships/slideLayout" Target="../slideLayouts/slideLayout7.xml"/><Relationship Id="rId3" Type="http://schemas.openxmlformats.org/officeDocument/2006/relationships/image" Target="../media/image24.png"/><Relationship Id="rId2" Type="http://schemas.openxmlformats.org/officeDocument/2006/relationships/image" Target="../media/image23.wmf"/><Relationship Id="rId1" Type="http://schemas.openxmlformats.org/officeDocument/2006/relationships/oleObject" Target="../embeddings/oleObject1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5" Type="http://schemas.openxmlformats.org/officeDocument/2006/relationships/vmlDrawing" Target="../drawings/vmlDrawing13.vml"/><Relationship Id="rId4" Type="http://schemas.openxmlformats.org/officeDocument/2006/relationships/slideLayout" Target="../slideLayouts/slideLayout7.xml"/><Relationship Id="rId3" Type="http://schemas.openxmlformats.org/officeDocument/2006/relationships/image" Target="../media/image27.png"/><Relationship Id="rId2" Type="http://schemas.openxmlformats.org/officeDocument/2006/relationships/image" Target="../media/image26.wmf"/><Relationship Id="rId1" Type="http://schemas.openxmlformats.org/officeDocument/2006/relationships/oleObject" Target="../embeddings/oleObject13.bin"/></Relationships>
</file>

<file path=ppt/slides/_rels/slide23.xml.rels><?xml version="1.0" encoding="UTF-8" standalone="yes"?>
<Relationships xmlns="http://schemas.openxmlformats.org/package/2006/relationships"><Relationship Id="rId5" Type="http://schemas.openxmlformats.org/officeDocument/2006/relationships/vmlDrawing" Target="../drawings/vmlDrawing14.vml"/><Relationship Id="rId4" Type="http://schemas.openxmlformats.org/officeDocument/2006/relationships/slideLayout" Target="../slideLayouts/slideLayout7.xml"/><Relationship Id="rId3" Type="http://schemas.openxmlformats.org/officeDocument/2006/relationships/image" Target="../media/image29.png"/><Relationship Id="rId2" Type="http://schemas.openxmlformats.org/officeDocument/2006/relationships/image" Target="../media/image28.wmf"/><Relationship Id="rId1" Type="http://schemas.openxmlformats.org/officeDocument/2006/relationships/oleObject" Target="../embeddings/oleObject14.bin"/></Relationships>
</file>

<file path=ppt/slides/_rels/slide24.xml.rels><?xml version="1.0" encoding="UTF-8" standalone="yes"?>
<Relationships xmlns="http://schemas.openxmlformats.org/package/2006/relationships"><Relationship Id="rId5" Type="http://schemas.openxmlformats.org/officeDocument/2006/relationships/vmlDrawing" Target="../drawings/vmlDrawing15.vml"/><Relationship Id="rId4" Type="http://schemas.openxmlformats.org/officeDocument/2006/relationships/slideLayout" Target="../slideLayouts/slideLayout7.xml"/><Relationship Id="rId3" Type="http://schemas.openxmlformats.org/officeDocument/2006/relationships/image" Target="../media/image31.png"/><Relationship Id="rId2" Type="http://schemas.openxmlformats.org/officeDocument/2006/relationships/image" Target="../media/image30.wmf"/><Relationship Id="rId1" Type="http://schemas.openxmlformats.org/officeDocument/2006/relationships/oleObject" Target="../embeddings/oleObject15.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5" Type="http://schemas.openxmlformats.org/officeDocument/2006/relationships/vmlDrawing" Target="../drawings/vmlDrawing16.vml"/><Relationship Id="rId4" Type="http://schemas.openxmlformats.org/officeDocument/2006/relationships/slideLayout" Target="../slideLayouts/slideLayout7.xml"/><Relationship Id="rId3" Type="http://schemas.openxmlformats.org/officeDocument/2006/relationships/image" Target="../media/image34.png"/><Relationship Id="rId2" Type="http://schemas.openxmlformats.org/officeDocument/2006/relationships/image" Target="../media/image33.wmf"/><Relationship Id="rId1" Type="http://schemas.openxmlformats.org/officeDocument/2006/relationships/oleObject" Target="../embeddings/oleObject16.bin"/></Relationships>
</file>

<file path=ppt/slides/_rels/slide32.xml.rels><?xml version="1.0" encoding="UTF-8" standalone="yes"?>
<Relationships xmlns="http://schemas.openxmlformats.org/package/2006/relationships"><Relationship Id="rId5" Type="http://schemas.openxmlformats.org/officeDocument/2006/relationships/vmlDrawing" Target="../drawings/vmlDrawing17.vml"/><Relationship Id="rId4" Type="http://schemas.openxmlformats.org/officeDocument/2006/relationships/slideLayout" Target="../slideLayouts/slideLayout7.xml"/><Relationship Id="rId3" Type="http://schemas.openxmlformats.org/officeDocument/2006/relationships/image" Target="../media/image36.png"/><Relationship Id="rId2" Type="http://schemas.openxmlformats.org/officeDocument/2006/relationships/image" Target="../media/image35.wmf"/><Relationship Id="rId1" Type="http://schemas.openxmlformats.org/officeDocument/2006/relationships/oleObject" Target="../embeddings/oleObject17.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3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5" Type="http://schemas.openxmlformats.org/officeDocument/2006/relationships/vmlDrawing" Target="../drawings/vmlDrawing18.vml"/><Relationship Id="rId4" Type="http://schemas.openxmlformats.org/officeDocument/2006/relationships/slideLayout" Target="../slideLayouts/slideLayout7.xml"/><Relationship Id="rId3" Type="http://schemas.openxmlformats.org/officeDocument/2006/relationships/image" Target="../media/image39.png"/><Relationship Id="rId2" Type="http://schemas.openxmlformats.org/officeDocument/2006/relationships/image" Target="../media/image38.wmf"/><Relationship Id="rId1" Type="http://schemas.openxmlformats.org/officeDocument/2006/relationships/oleObject" Target="../embeddings/oleObject18.bin"/></Relationships>
</file>

<file path=ppt/slides/_rels/slide37.xml.rels><?xml version="1.0" encoding="UTF-8" standalone="yes"?>
<Relationships xmlns="http://schemas.openxmlformats.org/package/2006/relationships"><Relationship Id="rId5" Type="http://schemas.openxmlformats.org/officeDocument/2006/relationships/vmlDrawing" Target="../drawings/vmlDrawing19.vml"/><Relationship Id="rId4" Type="http://schemas.openxmlformats.org/officeDocument/2006/relationships/slideLayout" Target="../slideLayouts/slideLayout7.xml"/><Relationship Id="rId3" Type="http://schemas.openxmlformats.org/officeDocument/2006/relationships/image" Target="../media/image41.png"/><Relationship Id="rId2" Type="http://schemas.openxmlformats.org/officeDocument/2006/relationships/image" Target="../media/image40.wmf"/><Relationship Id="rId1" Type="http://schemas.openxmlformats.org/officeDocument/2006/relationships/oleObject" Target="../embeddings/oleObject19.bin"/></Relationships>
</file>

<file path=ppt/slides/_rels/slide38.xml.rels><?xml version="1.0" encoding="UTF-8" standalone="yes"?>
<Relationships xmlns="http://schemas.openxmlformats.org/package/2006/relationships"><Relationship Id="rId5" Type="http://schemas.openxmlformats.org/officeDocument/2006/relationships/vmlDrawing" Target="../drawings/vmlDrawing20.vml"/><Relationship Id="rId4" Type="http://schemas.openxmlformats.org/officeDocument/2006/relationships/slideLayout" Target="../slideLayouts/slideLayout7.xml"/><Relationship Id="rId3" Type="http://schemas.openxmlformats.org/officeDocument/2006/relationships/image" Target="../media/image43.png"/><Relationship Id="rId2" Type="http://schemas.openxmlformats.org/officeDocument/2006/relationships/image" Target="../media/image42.wmf"/><Relationship Id="rId1" Type="http://schemas.openxmlformats.org/officeDocument/2006/relationships/oleObject" Target="../embeddings/oleObject20.bin"/></Relationships>
</file>

<file path=ppt/slides/_rels/slide39.xml.rels><?xml version="1.0" encoding="UTF-8" standalone="yes"?>
<Relationships xmlns="http://schemas.openxmlformats.org/package/2006/relationships"><Relationship Id="rId5" Type="http://schemas.openxmlformats.org/officeDocument/2006/relationships/vmlDrawing" Target="../drawings/vmlDrawing21.vml"/><Relationship Id="rId4" Type="http://schemas.openxmlformats.org/officeDocument/2006/relationships/slideLayout" Target="../slideLayouts/slideLayout7.xml"/><Relationship Id="rId3" Type="http://schemas.openxmlformats.org/officeDocument/2006/relationships/image" Target="../media/image45.png"/><Relationship Id="rId2" Type="http://schemas.openxmlformats.org/officeDocument/2006/relationships/image" Target="../media/image44.wmf"/><Relationship Id="rId1" Type="http://schemas.openxmlformats.org/officeDocument/2006/relationships/oleObject" Target="../embeddings/oleObject21.bin"/></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5" Type="http://schemas.openxmlformats.org/officeDocument/2006/relationships/vmlDrawing" Target="../drawings/vmlDrawing22.vml"/><Relationship Id="rId4" Type="http://schemas.openxmlformats.org/officeDocument/2006/relationships/slideLayout" Target="../slideLayouts/slideLayout7.xml"/><Relationship Id="rId3" Type="http://schemas.openxmlformats.org/officeDocument/2006/relationships/image" Target="../media/image47.png"/><Relationship Id="rId2" Type="http://schemas.openxmlformats.org/officeDocument/2006/relationships/image" Target="../media/image46.wmf"/><Relationship Id="rId1" Type="http://schemas.openxmlformats.org/officeDocument/2006/relationships/oleObject" Target="../embeddings/oleObject22.bin"/></Relationships>
</file>

<file path=ppt/slides/_rels/slide41.xml.rels><?xml version="1.0" encoding="UTF-8" standalone="yes"?>
<Relationships xmlns="http://schemas.openxmlformats.org/package/2006/relationships"><Relationship Id="rId5" Type="http://schemas.openxmlformats.org/officeDocument/2006/relationships/vmlDrawing" Target="../drawings/vmlDrawing23.vml"/><Relationship Id="rId4" Type="http://schemas.openxmlformats.org/officeDocument/2006/relationships/slideLayout" Target="../slideLayouts/slideLayout7.xml"/><Relationship Id="rId3" Type="http://schemas.openxmlformats.org/officeDocument/2006/relationships/image" Target="../media/image49.png"/><Relationship Id="rId2" Type="http://schemas.openxmlformats.org/officeDocument/2006/relationships/image" Target="../media/image48.wmf"/><Relationship Id="rId1" Type="http://schemas.openxmlformats.org/officeDocument/2006/relationships/oleObject" Target="../embeddings/oleObject23.bin"/></Relationships>
</file>

<file path=ppt/slides/_rels/slide42.xml.rels><?xml version="1.0" encoding="UTF-8" standalone="yes"?>
<Relationships xmlns="http://schemas.openxmlformats.org/package/2006/relationships"><Relationship Id="rId5" Type="http://schemas.openxmlformats.org/officeDocument/2006/relationships/vmlDrawing" Target="../drawings/vmlDrawing24.vml"/><Relationship Id="rId4" Type="http://schemas.openxmlformats.org/officeDocument/2006/relationships/slideLayout" Target="../slideLayouts/slideLayout7.xml"/><Relationship Id="rId3" Type="http://schemas.openxmlformats.org/officeDocument/2006/relationships/image" Target="../media/image51.png"/><Relationship Id="rId2" Type="http://schemas.openxmlformats.org/officeDocument/2006/relationships/image" Target="../media/image50.wmf"/><Relationship Id="rId1" Type="http://schemas.openxmlformats.org/officeDocument/2006/relationships/oleObject" Target="../embeddings/oleObject24.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5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5" Type="http://schemas.openxmlformats.org/officeDocument/2006/relationships/vmlDrawing" Target="../drawings/vmlDrawing25.vml"/><Relationship Id="rId4" Type="http://schemas.openxmlformats.org/officeDocument/2006/relationships/slideLayout" Target="../slideLayouts/slideLayout7.xml"/><Relationship Id="rId3" Type="http://schemas.openxmlformats.org/officeDocument/2006/relationships/image" Target="../media/image54.png"/><Relationship Id="rId2" Type="http://schemas.openxmlformats.org/officeDocument/2006/relationships/image" Target="../media/image53.wmf"/><Relationship Id="rId1" Type="http://schemas.openxmlformats.org/officeDocument/2006/relationships/oleObject" Target="../embeddings/oleObject25.bin"/></Relationships>
</file>

<file path=ppt/slides/_rels/slide47.xml.rels><?xml version="1.0" encoding="UTF-8" standalone="yes"?>
<Relationships xmlns="http://schemas.openxmlformats.org/package/2006/relationships"><Relationship Id="rId8" Type="http://schemas.openxmlformats.org/officeDocument/2006/relationships/vmlDrawing" Target="../drawings/vmlDrawing26.vml"/><Relationship Id="rId7" Type="http://schemas.openxmlformats.org/officeDocument/2006/relationships/slideLayout" Target="../slideLayouts/slideLayout7.xml"/><Relationship Id="rId6" Type="http://schemas.openxmlformats.org/officeDocument/2006/relationships/image" Target="../media/image57.wmf"/><Relationship Id="rId5" Type="http://schemas.openxmlformats.org/officeDocument/2006/relationships/oleObject" Target="../embeddings/oleObject28.bin"/><Relationship Id="rId4" Type="http://schemas.openxmlformats.org/officeDocument/2006/relationships/image" Target="../media/image56.wmf"/><Relationship Id="rId3" Type="http://schemas.openxmlformats.org/officeDocument/2006/relationships/oleObject" Target="../embeddings/oleObject27.bin"/><Relationship Id="rId2" Type="http://schemas.openxmlformats.org/officeDocument/2006/relationships/image" Target="../media/image55.wmf"/><Relationship Id="rId1" Type="http://schemas.openxmlformats.org/officeDocument/2006/relationships/oleObject" Target="../embeddings/oleObject26.bin"/></Relationships>
</file>

<file path=ppt/slides/_rels/slide48.xml.rels><?xml version="1.0" encoding="UTF-8" standalone="yes"?>
<Relationships xmlns="http://schemas.openxmlformats.org/package/2006/relationships"><Relationship Id="rId5" Type="http://schemas.openxmlformats.org/officeDocument/2006/relationships/vmlDrawing" Target="../drawings/vmlDrawing27.vml"/><Relationship Id="rId4" Type="http://schemas.openxmlformats.org/officeDocument/2006/relationships/slideLayout" Target="../slideLayouts/slideLayout7.xml"/><Relationship Id="rId3" Type="http://schemas.openxmlformats.org/officeDocument/2006/relationships/image" Target="../media/image59.png"/><Relationship Id="rId2" Type="http://schemas.openxmlformats.org/officeDocument/2006/relationships/image" Target="../media/image58.wmf"/><Relationship Id="rId1" Type="http://schemas.openxmlformats.org/officeDocument/2006/relationships/oleObject" Target="../embeddings/oleObject29.bin"/></Relationships>
</file>

<file path=ppt/slides/_rels/slide49.xml.rels><?xml version="1.0" encoding="UTF-8" standalone="yes"?>
<Relationships xmlns="http://schemas.openxmlformats.org/package/2006/relationships"><Relationship Id="rId5" Type="http://schemas.openxmlformats.org/officeDocument/2006/relationships/vmlDrawing" Target="../drawings/vmlDrawing28.vml"/><Relationship Id="rId4" Type="http://schemas.openxmlformats.org/officeDocument/2006/relationships/slideLayout" Target="../slideLayouts/slideLayout7.xml"/><Relationship Id="rId3" Type="http://schemas.openxmlformats.org/officeDocument/2006/relationships/image" Target="../media/image61.png"/><Relationship Id="rId2" Type="http://schemas.openxmlformats.org/officeDocument/2006/relationships/image" Target="../media/image60.wmf"/><Relationship Id="rId1" Type="http://schemas.openxmlformats.org/officeDocument/2006/relationships/oleObject" Target="../embeddings/oleObject30.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8.xml"/><Relationship Id="rId2" Type="http://schemas.openxmlformats.org/officeDocument/2006/relationships/image" Target="../media/image3.wmf"/><Relationship Id="rId1"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4914" name="标题 294913"/>
          <p:cNvSpPr>
            <a:spLocks noGrp="1"/>
          </p:cNvSpPr>
          <p:nvPr>
            <p:ph type="title"/>
          </p:nvPr>
        </p:nvSpPr>
        <p:spPr>
          <a:xfrm>
            <a:off x="0" y="316230"/>
            <a:ext cx="9144000" cy="836613"/>
          </a:xfrm>
        </p:spPr>
        <p:txBody>
          <a:bodyPr anchor="b"/>
          <a:p>
            <a:r>
              <a:rPr lang="zh-CN" altLang="en-US" sz="4000" b="1" dirty="0">
                <a:solidFill>
                  <a:srgbClr val="003366"/>
                </a:solidFill>
                <a:effectLst/>
              </a:rPr>
              <a:t>第</a:t>
            </a:r>
            <a:r>
              <a:rPr lang="en-US" altLang="zh-CN" sz="4000" b="1" dirty="0">
                <a:solidFill>
                  <a:srgbClr val="003366"/>
                </a:solidFill>
                <a:effectLst/>
              </a:rPr>
              <a:t>13</a:t>
            </a:r>
            <a:r>
              <a:rPr lang="zh-CN" altLang="en-US" sz="4000" b="1" dirty="0">
                <a:solidFill>
                  <a:srgbClr val="003366"/>
                </a:solidFill>
                <a:effectLst/>
              </a:rPr>
              <a:t>讲 网页元素的</a:t>
            </a:r>
            <a:r>
              <a:rPr lang="en-US" altLang="zh-CN" sz="4000" b="1" dirty="0">
                <a:solidFill>
                  <a:srgbClr val="003366"/>
                </a:solidFill>
                <a:effectLst/>
              </a:rPr>
              <a:t>CSS</a:t>
            </a:r>
            <a:r>
              <a:rPr lang="zh-CN" altLang="en-US" sz="4000" b="1" dirty="0">
                <a:solidFill>
                  <a:srgbClr val="003366"/>
                </a:solidFill>
                <a:effectLst/>
              </a:rPr>
              <a:t>排版</a:t>
            </a:r>
            <a:endParaRPr lang="zh-CN" altLang="en-US" sz="4000" b="1" dirty="0">
              <a:solidFill>
                <a:srgbClr val="003366"/>
              </a:solidFill>
              <a:effectLst/>
            </a:endParaRPr>
          </a:p>
        </p:txBody>
      </p:sp>
      <p:sp>
        <p:nvSpPr>
          <p:cNvPr id="294915" name="文本占位符 294914"/>
          <p:cNvSpPr>
            <a:spLocks noGrp="1"/>
          </p:cNvSpPr>
          <p:nvPr>
            <p:ph type="body" idx="1"/>
          </p:nvPr>
        </p:nvSpPr>
        <p:spPr>
          <a:xfrm>
            <a:off x="395288" y="1557338"/>
            <a:ext cx="8218487" cy="4608512"/>
          </a:xfrm>
        </p:spPr>
        <p:txBody>
          <a:bodyPr/>
          <a:p>
            <a:pPr marL="609600" indent="-609600">
              <a:lnSpc>
                <a:spcPct val="105000"/>
              </a:lnSpc>
              <a:spcBef>
                <a:spcPct val="10000"/>
              </a:spcBef>
              <a:buClr>
                <a:srgbClr val="FF0000"/>
              </a:buClr>
            </a:pPr>
            <a:r>
              <a:rPr sz="3600" b="1"/>
              <a:t>1</a:t>
            </a:r>
            <a:r>
              <a:rPr lang="en-US" sz="3600" b="1"/>
              <a:t>3</a:t>
            </a:r>
            <a:r>
              <a:rPr sz="3600" b="1"/>
              <a:t>.1 CSS排版方法</a:t>
            </a:r>
            <a:r>
              <a:rPr lang="zh-CN" sz="3600" b="1"/>
              <a:t>概述</a:t>
            </a:r>
            <a:endParaRPr sz="3600" b="1"/>
          </a:p>
          <a:p>
            <a:pPr marL="609600" indent="-609600">
              <a:lnSpc>
                <a:spcPct val="105000"/>
              </a:lnSpc>
              <a:spcBef>
                <a:spcPct val="10000"/>
              </a:spcBef>
              <a:buClr>
                <a:srgbClr val="FF0000"/>
              </a:buClr>
            </a:pPr>
            <a:r>
              <a:rPr sz="3600" b="1"/>
              <a:t>1</a:t>
            </a:r>
            <a:r>
              <a:rPr lang="en-US" sz="3600" b="1"/>
              <a:t>3</a:t>
            </a:r>
            <a:r>
              <a:rPr sz="3600" b="1"/>
              <a:t>.2 </a:t>
            </a:r>
            <a:r>
              <a:rPr lang="zh-CN" sz="3600" b="1"/>
              <a:t>标准流</a:t>
            </a:r>
            <a:r>
              <a:rPr sz="3600" b="1"/>
              <a:t>排版</a:t>
            </a:r>
            <a:endParaRPr sz="3600" b="1"/>
          </a:p>
          <a:p>
            <a:pPr marL="609600" indent="-609600">
              <a:lnSpc>
                <a:spcPct val="105000"/>
              </a:lnSpc>
              <a:spcBef>
                <a:spcPct val="10000"/>
              </a:spcBef>
              <a:buClr>
                <a:srgbClr val="FF0000"/>
              </a:buClr>
            </a:pPr>
            <a:r>
              <a:rPr sz="3600" b="1">
                <a:sym typeface="+mn-ea"/>
              </a:rPr>
              <a:t>1</a:t>
            </a:r>
            <a:r>
              <a:rPr lang="en-US" sz="3600" b="1">
                <a:sym typeface="+mn-ea"/>
              </a:rPr>
              <a:t>3</a:t>
            </a:r>
            <a:r>
              <a:rPr sz="3600" b="1">
                <a:sym typeface="+mn-ea"/>
              </a:rPr>
              <a:t>.</a:t>
            </a:r>
            <a:r>
              <a:rPr lang="en-US" sz="3600" b="1">
                <a:sym typeface="+mn-ea"/>
              </a:rPr>
              <a:t>3</a:t>
            </a:r>
            <a:r>
              <a:rPr sz="3600" b="1">
                <a:sym typeface="+mn-ea"/>
              </a:rPr>
              <a:t> </a:t>
            </a:r>
            <a:r>
              <a:rPr lang="zh-CN" sz="3600" b="1">
                <a:sym typeface="+mn-ea"/>
              </a:rPr>
              <a:t>浮动排版</a:t>
            </a:r>
            <a:endParaRPr sz="3600" b="1"/>
          </a:p>
          <a:p>
            <a:pPr marL="609600" indent="-609600">
              <a:lnSpc>
                <a:spcPct val="105000"/>
              </a:lnSpc>
              <a:spcBef>
                <a:spcPct val="10000"/>
              </a:spcBef>
              <a:buClr>
                <a:srgbClr val="FF0000"/>
              </a:buClr>
            </a:pPr>
            <a:r>
              <a:rPr sz="3600" b="1">
                <a:sym typeface="+mn-ea"/>
              </a:rPr>
              <a:t>1</a:t>
            </a:r>
            <a:r>
              <a:rPr lang="en-US" sz="3600" b="1">
                <a:sym typeface="+mn-ea"/>
              </a:rPr>
              <a:t>3</a:t>
            </a:r>
            <a:r>
              <a:rPr sz="3600" b="1">
                <a:sym typeface="+mn-ea"/>
              </a:rPr>
              <a:t>.</a:t>
            </a:r>
            <a:r>
              <a:rPr lang="en-US" sz="3600" b="1">
                <a:sym typeface="+mn-ea"/>
              </a:rPr>
              <a:t>4</a:t>
            </a:r>
            <a:r>
              <a:rPr sz="3600" b="1">
                <a:sym typeface="+mn-ea"/>
              </a:rPr>
              <a:t> 定位</a:t>
            </a:r>
            <a:r>
              <a:rPr lang="zh-CN" sz="3600" b="1">
                <a:sym typeface="+mn-ea"/>
              </a:rPr>
              <a:t>排版</a:t>
            </a:r>
            <a:endParaRPr sz="3600" b="1"/>
          </a:p>
          <a:p>
            <a:pPr marL="609600" indent="-609600">
              <a:lnSpc>
                <a:spcPct val="105000"/>
              </a:lnSpc>
              <a:spcBef>
                <a:spcPct val="10000"/>
              </a:spcBef>
              <a:buClr>
                <a:srgbClr val="FF0000"/>
              </a:buClr>
            </a:pPr>
            <a:endParaRPr sz="3600" b="1"/>
          </a:p>
          <a:p>
            <a:pPr marL="609600" indent="-609600">
              <a:lnSpc>
                <a:spcPct val="105000"/>
              </a:lnSpc>
              <a:spcBef>
                <a:spcPct val="10000"/>
              </a:spcBef>
              <a:buClr>
                <a:srgbClr val="FF0000"/>
              </a:buClr>
            </a:pPr>
            <a:endParaRPr sz="36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94915">
                                            <p:txEl>
                                              <p:charRg st="0" end="10"/>
                                            </p:txEl>
                                          </p:spTgt>
                                        </p:tgtEl>
                                        <p:attrNameLst>
                                          <p:attrName>style.visibility</p:attrName>
                                        </p:attrNameLst>
                                      </p:cBhvr>
                                      <p:to>
                                        <p:strVal val="visible"/>
                                      </p:to>
                                    </p:set>
                                    <p:anim calcmode="lin" valueType="num">
                                      <p:cBhvr additive="base">
                                        <p:cTn id="7" dur="500" fill="hold"/>
                                        <p:tgtEl>
                                          <p:spTgt spid="294915">
                                            <p:txEl>
                                              <p:charRg st="0" end="1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4915">
                                            <p:txEl>
                                              <p:charRg st="0" end="1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94915">
                                            <p:txEl>
                                              <p:charRg st="2" end="2"/>
                                            </p:txEl>
                                          </p:spTgt>
                                        </p:tgtEl>
                                        <p:attrNameLst>
                                          <p:attrName>style.visibility</p:attrName>
                                        </p:attrNameLst>
                                      </p:cBhvr>
                                      <p:to>
                                        <p:strVal val="visible"/>
                                      </p:to>
                                    </p:set>
                                    <p:anim calcmode="lin" valueType="num">
                                      <p:cBhvr additive="base">
                                        <p:cTn id="12" dur="500" fill="hold"/>
                                        <p:tgtEl>
                                          <p:spTgt spid="294915">
                                            <p:txEl>
                                              <p:char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94915">
                                            <p:txEl>
                                              <p:charRg st="2" end="2"/>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294915">
                                            <p:txEl>
                                              <p:charRg st="2" end="2"/>
                                            </p:txEl>
                                          </p:spTgt>
                                        </p:tgtEl>
                                        <p:attrNameLst>
                                          <p:attrName>style.visibility</p:attrName>
                                        </p:attrNameLst>
                                      </p:cBhvr>
                                      <p:to>
                                        <p:strVal val="visible"/>
                                      </p:to>
                                    </p:set>
                                    <p:anim calcmode="lin" valueType="num">
                                      <p:cBhvr additive="base">
                                        <p:cTn id="17" dur="500" fill="hold"/>
                                        <p:tgtEl>
                                          <p:spTgt spid="294915">
                                            <p:txEl>
                                              <p:char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94915">
                                            <p:txEl>
                                              <p:char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294915">
                                            <p:txEl>
                                              <p:charRg st="4" end="4"/>
                                            </p:txEl>
                                          </p:spTgt>
                                        </p:tgtEl>
                                        <p:attrNameLst>
                                          <p:attrName>style.visibility</p:attrName>
                                        </p:attrNameLst>
                                      </p:cBhvr>
                                      <p:to>
                                        <p:strVal val="visible"/>
                                      </p:to>
                                    </p:set>
                                    <p:anim calcmode="lin" valueType="num">
                                      <p:cBhvr additive="base">
                                        <p:cTn id="22" dur="500" fill="hold"/>
                                        <p:tgtEl>
                                          <p:spTgt spid="294915">
                                            <p:txEl>
                                              <p:charRg st="4" end="4"/>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94915">
                                            <p:txEl>
                                              <p:charRg st="4" end="4"/>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294915">
                                            <p:txEl>
                                              <p:charRg st="6" end="6"/>
                                            </p:txEl>
                                          </p:spTgt>
                                        </p:tgtEl>
                                        <p:attrNameLst>
                                          <p:attrName>style.visibility</p:attrName>
                                        </p:attrNameLst>
                                      </p:cBhvr>
                                      <p:to>
                                        <p:strVal val="visible"/>
                                      </p:to>
                                    </p:set>
                                    <p:anim calcmode="lin" valueType="num">
                                      <p:cBhvr additive="base">
                                        <p:cTn id="27" dur="500" fill="hold"/>
                                        <p:tgtEl>
                                          <p:spTgt spid="294915">
                                            <p:txEl>
                                              <p:charRg st="6" end="6"/>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94915">
                                            <p:txEl>
                                              <p:charRg st="6" end="6"/>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nodeType="afterEffect">
                                  <p:stCondLst>
                                    <p:cond delay="0"/>
                                  </p:stCondLst>
                                  <p:childTnLst>
                                    <p:set>
                                      <p:cBhvr>
                                        <p:cTn id="31" dur="1" fill="hold">
                                          <p:stCondLst>
                                            <p:cond delay="0"/>
                                          </p:stCondLst>
                                        </p:cTn>
                                        <p:tgtEl>
                                          <p:spTgt spid="294915">
                                            <p:txEl>
                                              <p:charRg st="8" end="8"/>
                                            </p:txEl>
                                          </p:spTgt>
                                        </p:tgtEl>
                                        <p:attrNameLst>
                                          <p:attrName>style.visibility</p:attrName>
                                        </p:attrNameLst>
                                      </p:cBhvr>
                                      <p:to>
                                        <p:strVal val="visible"/>
                                      </p:to>
                                    </p:set>
                                    <p:anim calcmode="lin" valueType="num">
                                      <p:cBhvr additive="base">
                                        <p:cTn id="32" dur="500" fill="hold"/>
                                        <p:tgtEl>
                                          <p:spTgt spid="294915">
                                            <p:txEl>
                                              <p:charRg st="8" end="8"/>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294915">
                                            <p:txEl>
                                              <p:char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79267" name="Rectangle 2"/>
          <p:cNvSpPr>
            <a:spLocks noGrp="1"/>
          </p:cNvSpPr>
          <p:nvPr>
            <p:ph type="title"/>
          </p:nvPr>
        </p:nvSpPr>
        <p:spPr>
          <a:xfrm>
            <a:off x="0" y="0"/>
            <a:ext cx="8244205" cy="664210"/>
          </a:xfrm>
        </p:spPr>
        <p:txBody>
          <a:bodyPr vert="horz" wrap="square" lIns="91440" tIns="45720" rIns="91440" bIns="45720" anchor="b"/>
          <a:p>
            <a:pPr algn="l"/>
            <a:r>
              <a:rPr lang="en-US" altLang="zh-CN" sz="3200" b="1" dirty="0">
                <a:solidFill>
                  <a:srgbClr val="003366"/>
                </a:solidFill>
                <a:effectLst/>
                <a:latin typeface="宋体" panose="02010600030101010101" pitchFamily="2" charset="-122"/>
                <a:ea typeface="宋体" panose="02010600030101010101" pitchFamily="2" charset="-122"/>
              </a:rPr>
              <a:t>(2)</a:t>
            </a:r>
            <a:r>
              <a:rPr lang="zh-CN" sz="3200" b="1" dirty="0">
                <a:solidFill>
                  <a:schemeClr val="accent6">
                    <a:lumMod val="10000"/>
                  </a:schemeClr>
                </a:solidFill>
                <a:effectLst/>
                <a:latin typeface="宋体" panose="02010600030101010101" pitchFamily="2" charset="-122"/>
                <a:ea typeface="宋体" panose="02010600030101010101" pitchFamily="2" charset="-122"/>
                <a:sym typeface="+mn-ea"/>
              </a:rPr>
              <a:t>浮动可以让块级元素在一行显示</a:t>
            </a:r>
            <a:endParaRPr lang="zh-CN" altLang="en-US" sz="3200" b="1">
              <a:solidFill>
                <a:srgbClr val="003366"/>
              </a:solidFill>
              <a:effectLst/>
              <a:latin typeface="宋体" panose="02010600030101010101" pitchFamily="2" charset="-122"/>
              <a:ea typeface="宋体" panose="02010600030101010101" pitchFamily="2" charset="-122"/>
            </a:endParaRPr>
          </a:p>
        </p:txBody>
      </p:sp>
      <p:graphicFrame>
        <p:nvGraphicFramePr>
          <p:cNvPr id="2" name="对象 1"/>
          <p:cNvGraphicFramePr/>
          <p:nvPr/>
        </p:nvGraphicFramePr>
        <p:xfrm>
          <a:off x="90170" y="664210"/>
          <a:ext cx="5715635" cy="6152515"/>
        </p:xfrm>
        <a:graphic>
          <a:graphicData uri="http://schemas.openxmlformats.org/presentationml/2006/ole">
            <mc:AlternateContent xmlns:mc="http://schemas.openxmlformats.org/markup-compatibility/2006">
              <mc:Choice xmlns:v="urn:schemas-microsoft-com:vml" Requires="v">
                <p:oleObj spid="_x0000_s3" name="" r:id="rId1" imgW="4962525" imgH="5448300" progId="Paint.Picture">
                  <p:embed/>
                </p:oleObj>
              </mc:Choice>
              <mc:Fallback>
                <p:oleObj name="" r:id="rId1" imgW="4962525" imgH="5448300" progId="Paint.Picture">
                  <p:embed/>
                  <p:pic>
                    <p:nvPicPr>
                      <p:cNvPr id="0" name="图片 2"/>
                      <p:cNvPicPr/>
                      <p:nvPr/>
                    </p:nvPicPr>
                    <p:blipFill>
                      <a:blip r:embed="rId2"/>
                      <a:stretch>
                        <a:fillRect/>
                      </a:stretch>
                    </p:blipFill>
                    <p:spPr>
                      <a:xfrm>
                        <a:off x="90170" y="664210"/>
                        <a:ext cx="5715635" cy="6152515"/>
                      </a:xfrm>
                      <a:prstGeom prst="rect">
                        <a:avLst/>
                      </a:prstGeom>
                    </p:spPr>
                  </p:pic>
                </p:oleObj>
              </mc:Fallback>
            </mc:AlternateContent>
          </a:graphicData>
        </a:graphic>
      </p:graphicFrame>
      <p:sp>
        <p:nvSpPr>
          <p:cNvPr id="7" name="矩形 6"/>
          <p:cNvSpPr/>
          <p:nvPr/>
        </p:nvSpPr>
        <p:spPr>
          <a:xfrm>
            <a:off x="622300" y="2465070"/>
            <a:ext cx="1745615" cy="231140"/>
          </a:xfrm>
          <a:prstGeom prst="rect">
            <a:avLst/>
          </a:prstGeom>
          <a:noFill/>
          <a:ln w="127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8" name="图片 7"/>
          <p:cNvPicPr>
            <a:picLocks noChangeAspect="1"/>
          </p:cNvPicPr>
          <p:nvPr/>
        </p:nvPicPr>
        <p:blipFill>
          <a:blip r:embed="rId3"/>
          <a:stretch>
            <a:fillRect/>
          </a:stretch>
        </p:blipFill>
        <p:spPr>
          <a:xfrm>
            <a:off x="5149850" y="2937510"/>
            <a:ext cx="3994150" cy="240982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79267" name="Rectangle 2"/>
          <p:cNvSpPr>
            <a:spLocks noGrp="1"/>
          </p:cNvSpPr>
          <p:nvPr>
            <p:ph type="title"/>
          </p:nvPr>
        </p:nvSpPr>
        <p:spPr>
          <a:xfrm>
            <a:off x="0" y="0"/>
            <a:ext cx="8244205" cy="664210"/>
          </a:xfrm>
        </p:spPr>
        <p:txBody>
          <a:bodyPr vert="horz" wrap="square" lIns="91440" tIns="45720" rIns="91440" bIns="45720" anchor="b"/>
          <a:p>
            <a:pPr algn="l"/>
            <a:r>
              <a:rPr lang="en-US" altLang="zh-CN" sz="3200" b="1" dirty="0">
                <a:solidFill>
                  <a:srgbClr val="003366"/>
                </a:solidFill>
                <a:effectLst/>
                <a:latin typeface="宋体" panose="02010600030101010101" pitchFamily="2" charset="-122"/>
                <a:ea typeface="宋体" panose="02010600030101010101" pitchFamily="2" charset="-122"/>
              </a:rPr>
              <a:t>(3)</a:t>
            </a:r>
            <a:r>
              <a:rPr lang="zh-CN" sz="3200" b="1" dirty="0">
                <a:solidFill>
                  <a:schemeClr val="accent6">
                    <a:lumMod val="10000"/>
                  </a:schemeClr>
                </a:solidFill>
                <a:effectLst/>
                <a:sym typeface="+mn-ea"/>
              </a:rPr>
              <a:t>浮动使行内元素具有块级元素特征</a:t>
            </a:r>
            <a:endParaRPr lang="zh-CN" altLang="en-US" sz="3200" b="1">
              <a:solidFill>
                <a:srgbClr val="003366"/>
              </a:solidFill>
              <a:effectLst/>
              <a:latin typeface="宋体" panose="02010600030101010101" pitchFamily="2" charset="-122"/>
              <a:ea typeface="宋体" panose="02010600030101010101" pitchFamily="2" charset="-122"/>
            </a:endParaRPr>
          </a:p>
        </p:txBody>
      </p:sp>
      <p:graphicFrame>
        <p:nvGraphicFramePr>
          <p:cNvPr id="7" name="对象 6"/>
          <p:cNvGraphicFramePr/>
          <p:nvPr/>
        </p:nvGraphicFramePr>
        <p:xfrm>
          <a:off x="71120" y="664210"/>
          <a:ext cx="5320665" cy="6163310"/>
        </p:xfrm>
        <a:graphic>
          <a:graphicData uri="http://schemas.openxmlformats.org/presentationml/2006/ole">
            <mc:AlternateContent xmlns:mc="http://schemas.openxmlformats.org/markup-compatibility/2006">
              <mc:Choice xmlns:v="urn:schemas-microsoft-com:vml" Requires="v">
                <p:oleObj spid="_x0000_s8" name="" r:id="rId1" imgW="5143500" imgH="5895975" progId="Paint.Picture">
                  <p:embed/>
                </p:oleObj>
              </mc:Choice>
              <mc:Fallback>
                <p:oleObj name="" r:id="rId1" imgW="5143500" imgH="5895975" progId="Paint.Picture">
                  <p:embed/>
                  <p:pic>
                    <p:nvPicPr>
                      <p:cNvPr id="0" name="图片 7"/>
                      <p:cNvPicPr/>
                      <p:nvPr/>
                    </p:nvPicPr>
                    <p:blipFill>
                      <a:blip r:embed="rId2"/>
                      <a:stretch>
                        <a:fillRect/>
                      </a:stretch>
                    </p:blipFill>
                    <p:spPr>
                      <a:xfrm>
                        <a:off x="71120" y="664210"/>
                        <a:ext cx="5320665" cy="6163310"/>
                      </a:xfrm>
                      <a:prstGeom prst="rect">
                        <a:avLst/>
                      </a:prstGeom>
                    </p:spPr>
                  </p:pic>
                </p:oleObj>
              </mc:Fallback>
            </mc:AlternateContent>
          </a:graphicData>
        </a:graphic>
      </p:graphicFrame>
      <p:sp>
        <p:nvSpPr>
          <p:cNvPr id="3" name="矩形 2"/>
          <p:cNvSpPr/>
          <p:nvPr/>
        </p:nvSpPr>
        <p:spPr>
          <a:xfrm>
            <a:off x="565150" y="3000375"/>
            <a:ext cx="1564640" cy="231140"/>
          </a:xfrm>
          <a:prstGeom prst="rect">
            <a:avLst/>
          </a:prstGeom>
          <a:noFill/>
          <a:ln w="127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p:cNvPicPr>
            <a:picLocks noChangeAspect="1"/>
          </p:cNvPicPr>
          <p:nvPr/>
        </p:nvPicPr>
        <p:blipFill>
          <a:blip r:embed="rId3"/>
          <a:stretch>
            <a:fillRect/>
          </a:stretch>
        </p:blipFill>
        <p:spPr>
          <a:xfrm>
            <a:off x="4779010" y="3371215"/>
            <a:ext cx="4364990" cy="247015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79267" name="Rectangle 2"/>
          <p:cNvSpPr>
            <a:spLocks noGrp="1"/>
          </p:cNvSpPr>
          <p:nvPr>
            <p:ph type="title"/>
          </p:nvPr>
        </p:nvSpPr>
        <p:spPr>
          <a:xfrm>
            <a:off x="0" y="0"/>
            <a:ext cx="8244205" cy="664210"/>
          </a:xfrm>
        </p:spPr>
        <p:txBody>
          <a:bodyPr vert="horz" wrap="square" lIns="91440" tIns="45720" rIns="91440" bIns="45720" anchor="b"/>
          <a:p>
            <a:pPr algn="l"/>
            <a:r>
              <a:rPr lang="en-US" altLang="zh-CN" sz="3200" b="1" dirty="0">
                <a:solidFill>
                  <a:srgbClr val="003366"/>
                </a:solidFill>
                <a:effectLst/>
                <a:latin typeface="宋体" panose="02010600030101010101" pitchFamily="2" charset="-122"/>
                <a:ea typeface="宋体" panose="02010600030101010101" pitchFamily="2" charset="-122"/>
              </a:rPr>
              <a:t>(4)</a:t>
            </a:r>
            <a:r>
              <a:rPr lang="zh-CN" sz="3200" b="1" dirty="0">
                <a:solidFill>
                  <a:schemeClr val="accent6">
                    <a:lumMod val="10000"/>
                  </a:schemeClr>
                </a:solidFill>
                <a:effectLst/>
                <a:sym typeface="+mn-ea"/>
              </a:rPr>
              <a:t>浮动元素不设置宽高时，宽高由内容撑开</a:t>
            </a:r>
            <a:endParaRPr lang="zh-CN" altLang="en-US" sz="3200" b="1">
              <a:solidFill>
                <a:srgbClr val="003366"/>
              </a:solidFill>
              <a:effectLst/>
              <a:latin typeface="宋体" panose="02010600030101010101" pitchFamily="2" charset="-122"/>
              <a:ea typeface="宋体" panose="02010600030101010101" pitchFamily="2" charset="-122"/>
            </a:endParaRPr>
          </a:p>
        </p:txBody>
      </p:sp>
      <p:graphicFrame>
        <p:nvGraphicFramePr>
          <p:cNvPr id="2" name="对象 1"/>
          <p:cNvGraphicFramePr/>
          <p:nvPr/>
        </p:nvGraphicFramePr>
        <p:xfrm>
          <a:off x="94615" y="664210"/>
          <a:ext cx="5720080" cy="6195695"/>
        </p:xfrm>
        <a:graphic>
          <a:graphicData uri="http://schemas.openxmlformats.org/presentationml/2006/ole">
            <mc:AlternateContent xmlns:mc="http://schemas.openxmlformats.org/markup-compatibility/2006">
              <mc:Choice xmlns:v="urn:schemas-microsoft-com:vml" Requires="v">
                <p:oleObj spid="_x0000_s3" name="" r:id="rId1" imgW="5476875" imgH="4981575" progId="Paint.Picture">
                  <p:embed/>
                </p:oleObj>
              </mc:Choice>
              <mc:Fallback>
                <p:oleObj name="" r:id="rId1" imgW="5476875" imgH="4981575" progId="Paint.Picture">
                  <p:embed/>
                  <p:pic>
                    <p:nvPicPr>
                      <p:cNvPr id="0" name="图片 2"/>
                      <p:cNvPicPr/>
                      <p:nvPr/>
                    </p:nvPicPr>
                    <p:blipFill>
                      <a:blip r:embed="rId2"/>
                      <a:stretch>
                        <a:fillRect/>
                      </a:stretch>
                    </p:blipFill>
                    <p:spPr>
                      <a:xfrm>
                        <a:off x="94615" y="664210"/>
                        <a:ext cx="5720080" cy="6195695"/>
                      </a:xfrm>
                      <a:prstGeom prst="rect">
                        <a:avLst/>
                      </a:prstGeom>
                    </p:spPr>
                  </p:pic>
                </p:oleObj>
              </mc:Fallback>
            </mc:AlternateContent>
          </a:graphicData>
        </a:graphic>
      </p:graphicFrame>
      <p:sp>
        <p:nvSpPr>
          <p:cNvPr id="7" name="矩形 6"/>
          <p:cNvSpPr/>
          <p:nvPr/>
        </p:nvSpPr>
        <p:spPr>
          <a:xfrm>
            <a:off x="565150" y="2630170"/>
            <a:ext cx="1622425" cy="255905"/>
          </a:xfrm>
          <a:prstGeom prst="rect">
            <a:avLst/>
          </a:prstGeom>
          <a:noFill/>
          <a:ln w="127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8" name="图片 7"/>
          <p:cNvPicPr>
            <a:picLocks noChangeAspect="1"/>
          </p:cNvPicPr>
          <p:nvPr/>
        </p:nvPicPr>
        <p:blipFill>
          <a:blip r:embed="rId3"/>
          <a:stretch>
            <a:fillRect/>
          </a:stretch>
        </p:blipFill>
        <p:spPr>
          <a:xfrm>
            <a:off x="4752975" y="3341370"/>
            <a:ext cx="4081145" cy="187642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79267" name="Rectangle 2"/>
          <p:cNvSpPr>
            <a:spLocks noGrp="1"/>
          </p:cNvSpPr>
          <p:nvPr>
            <p:ph type="title"/>
          </p:nvPr>
        </p:nvSpPr>
        <p:spPr>
          <a:xfrm>
            <a:off x="-122555" y="410845"/>
            <a:ext cx="9076055" cy="664210"/>
          </a:xfrm>
        </p:spPr>
        <p:txBody>
          <a:bodyPr vert="horz" wrap="square" lIns="91440" tIns="45720" rIns="91440" bIns="45720" anchor="b"/>
          <a:p>
            <a:pPr algn="l">
              <a:lnSpc>
                <a:spcPct val="100000"/>
              </a:lnSpc>
            </a:pPr>
            <a:r>
              <a:rPr lang="en-US" altLang="zh-CN" sz="3200" b="1" dirty="0">
                <a:solidFill>
                  <a:srgbClr val="003366"/>
                </a:solidFill>
                <a:effectLst/>
                <a:latin typeface="宋体" panose="02010600030101010101" pitchFamily="2" charset="-122"/>
                <a:ea typeface="宋体" panose="02010600030101010101" pitchFamily="2" charset="-122"/>
              </a:rPr>
              <a:t>(5)</a:t>
            </a:r>
            <a:r>
              <a:rPr lang="zh-CN" sz="3200" b="1" dirty="0">
                <a:solidFill>
                  <a:schemeClr val="accent6">
                    <a:lumMod val="10000"/>
                  </a:schemeClr>
                </a:solidFill>
                <a:effectLst/>
                <a:sym typeface="+mn-ea"/>
              </a:rPr>
              <a:t>浮动元素向指定的方向移动，直到它的外边缘碰到包含框或另一个浮动框的边框为止</a:t>
            </a:r>
            <a:endParaRPr lang="zh-CN" altLang="en-US" sz="3200" b="1">
              <a:solidFill>
                <a:srgbClr val="003366"/>
              </a:solidFill>
              <a:effectLst/>
              <a:latin typeface="宋体" panose="02010600030101010101" pitchFamily="2" charset="-122"/>
              <a:ea typeface="宋体" panose="02010600030101010101" pitchFamily="2" charset="-122"/>
            </a:endParaRPr>
          </a:p>
        </p:txBody>
      </p:sp>
      <p:graphicFrame>
        <p:nvGraphicFramePr>
          <p:cNvPr id="7" name="对象 6"/>
          <p:cNvGraphicFramePr/>
          <p:nvPr/>
        </p:nvGraphicFramePr>
        <p:xfrm>
          <a:off x="65405" y="1005840"/>
          <a:ext cx="6485890" cy="5809615"/>
        </p:xfrm>
        <a:graphic>
          <a:graphicData uri="http://schemas.openxmlformats.org/presentationml/2006/ole">
            <mc:AlternateContent xmlns:mc="http://schemas.openxmlformats.org/markup-compatibility/2006">
              <mc:Choice xmlns:v="urn:schemas-microsoft-com:vml" Requires="v">
                <p:oleObj spid="_x0000_s8" name="" r:id="rId1" imgW="7705725" imgH="7277100" progId="Paint.Picture">
                  <p:embed/>
                </p:oleObj>
              </mc:Choice>
              <mc:Fallback>
                <p:oleObj name="" r:id="rId1" imgW="7705725" imgH="7277100" progId="Paint.Picture">
                  <p:embed/>
                  <p:pic>
                    <p:nvPicPr>
                      <p:cNvPr id="0" name="图片 7"/>
                      <p:cNvPicPr/>
                      <p:nvPr/>
                    </p:nvPicPr>
                    <p:blipFill>
                      <a:blip r:embed="rId2"/>
                      <a:stretch>
                        <a:fillRect/>
                      </a:stretch>
                    </p:blipFill>
                    <p:spPr>
                      <a:xfrm>
                        <a:off x="65405" y="1005840"/>
                        <a:ext cx="6485890" cy="5809615"/>
                      </a:xfrm>
                      <a:prstGeom prst="rect">
                        <a:avLst/>
                      </a:prstGeom>
                    </p:spPr>
                  </p:pic>
                </p:oleObj>
              </mc:Fallback>
            </mc:AlternateContent>
          </a:graphicData>
        </a:graphic>
      </p:graphicFrame>
      <p:sp>
        <p:nvSpPr>
          <p:cNvPr id="3" name="矩形 2"/>
          <p:cNvSpPr/>
          <p:nvPr/>
        </p:nvSpPr>
        <p:spPr>
          <a:xfrm>
            <a:off x="408940" y="3157220"/>
            <a:ext cx="1318260" cy="207010"/>
          </a:xfrm>
          <a:prstGeom prst="rect">
            <a:avLst/>
          </a:prstGeom>
          <a:noFill/>
          <a:ln w="127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408940" y="4255770"/>
            <a:ext cx="1318260" cy="207010"/>
          </a:xfrm>
          <a:prstGeom prst="rect">
            <a:avLst/>
          </a:prstGeom>
          <a:noFill/>
          <a:ln w="127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 name="图片 4"/>
          <p:cNvPicPr>
            <a:picLocks noChangeAspect="1"/>
          </p:cNvPicPr>
          <p:nvPr/>
        </p:nvPicPr>
        <p:blipFill>
          <a:blip r:embed="rId3"/>
          <a:stretch>
            <a:fillRect/>
          </a:stretch>
        </p:blipFill>
        <p:spPr>
          <a:xfrm>
            <a:off x="4460875" y="2606675"/>
            <a:ext cx="4220845" cy="300291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79267" name="Rectangle 2"/>
          <p:cNvSpPr>
            <a:spLocks noGrp="1"/>
          </p:cNvSpPr>
          <p:nvPr>
            <p:ph type="title"/>
          </p:nvPr>
        </p:nvSpPr>
        <p:spPr>
          <a:xfrm>
            <a:off x="25400" y="337820"/>
            <a:ext cx="9092565" cy="664210"/>
          </a:xfrm>
        </p:spPr>
        <p:txBody>
          <a:bodyPr vert="horz" wrap="square" lIns="91440" tIns="45720" rIns="91440" bIns="45720" anchor="b"/>
          <a:p>
            <a:pPr algn="l"/>
            <a:r>
              <a:rPr lang="en-US" altLang="zh-CN" sz="3200" b="1" dirty="0">
                <a:solidFill>
                  <a:srgbClr val="003366"/>
                </a:solidFill>
                <a:effectLst/>
                <a:latin typeface="宋体" panose="02010600030101010101" pitchFamily="2" charset="-122"/>
                <a:ea typeface="宋体" panose="02010600030101010101" pitchFamily="2" charset="-122"/>
              </a:rPr>
              <a:t>(6)</a:t>
            </a:r>
            <a:r>
              <a:rPr lang="zh-CN" sz="3200" b="1" dirty="0">
                <a:solidFill>
                  <a:schemeClr val="accent6">
                    <a:lumMod val="10000"/>
                  </a:schemeClr>
                </a:solidFill>
                <a:effectLst/>
                <a:sym typeface="+mn-ea"/>
              </a:rPr>
              <a:t>浮动元素脱离文档流，浮动后的子元素无法撑开父元素</a:t>
            </a:r>
            <a:endParaRPr lang="zh-CN" sz="3200" b="1" dirty="0">
              <a:solidFill>
                <a:schemeClr val="accent6">
                  <a:lumMod val="10000"/>
                </a:schemeClr>
              </a:solidFill>
              <a:effectLst/>
              <a:sym typeface="+mn-ea"/>
            </a:endParaRPr>
          </a:p>
        </p:txBody>
      </p:sp>
      <p:graphicFrame>
        <p:nvGraphicFramePr>
          <p:cNvPr id="7" name="对象 6"/>
          <p:cNvGraphicFramePr/>
          <p:nvPr/>
        </p:nvGraphicFramePr>
        <p:xfrm>
          <a:off x="93345" y="927735"/>
          <a:ext cx="4890135" cy="5887085"/>
        </p:xfrm>
        <a:graphic>
          <a:graphicData uri="http://schemas.openxmlformats.org/presentationml/2006/ole">
            <mc:AlternateContent xmlns:mc="http://schemas.openxmlformats.org/markup-compatibility/2006">
              <mc:Choice xmlns:v="urn:schemas-microsoft-com:vml" Requires="v">
                <p:oleObj spid="_x0000_s8" name="" r:id="rId1" imgW="4886325" imgH="7029450" progId="Paint.Picture">
                  <p:embed/>
                </p:oleObj>
              </mc:Choice>
              <mc:Fallback>
                <p:oleObj name="" r:id="rId1" imgW="4886325" imgH="7029450" progId="Paint.Picture">
                  <p:embed/>
                  <p:pic>
                    <p:nvPicPr>
                      <p:cNvPr id="0" name="图片 7"/>
                      <p:cNvPicPr/>
                      <p:nvPr/>
                    </p:nvPicPr>
                    <p:blipFill>
                      <a:blip r:embed="rId2"/>
                      <a:stretch>
                        <a:fillRect/>
                      </a:stretch>
                    </p:blipFill>
                    <p:spPr>
                      <a:xfrm>
                        <a:off x="93345" y="927735"/>
                        <a:ext cx="4890135" cy="5887085"/>
                      </a:xfrm>
                      <a:prstGeom prst="rect">
                        <a:avLst/>
                      </a:prstGeom>
                    </p:spPr>
                  </p:pic>
                </p:oleObj>
              </mc:Fallback>
            </mc:AlternateContent>
          </a:graphicData>
        </a:graphic>
      </p:graphicFrame>
      <p:sp>
        <p:nvSpPr>
          <p:cNvPr id="3" name="矩形 2"/>
          <p:cNvSpPr/>
          <p:nvPr/>
        </p:nvSpPr>
        <p:spPr>
          <a:xfrm>
            <a:off x="532765" y="2992120"/>
            <a:ext cx="1524635" cy="223520"/>
          </a:xfrm>
          <a:prstGeom prst="rect">
            <a:avLst/>
          </a:prstGeom>
          <a:noFill/>
          <a:ln w="127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532765" y="4119880"/>
            <a:ext cx="1656080" cy="232410"/>
          </a:xfrm>
          <a:prstGeom prst="rect">
            <a:avLst/>
          </a:prstGeom>
          <a:noFill/>
          <a:ln w="127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 name="图片 4"/>
          <p:cNvPicPr>
            <a:picLocks noChangeAspect="1"/>
          </p:cNvPicPr>
          <p:nvPr/>
        </p:nvPicPr>
        <p:blipFill>
          <a:blip r:embed="rId3"/>
          <a:stretch>
            <a:fillRect/>
          </a:stretch>
        </p:blipFill>
        <p:spPr>
          <a:xfrm>
            <a:off x="4836795" y="2708275"/>
            <a:ext cx="4171315" cy="270827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79267" name="Rectangle 2"/>
          <p:cNvSpPr>
            <a:spLocks noGrp="1"/>
          </p:cNvSpPr>
          <p:nvPr>
            <p:ph type="title"/>
          </p:nvPr>
        </p:nvSpPr>
        <p:spPr>
          <a:xfrm>
            <a:off x="0" y="0"/>
            <a:ext cx="8948420" cy="597535"/>
          </a:xfrm>
        </p:spPr>
        <p:txBody>
          <a:bodyPr vert="horz" wrap="square" lIns="91440" tIns="45720" rIns="91440" bIns="45720" anchor="b"/>
          <a:p>
            <a:pPr algn="l"/>
            <a:r>
              <a:rPr lang="en-US" altLang="zh-CN" sz="3200" b="1" dirty="0">
                <a:solidFill>
                  <a:srgbClr val="003366"/>
                </a:solidFill>
                <a:effectLst/>
                <a:latin typeface="宋体" panose="02010600030101010101" pitchFamily="2" charset="-122"/>
                <a:ea typeface="宋体" panose="02010600030101010101" pitchFamily="2" charset="-122"/>
              </a:rPr>
              <a:t>(7)</a:t>
            </a:r>
            <a:r>
              <a:rPr lang="zh-CN" sz="3200" b="1" dirty="0">
                <a:solidFill>
                  <a:schemeClr val="accent6">
                    <a:lumMod val="10000"/>
                  </a:schemeClr>
                </a:solidFill>
                <a:effectLst/>
                <a:sym typeface="+mn-ea"/>
              </a:rPr>
              <a:t>向同一方向浮动的元素形成流式布局示例一</a:t>
            </a:r>
            <a:endParaRPr lang="zh-CN" sz="3200" b="1" dirty="0">
              <a:solidFill>
                <a:schemeClr val="accent6">
                  <a:lumMod val="10000"/>
                </a:schemeClr>
              </a:solidFill>
              <a:effectLst/>
              <a:sym typeface="+mn-ea"/>
            </a:endParaRPr>
          </a:p>
        </p:txBody>
      </p:sp>
      <p:graphicFrame>
        <p:nvGraphicFramePr>
          <p:cNvPr id="7" name="对象 6"/>
          <p:cNvGraphicFramePr/>
          <p:nvPr/>
        </p:nvGraphicFramePr>
        <p:xfrm>
          <a:off x="144780" y="597535"/>
          <a:ext cx="5511165" cy="6188075"/>
        </p:xfrm>
        <a:graphic>
          <a:graphicData uri="http://schemas.openxmlformats.org/presentationml/2006/ole">
            <mc:AlternateContent xmlns:mc="http://schemas.openxmlformats.org/markup-compatibility/2006">
              <mc:Choice xmlns:v="urn:schemas-microsoft-com:vml" Requires="v">
                <p:oleObj spid="_x0000_s8" name="" r:id="rId1" imgW="5934075" imgH="7086600" progId="Paint.Picture">
                  <p:embed/>
                </p:oleObj>
              </mc:Choice>
              <mc:Fallback>
                <p:oleObj name="" r:id="rId1" imgW="5934075" imgH="7086600" progId="Paint.Picture">
                  <p:embed/>
                  <p:pic>
                    <p:nvPicPr>
                      <p:cNvPr id="0" name="图片 7"/>
                      <p:cNvPicPr/>
                      <p:nvPr/>
                    </p:nvPicPr>
                    <p:blipFill>
                      <a:blip r:embed="rId2"/>
                      <a:stretch>
                        <a:fillRect/>
                      </a:stretch>
                    </p:blipFill>
                    <p:spPr>
                      <a:xfrm>
                        <a:off x="144780" y="597535"/>
                        <a:ext cx="5511165" cy="6188075"/>
                      </a:xfrm>
                      <a:prstGeom prst="rect">
                        <a:avLst/>
                      </a:prstGeom>
                    </p:spPr>
                  </p:pic>
                </p:oleObj>
              </mc:Fallback>
            </mc:AlternateContent>
          </a:graphicData>
        </a:graphic>
      </p:graphicFrame>
      <p:sp>
        <p:nvSpPr>
          <p:cNvPr id="3" name="矩形 2"/>
          <p:cNvSpPr/>
          <p:nvPr/>
        </p:nvSpPr>
        <p:spPr>
          <a:xfrm>
            <a:off x="310515" y="3758565"/>
            <a:ext cx="1442720" cy="223520"/>
          </a:xfrm>
          <a:prstGeom prst="rect">
            <a:avLst/>
          </a:prstGeom>
          <a:noFill/>
          <a:ln w="127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p:cNvPicPr>
            <a:picLocks noChangeAspect="1"/>
          </p:cNvPicPr>
          <p:nvPr/>
        </p:nvPicPr>
        <p:blipFill>
          <a:blip r:embed="rId3"/>
          <a:stretch>
            <a:fillRect/>
          </a:stretch>
        </p:blipFill>
        <p:spPr>
          <a:xfrm>
            <a:off x="4151630" y="2763520"/>
            <a:ext cx="4313555" cy="261937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79267" name="Rectangle 2"/>
          <p:cNvSpPr>
            <a:spLocks noGrp="1"/>
          </p:cNvSpPr>
          <p:nvPr>
            <p:ph type="title"/>
          </p:nvPr>
        </p:nvSpPr>
        <p:spPr>
          <a:xfrm>
            <a:off x="0" y="0"/>
            <a:ext cx="8879205" cy="664210"/>
          </a:xfrm>
        </p:spPr>
        <p:txBody>
          <a:bodyPr vert="horz" wrap="square" lIns="91440" tIns="45720" rIns="91440" bIns="45720" anchor="b"/>
          <a:p>
            <a:pPr algn="l"/>
            <a:r>
              <a:rPr lang="en-US" altLang="zh-CN" sz="3200" b="1" dirty="0">
                <a:solidFill>
                  <a:srgbClr val="003366"/>
                </a:solidFill>
                <a:effectLst/>
                <a:latin typeface="宋体" panose="02010600030101010101" pitchFamily="2" charset="-122"/>
                <a:ea typeface="宋体" panose="02010600030101010101" pitchFamily="2" charset="-122"/>
              </a:rPr>
              <a:t>(8)</a:t>
            </a:r>
            <a:r>
              <a:rPr lang="zh-CN" sz="3200" b="1" dirty="0">
                <a:solidFill>
                  <a:schemeClr val="accent6">
                    <a:lumMod val="10000"/>
                  </a:schemeClr>
                </a:solidFill>
                <a:effectLst/>
                <a:sym typeface="+mn-ea"/>
              </a:rPr>
              <a:t>向同一方向浮动的元素形成流式布局示例二</a:t>
            </a:r>
            <a:endParaRPr lang="zh-CN" sz="3200" b="1" dirty="0">
              <a:solidFill>
                <a:schemeClr val="accent6">
                  <a:lumMod val="10000"/>
                </a:schemeClr>
              </a:solidFill>
              <a:effectLst/>
              <a:sym typeface="+mn-ea"/>
            </a:endParaRPr>
          </a:p>
        </p:txBody>
      </p:sp>
      <p:graphicFrame>
        <p:nvGraphicFramePr>
          <p:cNvPr id="2" name="对象 1"/>
          <p:cNvGraphicFramePr/>
          <p:nvPr/>
        </p:nvGraphicFramePr>
        <p:xfrm>
          <a:off x="129540" y="598170"/>
          <a:ext cx="5418455" cy="6223000"/>
        </p:xfrm>
        <a:graphic>
          <a:graphicData uri="http://schemas.openxmlformats.org/presentationml/2006/ole">
            <mc:AlternateContent xmlns:mc="http://schemas.openxmlformats.org/markup-compatibility/2006">
              <mc:Choice xmlns:v="urn:schemas-microsoft-com:vml" Requires="v">
                <p:oleObj spid="_x0000_s3" name="" r:id="rId1" imgW="5915025" imgH="7286625" progId="Paint.Picture">
                  <p:embed/>
                </p:oleObj>
              </mc:Choice>
              <mc:Fallback>
                <p:oleObj name="" r:id="rId1" imgW="5915025" imgH="7286625" progId="Paint.Picture">
                  <p:embed/>
                  <p:pic>
                    <p:nvPicPr>
                      <p:cNvPr id="0" name="图片 2"/>
                      <p:cNvPicPr/>
                      <p:nvPr/>
                    </p:nvPicPr>
                    <p:blipFill>
                      <a:blip r:embed="rId2"/>
                      <a:stretch>
                        <a:fillRect/>
                      </a:stretch>
                    </p:blipFill>
                    <p:spPr>
                      <a:xfrm>
                        <a:off x="129540" y="598170"/>
                        <a:ext cx="5418455" cy="6223000"/>
                      </a:xfrm>
                      <a:prstGeom prst="rect">
                        <a:avLst/>
                      </a:prstGeom>
                    </p:spPr>
                  </p:pic>
                </p:oleObj>
              </mc:Fallback>
            </mc:AlternateContent>
          </a:graphicData>
        </a:graphic>
      </p:graphicFrame>
      <p:sp>
        <p:nvSpPr>
          <p:cNvPr id="7" name="矩形 6"/>
          <p:cNvSpPr/>
          <p:nvPr/>
        </p:nvSpPr>
        <p:spPr>
          <a:xfrm>
            <a:off x="310515" y="3676015"/>
            <a:ext cx="1450975" cy="240030"/>
          </a:xfrm>
          <a:prstGeom prst="rect">
            <a:avLst/>
          </a:prstGeom>
          <a:noFill/>
          <a:ln w="127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8" name="图片 7"/>
          <p:cNvPicPr>
            <a:picLocks noChangeAspect="1"/>
          </p:cNvPicPr>
          <p:nvPr/>
        </p:nvPicPr>
        <p:blipFill>
          <a:blip r:embed="rId3"/>
          <a:stretch>
            <a:fillRect/>
          </a:stretch>
        </p:blipFill>
        <p:spPr>
          <a:xfrm>
            <a:off x="4546600" y="2746375"/>
            <a:ext cx="4407535" cy="261937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94615" y="664210"/>
            <a:ext cx="6158865" cy="5680710"/>
          </a:xfrm>
          <a:prstGeom prst="rect">
            <a:avLst/>
          </a:prstGeom>
        </p:spPr>
      </p:pic>
      <p:sp>
        <p:nvSpPr>
          <p:cNvPr id="4" name="灯片编号占位符 5"/>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79267" name="Rectangle 2"/>
          <p:cNvSpPr>
            <a:spLocks noGrp="1"/>
          </p:cNvSpPr>
          <p:nvPr>
            <p:ph type="title"/>
          </p:nvPr>
        </p:nvSpPr>
        <p:spPr>
          <a:xfrm>
            <a:off x="0" y="0"/>
            <a:ext cx="8244205" cy="664210"/>
          </a:xfrm>
        </p:spPr>
        <p:txBody>
          <a:bodyPr vert="horz" wrap="square" lIns="91440" tIns="45720" rIns="91440" bIns="45720" anchor="b"/>
          <a:p>
            <a:pPr algn="l"/>
            <a:r>
              <a:rPr lang="en-US" altLang="zh-CN" sz="3200" b="1" dirty="0">
                <a:solidFill>
                  <a:srgbClr val="003366"/>
                </a:solidFill>
                <a:effectLst/>
                <a:latin typeface="宋体" panose="02010600030101010101" pitchFamily="2" charset="-122"/>
                <a:ea typeface="宋体" panose="02010600030101010101" pitchFamily="2" charset="-122"/>
              </a:rPr>
              <a:t>(9)</a:t>
            </a:r>
            <a:r>
              <a:rPr lang="zh-CN" sz="3200" b="1" dirty="0">
                <a:solidFill>
                  <a:schemeClr val="accent6">
                    <a:lumMod val="10000"/>
                  </a:schemeClr>
                </a:solidFill>
                <a:effectLst/>
                <a:sym typeface="+mn-ea"/>
              </a:rPr>
              <a:t>浮动会影响后续元素的布局</a:t>
            </a:r>
            <a:endParaRPr lang="zh-CN" sz="3200" b="1" dirty="0">
              <a:solidFill>
                <a:schemeClr val="accent6">
                  <a:lumMod val="10000"/>
                </a:schemeClr>
              </a:solidFill>
              <a:effectLst/>
              <a:sym typeface="+mn-ea"/>
            </a:endParaRPr>
          </a:p>
        </p:txBody>
      </p:sp>
      <p:sp>
        <p:nvSpPr>
          <p:cNvPr id="2" name="矩形 1"/>
          <p:cNvSpPr/>
          <p:nvPr/>
        </p:nvSpPr>
        <p:spPr>
          <a:xfrm>
            <a:off x="647065" y="4165600"/>
            <a:ext cx="1220470" cy="170815"/>
          </a:xfrm>
          <a:prstGeom prst="rect">
            <a:avLst/>
          </a:prstGeom>
          <a:noFill/>
          <a:ln w="127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1255395" y="3940175"/>
            <a:ext cx="1109345" cy="224790"/>
          </a:xfrm>
          <a:prstGeom prst="rect">
            <a:avLst/>
          </a:prstGeom>
          <a:noFill/>
          <a:ln w="127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1" name="图片 10"/>
          <p:cNvPicPr>
            <a:picLocks noChangeAspect="1"/>
          </p:cNvPicPr>
          <p:nvPr/>
        </p:nvPicPr>
        <p:blipFill>
          <a:blip r:embed="rId2"/>
          <a:stretch>
            <a:fillRect/>
          </a:stretch>
        </p:blipFill>
        <p:spPr>
          <a:xfrm>
            <a:off x="4857750" y="1917700"/>
            <a:ext cx="4138930" cy="28981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000" fill="hold">
                                          <p:stCondLst>
                                            <p:cond delay="0"/>
                                          </p:stCondLst>
                                        </p:cTn>
                                        <p:tgtEl>
                                          <p:spTgt spid="6"/>
                                        </p:tgtEl>
                                        <p:attrNameLst>
                                          <p:attrName>style.visibility</p:attrName>
                                        </p:attrNameLst>
                                      </p:cBhvr>
                                      <p:to>
                                        <p:strVal val="visible"/>
                                      </p:to>
                                    </p:set>
                                    <p:animEffect transition="in" filter="diamond(in)">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000" fill="hold">
                                          <p:stCondLst>
                                            <p:cond delay="0"/>
                                          </p:stCondLst>
                                        </p:cTn>
                                        <p:tgtEl>
                                          <p:spTgt spid="2"/>
                                        </p:tgtEl>
                                        <p:attrNameLst>
                                          <p:attrName>style.visibility</p:attrName>
                                        </p:attrNameLst>
                                      </p:cBhvr>
                                      <p:to>
                                        <p:strVal val="visible"/>
                                      </p:to>
                                    </p:set>
                                    <p:animEffect transition="in" filter="diamond(in)">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79267" name="Rectangle 2"/>
          <p:cNvSpPr>
            <a:spLocks noGrp="1"/>
          </p:cNvSpPr>
          <p:nvPr>
            <p:ph type="title"/>
          </p:nvPr>
        </p:nvSpPr>
        <p:spPr>
          <a:xfrm>
            <a:off x="0" y="0"/>
            <a:ext cx="8244205" cy="664210"/>
          </a:xfrm>
        </p:spPr>
        <p:txBody>
          <a:bodyPr vert="horz" wrap="square" lIns="91440" tIns="45720" rIns="91440" bIns="45720" anchor="b"/>
          <a:p>
            <a:pPr algn="l"/>
            <a:r>
              <a:rPr lang="en-US" altLang="zh-CN" sz="3200" b="1" dirty="0">
                <a:solidFill>
                  <a:srgbClr val="003366"/>
                </a:solidFill>
                <a:effectLst/>
                <a:latin typeface="宋体" panose="02010600030101010101" pitchFamily="2" charset="-122"/>
                <a:ea typeface="宋体" panose="02010600030101010101" pitchFamily="2" charset="-122"/>
                <a:sym typeface="+mn-ea"/>
              </a:rPr>
              <a:t>(10)</a:t>
            </a:r>
            <a:r>
              <a:rPr lang="zh-CN" sz="3200" b="1" dirty="0">
                <a:solidFill>
                  <a:schemeClr val="accent6">
                    <a:lumMod val="10000"/>
                  </a:schemeClr>
                </a:solidFill>
                <a:effectLst/>
                <a:sym typeface="+mn-ea"/>
              </a:rPr>
              <a:t>浮动元素会脱离文档流，提升层级</a:t>
            </a:r>
            <a:endParaRPr lang="zh-CN" altLang="en-US" sz="3200" b="1">
              <a:solidFill>
                <a:srgbClr val="003366"/>
              </a:solidFill>
              <a:effectLst/>
            </a:endParaRPr>
          </a:p>
        </p:txBody>
      </p:sp>
      <p:sp>
        <p:nvSpPr>
          <p:cNvPr id="779268" name="Rectangle 3"/>
          <p:cNvSpPr>
            <a:spLocks noGrp="1"/>
          </p:cNvSpPr>
          <p:nvPr>
            <p:ph type="body"/>
          </p:nvPr>
        </p:nvSpPr>
        <p:spPr>
          <a:xfrm>
            <a:off x="205740" y="717550"/>
            <a:ext cx="8848090" cy="5876925"/>
          </a:xfrm>
        </p:spPr>
        <p:txBody>
          <a:bodyPr vert="horz" wrap="square" lIns="91440" tIns="45720" rIns="91440" bIns="45720" anchor="t"/>
          <a:p>
            <a:pPr marL="0" indent="0">
              <a:buClr>
                <a:srgbClr val="FF0000"/>
              </a:buClr>
              <a:buNone/>
            </a:pPr>
            <a:r>
              <a:rPr sz="3000" b="1" dirty="0"/>
              <a:t>在html中，元素其实是由两层组成的，一层是元素本身即“元素层”，另一层是元素上方的内容层</a:t>
            </a:r>
            <a:r>
              <a:rPr lang="zh-CN" altLang="en-US" sz="3000" b="1" dirty="0"/>
              <a:t>。给元素设置浮动后，元素层就会“上浮”到内容层区域。此时浮动元素后面的文档元素的</a:t>
            </a:r>
            <a:r>
              <a:rPr sz="3000" b="1" dirty="0">
                <a:sym typeface="+mn-ea"/>
              </a:rPr>
              <a:t>“元素层”</a:t>
            </a:r>
            <a:r>
              <a:rPr lang="zh-CN" altLang="en-US" sz="3000" b="1" dirty="0"/>
              <a:t>会上移占据浮动元素</a:t>
            </a:r>
            <a:r>
              <a:rPr sz="3000" b="1" dirty="0">
                <a:sym typeface="+mn-ea"/>
              </a:rPr>
              <a:t>“元素层”</a:t>
            </a:r>
            <a:r>
              <a:rPr lang="zh-CN" altLang="en-US" sz="3000" b="1" dirty="0"/>
              <a:t>的位置，使浮动元素叠加在文档元素上面，而文档</a:t>
            </a:r>
            <a:r>
              <a:rPr lang="zh-CN" altLang="en-US" sz="3000" b="1" dirty="0">
                <a:sym typeface="+mn-ea"/>
              </a:rPr>
              <a:t>元素的内容层将会被挤出来形成环绕效果，</a:t>
            </a:r>
            <a:r>
              <a:rPr lang="zh-CN" altLang="en-US" sz="3000" b="1" dirty="0"/>
              <a:t>效果如下图所示：</a:t>
            </a:r>
            <a:endParaRPr lang="zh-CN" altLang="en-US" sz="3000" b="1" dirty="0"/>
          </a:p>
          <a:p>
            <a:pPr marL="0" indent="0">
              <a:buClr>
                <a:srgbClr val="FF0000"/>
              </a:buClr>
              <a:buNone/>
            </a:pPr>
            <a:endParaRPr lang="zh-CN" altLang="en-US" b="1" dirty="0"/>
          </a:p>
          <a:p>
            <a:pPr>
              <a:buClr>
                <a:srgbClr val="FF0000"/>
              </a:buClr>
            </a:pPr>
            <a:endParaRPr lang="zh-CN" altLang="en-US" b="1" dirty="0"/>
          </a:p>
          <a:p>
            <a:pPr>
              <a:buClr>
                <a:srgbClr val="FF0000"/>
              </a:buClr>
            </a:pPr>
            <a:endParaRPr lang="zh-CN" altLang="en-US" dirty="0"/>
          </a:p>
          <a:p>
            <a:pPr marL="0" indent="0">
              <a:buClr>
                <a:srgbClr val="FF0000"/>
              </a:buClr>
              <a:buNone/>
            </a:pPr>
            <a:endParaRPr lang="zh-CN" altLang="en-US" sz="3000" b="1" dirty="0"/>
          </a:p>
        </p:txBody>
      </p:sp>
      <p:graphicFrame>
        <p:nvGraphicFramePr>
          <p:cNvPr id="2" name="对象 1"/>
          <p:cNvGraphicFramePr/>
          <p:nvPr/>
        </p:nvGraphicFramePr>
        <p:xfrm>
          <a:off x="744855" y="4258310"/>
          <a:ext cx="7654290" cy="1372870"/>
        </p:xfrm>
        <a:graphic>
          <a:graphicData uri="http://schemas.openxmlformats.org/presentationml/2006/ole">
            <mc:AlternateContent xmlns:mc="http://schemas.openxmlformats.org/markup-compatibility/2006">
              <mc:Choice xmlns:v="urn:schemas-microsoft-com:vml" Requires="v">
                <p:oleObj spid="_x0000_s3" name="" r:id="rId1" imgW="7648575" imgH="1371600" progId="Paint.Picture">
                  <p:embed/>
                </p:oleObj>
              </mc:Choice>
              <mc:Fallback>
                <p:oleObj name="" r:id="rId1" imgW="7648575" imgH="1371600" progId="Paint.Picture">
                  <p:embed/>
                  <p:pic>
                    <p:nvPicPr>
                      <p:cNvPr id="0" name="图片 2"/>
                      <p:cNvPicPr/>
                      <p:nvPr/>
                    </p:nvPicPr>
                    <p:blipFill>
                      <a:blip r:embed="rId2"/>
                      <a:stretch>
                        <a:fillRect/>
                      </a:stretch>
                    </p:blipFill>
                    <p:spPr>
                      <a:xfrm>
                        <a:off x="744855" y="4258310"/>
                        <a:ext cx="7654290" cy="1372870"/>
                      </a:xfrm>
                      <a:prstGeom prst="rect">
                        <a:avLst/>
                      </a:prstGeom>
                    </p:spPr>
                  </p:pic>
                </p:oleObj>
              </mc:Fallback>
            </mc:AlternateContent>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79267" name="Rectangle 2"/>
          <p:cNvSpPr>
            <a:spLocks noGrp="1"/>
          </p:cNvSpPr>
          <p:nvPr>
            <p:ph type="title"/>
          </p:nvPr>
        </p:nvSpPr>
        <p:spPr>
          <a:xfrm>
            <a:off x="0" y="0"/>
            <a:ext cx="8244205" cy="664210"/>
          </a:xfrm>
        </p:spPr>
        <p:txBody>
          <a:bodyPr vert="horz" wrap="square" lIns="91440" tIns="45720" rIns="91440" bIns="45720" anchor="b"/>
          <a:p>
            <a:pPr algn="r"/>
            <a:r>
              <a:rPr lang="zh-CN" sz="3200" b="1" dirty="0">
                <a:solidFill>
                  <a:schemeClr val="accent6">
                    <a:lumMod val="10000"/>
                  </a:schemeClr>
                </a:solidFill>
                <a:effectLst/>
                <a:sym typeface="+mn-ea"/>
              </a:rPr>
              <a:t>浮动元素会脱离文档流，提升层级示例</a:t>
            </a:r>
            <a:endParaRPr lang="zh-CN" sz="3200" b="1" dirty="0">
              <a:solidFill>
                <a:schemeClr val="accent6">
                  <a:lumMod val="10000"/>
                </a:schemeClr>
              </a:solidFill>
              <a:effectLst/>
              <a:sym typeface="+mn-ea"/>
            </a:endParaRPr>
          </a:p>
        </p:txBody>
      </p:sp>
      <p:graphicFrame>
        <p:nvGraphicFramePr>
          <p:cNvPr id="2" name="对象 1"/>
          <p:cNvGraphicFramePr/>
          <p:nvPr/>
        </p:nvGraphicFramePr>
        <p:xfrm>
          <a:off x="182245" y="715010"/>
          <a:ext cx="5427980" cy="6094095"/>
        </p:xfrm>
        <a:graphic>
          <a:graphicData uri="http://schemas.openxmlformats.org/presentationml/2006/ole">
            <mc:AlternateContent xmlns:mc="http://schemas.openxmlformats.org/markup-compatibility/2006">
              <mc:Choice xmlns:v="urn:schemas-microsoft-com:vml" Requires="v">
                <p:oleObj spid="_x0000_s3" name="" r:id="rId1" imgW="4905375" imgH="5686425" progId="Paint.Picture">
                  <p:embed/>
                </p:oleObj>
              </mc:Choice>
              <mc:Fallback>
                <p:oleObj name="" r:id="rId1" imgW="4905375" imgH="5686425" progId="Paint.Picture">
                  <p:embed/>
                  <p:pic>
                    <p:nvPicPr>
                      <p:cNvPr id="0" name="图片 2"/>
                      <p:cNvPicPr/>
                      <p:nvPr/>
                    </p:nvPicPr>
                    <p:blipFill>
                      <a:blip r:embed="rId2"/>
                      <a:stretch>
                        <a:fillRect/>
                      </a:stretch>
                    </p:blipFill>
                    <p:spPr>
                      <a:xfrm>
                        <a:off x="182245" y="715010"/>
                        <a:ext cx="5427980" cy="6094095"/>
                      </a:xfrm>
                      <a:prstGeom prst="rect">
                        <a:avLst/>
                      </a:prstGeom>
                    </p:spPr>
                  </p:pic>
                </p:oleObj>
              </mc:Fallback>
            </mc:AlternateContent>
          </a:graphicData>
        </a:graphic>
      </p:graphicFrame>
      <p:sp>
        <p:nvSpPr>
          <p:cNvPr id="5" name="矩形 4"/>
          <p:cNvSpPr/>
          <p:nvPr/>
        </p:nvSpPr>
        <p:spPr>
          <a:xfrm>
            <a:off x="688975" y="2400300"/>
            <a:ext cx="1656080" cy="256540"/>
          </a:xfrm>
          <a:prstGeom prst="rect">
            <a:avLst/>
          </a:prstGeom>
          <a:noFill/>
          <a:ln w="127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6" name="图片 5"/>
          <p:cNvPicPr>
            <a:picLocks noChangeAspect="1"/>
          </p:cNvPicPr>
          <p:nvPr/>
        </p:nvPicPr>
        <p:blipFill>
          <a:blip r:embed="rId3"/>
          <a:stretch>
            <a:fillRect/>
          </a:stretch>
        </p:blipFill>
        <p:spPr>
          <a:xfrm>
            <a:off x="4658360" y="3446145"/>
            <a:ext cx="4485640" cy="258127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76195" name="Rectangle 2"/>
          <p:cNvSpPr>
            <a:spLocks noGrp="1"/>
          </p:cNvSpPr>
          <p:nvPr>
            <p:ph type="title"/>
          </p:nvPr>
        </p:nvSpPr>
        <p:spPr>
          <a:xfrm>
            <a:off x="0" y="0"/>
            <a:ext cx="8243888" cy="908050"/>
          </a:xfrm>
        </p:spPr>
        <p:txBody>
          <a:bodyPr vert="horz" wrap="square" lIns="91440" tIns="45720" rIns="91440" bIns="45720" anchor="b"/>
          <a:p>
            <a:pPr algn="l"/>
            <a:r>
              <a:rPr lang="en-US" altLang="zh-CN" sz="3800" b="1" dirty="0">
                <a:solidFill>
                  <a:srgbClr val="003366"/>
                </a:solidFill>
                <a:effectLst/>
              </a:rPr>
              <a:t>13.1 CSS</a:t>
            </a:r>
            <a:r>
              <a:rPr lang="zh-CN" altLang="en-US" sz="3800" b="1" dirty="0">
                <a:solidFill>
                  <a:srgbClr val="003366"/>
                </a:solidFill>
                <a:effectLst/>
              </a:rPr>
              <a:t>排版方法概述</a:t>
            </a:r>
            <a:endParaRPr lang="zh-CN" altLang="en-US" sz="3800" b="1">
              <a:solidFill>
                <a:srgbClr val="003366"/>
              </a:solidFill>
              <a:effectLst/>
            </a:endParaRPr>
          </a:p>
        </p:txBody>
      </p:sp>
      <p:sp>
        <p:nvSpPr>
          <p:cNvPr id="776196" name="Rectangle 3"/>
          <p:cNvSpPr>
            <a:spLocks noGrp="1"/>
          </p:cNvSpPr>
          <p:nvPr>
            <p:ph type="body"/>
          </p:nvPr>
        </p:nvSpPr>
        <p:spPr>
          <a:xfrm>
            <a:off x="0" y="1125538"/>
            <a:ext cx="9144000" cy="5040312"/>
          </a:xfrm>
        </p:spPr>
        <p:txBody>
          <a:bodyPr vert="horz" wrap="square" lIns="91440" tIns="45720" rIns="91440" bIns="45720" anchor="t"/>
          <a:p>
            <a:pPr>
              <a:lnSpc>
                <a:spcPct val="120000"/>
              </a:lnSpc>
              <a:spcBef>
                <a:spcPts val="0"/>
              </a:spcBef>
              <a:buClr>
                <a:srgbClr val="FF0000"/>
              </a:buClr>
            </a:pPr>
            <a:r>
              <a:rPr b="1" dirty="0"/>
              <a:t>一个网页上分布着大量的盒子，为了更好地布局这些盒子，CSS2规范对盒子给出了3种排版模型，即</a:t>
            </a:r>
            <a:r>
              <a:rPr b="1" dirty="0">
                <a:solidFill>
                  <a:srgbClr val="FF0000"/>
                </a:solidFill>
              </a:rPr>
              <a:t>标准流排版</a:t>
            </a:r>
            <a:r>
              <a:rPr b="1" dirty="0"/>
              <a:t>、</a:t>
            </a:r>
            <a:r>
              <a:rPr b="1" dirty="0">
                <a:solidFill>
                  <a:srgbClr val="FF0000"/>
                </a:solidFill>
              </a:rPr>
              <a:t>浮动排版</a:t>
            </a:r>
            <a:r>
              <a:rPr b="1" dirty="0"/>
              <a:t>和</a:t>
            </a:r>
            <a:r>
              <a:rPr b="1" dirty="0">
                <a:solidFill>
                  <a:srgbClr val="FF0000"/>
                </a:solidFill>
              </a:rPr>
              <a:t>定位排版</a:t>
            </a:r>
            <a:r>
              <a:rPr lang="zh-CN" altLang="en-US" b="1" dirty="0"/>
              <a:t>。</a:t>
            </a:r>
            <a:endParaRPr lang="zh-CN" altLang="en-US" b="1" dirty="0"/>
          </a:p>
          <a:p>
            <a:pPr>
              <a:lnSpc>
                <a:spcPct val="120000"/>
              </a:lnSpc>
              <a:spcBef>
                <a:spcPts val="0"/>
              </a:spcBef>
              <a:buClr>
                <a:srgbClr val="FF0000"/>
              </a:buClr>
            </a:pPr>
            <a:r>
              <a:rPr lang="zh-CN" altLang="en-US" b="1" dirty="0"/>
              <a:t>标准流排版就是按各类元素的</a:t>
            </a:r>
            <a:r>
              <a:rPr lang="zh-CN" altLang="en-US" b="1" dirty="0">
                <a:solidFill>
                  <a:srgbClr val="FF0000"/>
                </a:solidFill>
              </a:rPr>
              <a:t>默认排列方式</a:t>
            </a:r>
            <a:r>
              <a:rPr lang="zh-CN" altLang="en-US" b="1" dirty="0"/>
              <a:t>在页面中进行排列，浮动排版和定位排版则是通过相应的</a:t>
            </a:r>
            <a:r>
              <a:rPr lang="zh-CN" altLang="en-US" b="1" dirty="0">
                <a:solidFill>
                  <a:srgbClr val="FF0000"/>
                </a:solidFill>
              </a:rPr>
              <a:t>CSS属性</a:t>
            </a:r>
            <a:r>
              <a:rPr lang="zh-CN" altLang="en-US" b="1" dirty="0"/>
              <a:t>改变元素默认的排版方式，以更加灵活地布局元素。</a:t>
            </a:r>
            <a:endParaRPr lang="zh-CN" altLang="en-US" b="1" dirty="0"/>
          </a:p>
          <a:p>
            <a:pPr>
              <a:buClr>
                <a:srgbClr val="FF0000"/>
              </a:buClr>
            </a:pPr>
            <a:endParaRPr lang="zh-CN" altLang="en-US" b="1"/>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79267" name="Rectangle 2"/>
          <p:cNvSpPr>
            <a:spLocks noGrp="1"/>
          </p:cNvSpPr>
          <p:nvPr>
            <p:ph type="title"/>
          </p:nvPr>
        </p:nvSpPr>
        <p:spPr>
          <a:xfrm>
            <a:off x="0" y="0"/>
            <a:ext cx="8244205" cy="664210"/>
          </a:xfrm>
        </p:spPr>
        <p:txBody>
          <a:bodyPr vert="horz" wrap="square" lIns="91440" tIns="45720" rIns="91440" bIns="45720" anchor="b"/>
          <a:p>
            <a:pPr algn="l"/>
            <a:r>
              <a:rPr lang="en-US" altLang="zh-CN" sz="3200" b="1" dirty="0">
                <a:solidFill>
                  <a:srgbClr val="003366"/>
                </a:solidFill>
                <a:effectLst/>
              </a:rPr>
              <a:t>3. </a:t>
            </a:r>
            <a:r>
              <a:rPr lang="zh-CN" altLang="en-US" sz="3200" b="1" dirty="0">
                <a:solidFill>
                  <a:srgbClr val="003366"/>
                </a:solidFill>
                <a:effectLst/>
              </a:rPr>
              <a:t>浮动清除</a:t>
            </a:r>
            <a:endParaRPr lang="zh-CN" altLang="en-US" sz="3200" b="1">
              <a:solidFill>
                <a:srgbClr val="003366"/>
              </a:solidFill>
              <a:effectLst/>
            </a:endParaRPr>
          </a:p>
        </p:txBody>
      </p:sp>
      <p:sp>
        <p:nvSpPr>
          <p:cNvPr id="779268" name="Rectangle 3"/>
          <p:cNvSpPr>
            <a:spLocks noGrp="1"/>
          </p:cNvSpPr>
          <p:nvPr>
            <p:ph type="body"/>
          </p:nvPr>
        </p:nvSpPr>
        <p:spPr>
          <a:xfrm>
            <a:off x="0" y="664210"/>
            <a:ext cx="9144000" cy="5876925"/>
          </a:xfrm>
        </p:spPr>
        <p:txBody>
          <a:bodyPr vert="horz" wrap="square" lIns="91440" tIns="45720" rIns="91440" bIns="45720" anchor="t"/>
          <a:p>
            <a:pPr>
              <a:buClr>
                <a:srgbClr val="FF0000"/>
              </a:buClr>
            </a:pPr>
            <a:r>
              <a:rPr lang="zh-CN" altLang="en-US" sz="3000" b="1" dirty="0"/>
              <a:t>浮动元素会对后面的元素的排版有影响，很多时候为了排版的需要，需要对后面的元素清除这种影响。</a:t>
            </a:r>
            <a:endParaRPr lang="zh-CN" altLang="en-US" sz="3000" b="1" dirty="0"/>
          </a:p>
          <a:p>
            <a:pPr>
              <a:buClr>
                <a:srgbClr val="FF0000"/>
              </a:buClr>
            </a:pPr>
            <a:r>
              <a:rPr lang="zh-CN" altLang="en-US" sz="3000" b="1" dirty="0"/>
              <a:t>清除浮动元素的影响可以通过对其后面的</a:t>
            </a:r>
            <a:r>
              <a:rPr lang="zh-CN" altLang="en-US" sz="3000" b="1" dirty="0">
                <a:solidFill>
                  <a:srgbClr val="FF0000"/>
                </a:solidFill>
              </a:rPr>
              <a:t>块级元素</a:t>
            </a:r>
            <a:r>
              <a:rPr lang="zh-CN" altLang="en-US" sz="3000" b="1" dirty="0"/>
              <a:t>使用</a:t>
            </a:r>
            <a:r>
              <a:rPr lang="en-US" altLang="zh-CN" sz="3000" b="1" dirty="0"/>
              <a:t>CSS</a:t>
            </a:r>
            <a:r>
              <a:rPr lang="zh-CN" altLang="en-US" sz="3000" b="1" dirty="0"/>
              <a:t>属性</a:t>
            </a:r>
            <a:r>
              <a:rPr lang="en-US" altLang="zh-CN" sz="3000" b="1" dirty="0"/>
              <a:t>clear</a:t>
            </a:r>
            <a:r>
              <a:rPr lang="zh-CN" altLang="en-US" sz="3000" b="1" dirty="0"/>
              <a:t>设置样式来实现。语法如下：</a:t>
            </a:r>
            <a:endParaRPr lang="zh-CN" altLang="en-US" sz="3000" b="1" dirty="0"/>
          </a:p>
          <a:p>
            <a:pPr marL="0" indent="0">
              <a:buClr>
                <a:srgbClr val="FF0000"/>
              </a:buClr>
              <a:buNone/>
            </a:pPr>
            <a:r>
              <a:rPr lang="zh-CN" altLang="en-US" sz="3000" b="1" dirty="0"/>
              <a:t>  </a:t>
            </a:r>
            <a:r>
              <a:rPr lang="zh-CN" altLang="en-US" sz="3000" b="1" dirty="0">
                <a:solidFill>
                  <a:schemeClr val="accent6">
                    <a:lumMod val="10000"/>
                  </a:schemeClr>
                </a:solidFill>
              </a:rPr>
              <a:t> </a:t>
            </a:r>
            <a:endParaRPr lang="en-US" altLang="zh-CN" sz="3000" b="1" dirty="0">
              <a:solidFill>
                <a:schemeClr val="accent6">
                  <a:lumMod val="10000"/>
                </a:schemeClr>
              </a:solidFill>
            </a:endParaRPr>
          </a:p>
          <a:p>
            <a:pPr>
              <a:buClr>
                <a:srgbClr val="FF0000"/>
              </a:buClr>
            </a:pPr>
            <a:r>
              <a:rPr lang="en-US" altLang="zh-CN" sz="3000" b="1" dirty="0"/>
              <a:t>clear</a:t>
            </a:r>
            <a:r>
              <a:rPr lang="zh-CN" altLang="en-US" sz="3000" b="1" dirty="0"/>
              <a:t>属性取值</a:t>
            </a:r>
            <a:r>
              <a:rPr lang="en-US" altLang="zh-CN" sz="3000" b="1" dirty="0"/>
              <a:t>(</a:t>
            </a:r>
            <a:r>
              <a:rPr lang="zh-CN" altLang="zh-CN" sz="3000" b="1" dirty="0"/>
              <a:t>清除方式</a:t>
            </a:r>
            <a:r>
              <a:rPr lang="en-US" altLang="zh-CN" sz="3000" b="1" dirty="0"/>
              <a:t>)</a:t>
            </a:r>
            <a:r>
              <a:rPr lang="zh-CN" altLang="en-US" sz="3000" b="1" dirty="0"/>
              <a:t>如下：</a:t>
            </a:r>
            <a:endParaRPr lang="zh-CN" altLang="en-US" sz="3000" b="1" dirty="0"/>
          </a:p>
          <a:p>
            <a:pPr>
              <a:buClr>
                <a:srgbClr val="FF0000"/>
              </a:buClr>
            </a:pPr>
            <a:endParaRPr lang="zh-CN" altLang="en-US" b="1" dirty="0"/>
          </a:p>
          <a:p>
            <a:pPr>
              <a:buClr>
                <a:srgbClr val="FF0000"/>
              </a:buClr>
            </a:pPr>
            <a:endParaRPr lang="zh-CN" altLang="en-US" b="1" dirty="0"/>
          </a:p>
          <a:p>
            <a:pPr>
              <a:buClr>
                <a:srgbClr val="FF0000"/>
              </a:buClr>
            </a:pPr>
            <a:endParaRPr lang="zh-CN" altLang="en-US" dirty="0"/>
          </a:p>
          <a:p>
            <a:pPr>
              <a:buClr>
                <a:srgbClr val="FF0000"/>
              </a:buClr>
            </a:pPr>
            <a:endParaRPr lang="zh-CN" altLang="en-US" b="1"/>
          </a:p>
          <a:p>
            <a:pPr>
              <a:buClr>
                <a:srgbClr val="FF0000"/>
              </a:buClr>
            </a:pPr>
            <a:endParaRPr lang="zh-CN" altLang="en-US" sz="3000" b="1" dirty="0"/>
          </a:p>
        </p:txBody>
      </p:sp>
      <p:pic>
        <p:nvPicPr>
          <p:cNvPr id="779269" name="图片 779268"/>
          <p:cNvPicPr>
            <a:picLocks noChangeAspect="1"/>
          </p:cNvPicPr>
          <p:nvPr/>
        </p:nvPicPr>
        <p:blipFill>
          <a:blip r:embed="rId1"/>
          <a:stretch>
            <a:fillRect/>
          </a:stretch>
        </p:blipFill>
        <p:spPr>
          <a:xfrm>
            <a:off x="330518" y="3793173"/>
            <a:ext cx="8351837" cy="2232025"/>
          </a:xfrm>
          <a:prstGeom prst="rect">
            <a:avLst/>
          </a:prstGeom>
          <a:noFill/>
          <a:ln w="9525">
            <a:noFill/>
          </a:ln>
        </p:spPr>
      </p:pic>
      <p:sp>
        <p:nvSpPr>
          <p:cNvPr id="5" name="矩形 4"/>
          <p:cNvSpPr/>
          <p:nvPr/>
        </p:nvSpPr>
        <p:spPr>
          <a:xfrm>
            <a:off x="475615" y="2693035"/>
            <a:ext cx="8061960" cy="521970"/>
          </a:xfrm>
          <a:prstGeom prst="rect">
            <a:avLst/>
          </a:prstGeom>
          <a:solidFill>
            <a:schemeClr val="accent6"/>
          </a:solidFill>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600" b="1" dirty="0">
                <a:solidFill>
                  <a:schemeClr val="accent6">
                    <a:lumMod val="10000"/>
                  </a:schemeClr>
                </a:solidFill>
                <a:sym typeface="+mn-ea"/>
              </a:rPr>
              <a:t>clear:</a:t>
            </a:r>
            <a:r>
              <a:rPr lang="zh-CN" altLang="zh-CN" sz="2600" b="1" dirty="0">
                <a:solidFill>
                  <a:schemeClr val="accent6">
                    <a:lumMod val="10000"/>
                  </a:schemeClr>
                </a:solidFill>
                <a:sym typeface="+mn-ea"/>
              </a:rPr>
              <a:t>清除浮动方式</a:t>
            </a:r>
            <a:r>
              <a:rPr lang="en-US" altLang="zh-CN" sz="2600" b="1" dirty="0">
                <a:solidFill>
                  <a:schemeClr val="accent6">
                    <a:lumMod val="10000"/>
                  </a:schemeClr>
                </a:solidFill>
                <a:sym typeface="+mn-ea"/>
              </a:rPr>
              <a:t>;</a:t>
            </a:r>
            <a:endParaRPr lang="zh-CN" altLang="en-US" sz="2600">
              <a:noFill/>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79268" name="Rectangle 3"/>
          <p:cNvSpPr>
            <a:spLocks noGrp="1"/>
          </p:cNvSpPr>
          <p:nvPr>
            <p:ph type="body"/>
          </p:nvPr>
        </p:nvSpPr>
        <p:spPr>
          <a:xfrm>
            <a:off x="0" y="763270"/>
            <a:ext cx="9144000" cy="5876925"/>
          </a:xfrm>
        </p:spPr>
        <p:txBody>
          <a:bodyPr vert="horz" wrap="square" lIns="91440" tIns="45720" rIns="91440" bIns="45720" anchor="t"/>
          <a:p>
            <a:pPr>
              <a:buClr>
                <a:srgbClr val="FF0000"/>
              </a:buClr>
            </a:pPr>
            <a:r>
              <a:rPr lang="zh-CN" altLang="en-US" sz="3000" b="1" dirty="0">
                <a:sym typeface="+mn-ea"/>
              </a:rPr>
              <a:t>设置了</a:t>
            </a:r>
            <a:r>
              <a:rPr lang="en-US" altLang="zh-CN" sz="3000" b="1" dirty="0">
                <a:sym typeface="+mn-ea"/>
              </a:rPr>
              <a:t>clear</a:t>
            </a:r>
            <a:r>
              <a:rPr lang="zh-CN" altLang="en-US" sz="3000" b="1" dirty="0">
                <a:sym typeface="+mn-ea"/>
              </a:rPr>
              <a:t>属性的元素将下沉到浮动元素的后面</a:t>
            </a:r>
            <a:endParaRPr lang="zh-CN" altLang="en-US" sz="3000" b="1" dirty="0"/>
          </a:p>
          <a:p>
            <a:pPr>
              <a:buClr>
                <a:srgbClr val="FF0000"/>
              </a:buClr>
            </a:pPr>
            <a:r>
              <a:rPr lang="zh-CN" altLang="en-US" sz="3000" b="1" dirty="0"/>
              <a:t>使用clear属性清除浮动时还需要注意以下三点：</a:t>
            </a:r>
            <a:endParaRPr lang="zh-CN" altLang="en-US" sz="3000" b="1" dirty="0"/>
          </a:p>
          <a:p>
            <a:pPr lvl="1">
              <a:lnSpc>
                <a:spcPct val="120000"/>
              </a:lnSpc>
              <a:spcBef>
                <a:spcPts val="0"/>
              </a:spcBef>
              <a:buClr>
                <a:srgbClr val="FF0000"/>
              </a:buClr>
            </a:pPr>
            <a:r>
              <a:rPr lang="zh-CN" altLang="en-US" sz="2625" b="1" dirty="0">
                <a:solidFill>
                  <a:schemeClr val="accent6">
                    <a:lumMod val="10000"/>
                  </a:schemeClr>
                </a:solidFill>
              </a:rPr>
              <a:t>具有clear属性的元素，必须是块级元素。</a:t>
            </a:r>
            <a:endParaRPr lang="zh-CN" altLang="en-US" sz="2625" b="1" dirty="0">
              <a:solidFill>
                <a:schemeClr val="accent6">
                  <a:lumMod val="10000"/>
                </a:schemeClr>
              </a:solidFill>
            </a:endParaRPr>
          </a:p>
          <a:p>
            <a:pPr lvl="1">
              <a:lnSpc>
                <a:spcPct val="120000"/>
              </a:lnSpc>
              <a:spcBef>
                <a:spcPts val="0"/>
              </a:spcBef>
              <a:buClr>
                <a:srgbClr val="FF0000"/>
              </a:buClr>
            </a:pPr>
            <a:r>
              <a:rPr lang="zh-CN" altLang="en-US" sz="2625" b="1" dirty="0">
                <a:solidFill>
                  <a:schemeClr val="accent6">
                    <a:lumMod val="10000"/>
                  </a:schemeClr>
                </a:solidFill>
              </a:rPr>
              <a:t>具有clear属性的元素，必须与浮动元素是同级关系，即是兄弟关系。</a:t>
            </a:r>
            <a:endParaRPr lang="zh-CN" altLang="en-US" sz="2625" b="1" dirty="0">
              <a:solidFill>
                <a:schemeClr val="accent6">
                  <a:lumMod val="10000"/>
                </a:schemeClr>
              </a:solidFill>
            </a:endParaRPr>
          </a:p>
          <a:p>
            <a:pPr lvl="1">
              <a:lnSpc>
                <a:spcPct val="120000"/>
              </a:lnSpc>
              <a:spcBef>
                <a:spcPts val="0"/>
              </a:spcBef>
              <a:buClr>
                <a:srgbClr val="FF0000"/>
              </a:buClr>
            </a:pPr>
            <a:r>
              <a:rPr lang="zh-CN" altLang="en-US" sz="2625" b="1" dirty="0">
                <a:solidFill>
                  <a:schemeClr val="accent6">
                    <a:lumMod val="10000"/>
                  </a:schemeClr>
                </a:solidFill>
              </a:rPr>
              <a:t>clear是消除文档流元素上方的浮动元素对自身的影响。</a:t>
            </a:r>
            <a:endParaRPr lang="zh-CN" altLang="en-US" sz="2625" b="1" dirty="0">
              <a:solidFill>
                <a:schemeClr val="accent6">
                  <a:lumMod val="10000"/>
                </a:schemeClr>
              </a:solidFill>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79267" name="Rectangle 2"/>
          <p:cNvSpPr>
            <a:spLocks noGrp="1"/>
          </p:cNvSpPr>
          <p:nvPr>
            <p:ph type="title"/>
          </p:nvPr>
        </p:nvSpPr>
        <p:spPr>
          <a:xfrm>
            <a:off x="0" y="0"/>
            <a:ext cx="9109075" cy="664210"/>
          </a:xfrm>
        </p:spPr>
        <p:txBody>
          <a:bodyPr vert="horz" wrap="square" lIns="91440" tIns="45720" rIns="91440" bIns="45720" anchor="b"/>
          <a:p>
            <a:pPr algn="ctr"/>
            <a:r>
              <a:rPr lang="zh-CN" sz="3200" b="1" dirty="0">
                <a:solidFill>
                  <a:schemeClr val="accent6">
                    <a:lumMod val="10000"/>
                  </a:schemeClr>
                </a:solidFill>
                <a:effectLst/>
                <a:sym typeface="+mn-ea"/>
              </a:rPr>
              <a:t>清除元素左侧的浮动元素</a:t>
            </a:r>
            <a:endParaRPr lang="zh-CN" sz="3200" b="1" dirty="0">
              <a:solidFill>
                <a:schemeClr val="accent6">
                  <a:lumMod val="10000"/>
                </a:schemeClr>
              </a:solidFill>
              <a:effectLst/>
              <a:sym typeface="+mn-ea"/>
            </a:endParaRPr>
          </a:p>
        </p:txBody>
      </p:sp>
      <p:graphicFrame>
        <p:nvGraphicFramePr>
          <p:cNvPr id="5" name="对象 4"/>
          <p:cNvGraphicFramePr/>
          <p:nvPr/>
        </p:nvGraphicFramePr>
        <p:xfrm>
          <a:off x="0" y="588645"/>
          <a:ext cx="4610100" cy="6174740"/>
        </p:xfrm>
        <a:graphic>
          <a:graphicData uri="http://schemas.openxmlformats.org/presentationml/2006/ole">
            <mc:AlternateContent xmlns:mc="http://schemas.openxmlformats.org/markup-compatibility/2006">
              <mc:Choice xmlns:v="urn:schemas-microsoft-com:vml" Requires="v">
                <p:oleObj spid="_x0000_s6" name="" r:id="rId1" imgW="4276725" imgH="5915025" progId="Paint.Picture">
                  <p:embed/>
                </p:oleObj>
              </mc:Choice>
              <mc:Fallback>
                <p:oleObj name="" r:id="rId1" imgW="4276725" imgH="5915025" progId="Paint.Picture">
                  <p:embed/>
                  <p:pic>
                    <p:nvPicPr>
                      <p:cNvPr id="0" name="图片 5"/>
                      <p:cNvPicPr/>
                      <p:nvPr/>
                    </p:nvPicPr>
                    <p:blipFill>
                      <a:blip r:embed="rId2"/>
                      <a:stretch>
                        <a:fillRect/>
                      </a:stretch>
                    </p:blipFill>
                    <p:spPr>
                      <a:xfrm>
                        <a:off x="0" y="588645"/>
                        <a:ext cx="4610100" cy="6174740"/>
                      </a:xfrm>
                      <a:prstGeom prst="rect">
                        <a:avLst/>
                      </a:prstGeom>
                    </p:spPr>
                  </p:pic>
                </p:oleObj>
              </mc:Fallback>
            </mc:AlternateContent>
          </a:graphicData>
        </a:graphic>
      </p:graphicFrame>
      <p:sp>
        <p:nvSpPr>
          <p:cNvPr id="2" name="矩形 1"/>
          <p:cNvSpPr/>
          <p:nvPr/>
        </p:nvSpPr>
        <p:spPr>
          <a:xfrm>
            <a:off x="499745" y="3914775"/>
            <a:ext cx="1852930" cy="248920"/>
          </a:xfrm>
          <a:prstGeom prst="rect">
            <a:avLst/>
          </a:prstGeom>
          <a:noFill/>
          <a:ln w="127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499745" y="2226945"/>
            <a:ext cx="1656080" cy="256540"/>
          </a:xfrm>
          <a:prstGeom prst="rect">
            <a:avLst/>
          </a:prstGeom>
          <a:noFill/>
          <a:ln w="127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p:cNvPicPr>
            <a:picLocks noChangeAspect="1"/>
          </p:cNvPicPr>
          <p:nvPr/>
        </p:nvPicPr>
        <p:blipFill>
          <a:blip r:embed="rId3"/>
          <a:stretch>
            <a:fillRect/>
          </a:stretch>
        </p:blipFill>
        <p:spPr>
          <a:xfrm>
            <a:off x="4748530" y="2335530"/>
            <a:ext cx="4360545" cy="322834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 name="对象 6"/>
          <p:cNvGraphicFramePr/>
          <p:nvPr/>
        </p:nvGraphicFramePr>
        <p:xfrm>
          <a:off x="52705" y="583565"/>
          <a:ext cx="4921885" cy="6232525"/>
        </p:xfrm>
        <a:graphic>
          <a:graphicData uri="http://schemas.openxmlformats.org/presentationml/2006/ole">
            <mc:AlternateContent xmlns:mc="http://schemas.openxmlformats.org/markup-compatibility/2006">
              <mc:Choice xmlns:v="urn:schemas-microsoft-com:vml" Requires="v">
                <p:oleObj spid="_x0000_s8" name="" r:id="rId1" imgW="4819650" imgH="5915025" progId="Paint.Picture">
                  <p:embed/>
                </p:oleObj>
              </mc:Choice>
              <mc:Fallback>
                <p:oleObj name="" r:id="rId1" imgW="4819650" imgH="5915025" progId="Paint.Picture">
                  <p:embed/>
                  <p:pic>
                    <p:nvPicPr>
                      <p:cNvPr id="0" name="图片 7"/>
                      <p:cNvPicPr/>
                      <p:nvPr/>
                    </p:nvPicPr>
                    <p:blipFill>
                      <a:blip r:embed="rId2"/>
                      <a:stretch>
                        <a:fillRect/>
                      </a:stretch>
                    </p:blipFill>
                    <p:spPr>
                      <a:xfrm>
                        <a:off x="52705" y="583565"/>
                        <a:ext cx="4921885" cy="6232525"/>
                      </a:xfrm>
                      <a:prstGeom prst="rect">
                        <a:avLst/>
                      </a:prstGeom>
                    </p:spPr>
                  </p:pic>
                </p:oleObj>
              </mc:Fallback>
            </mc:AlternateContent>
          </a:graphicData>
        </a:graphic>
      </p:graphicFrame>
      <p:sp>
        <p:nvSpPr>
          <p:cNvPr id="4" name="灯片编号占位符 5"/>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79267" name="Rectangle 2"/>
          <p:cNvSpPr>
            <a:spLocks noGrp="1"/>
          </p:cNvSpPr>
          <p:nvPr>
            <p:ph type="title"/>
          </p:nvPr>
        </p:nvSpPr>
        <p:spPr>
          <a:xfrm>
            <a:off x="0" y="0"/>
            <a:ext cx="9109075" cy="664210"/>
          </a:xfrm>
        </p:spPr>
        <p:txBody>
          <a:bodyPr vert="horz" wrap="square" lIns="91440" tIns="45720" rIns="91440" bIns="45720" anchor="b"/>
          <a:p>
            <a:pPr algn="ctr"/>
            <a:r>
              <a:rPr lang="zh-CN" sz="3200" b="1" dirty="0">
                <a:solidFill>
                  <a:schemeClr val="accent6">
                    <a:lumMod val="10000"/>
                  </a:schemeClr>
                </a:solidFill>
                <a:effectLst/>
                <a:sym typeface="+mn-ea"/>
              </a:rPr>
              <a:t>清除元素右侧的浮动元素</a:t>
            </a:r>
            <a:endParaRPr lang="zh-CN" sz="3200" b="1" dirty="0">
              <a:solidFill>
                <a:schemeClr val="accent6">
                  <a:lumMod val="10000"/>
                </a:schemeClr>
              </a:solidFill>
              <a:effectLst/>
              <a:sym typeface="+mn-ea"/>
            </a:endParaRPr>
          </a:p>
        </p:txBody>
      </p:sp>
      <p:sp>
        <p:nvSpPr>
          <p:cNvPr id="2" name="矩形 1"/>
          <p:cNvSpPr/>
          <p:nvPr/>
        </p:nvSpPr>
        <p:spPr>
          <a:xfrm>
            <a:off x="499745" y="3914775"/>
            <a:ext cx="1852930" cy="248920"/>
          </a:xfrm>
          <a:prstGeom prst="rect">
            <a:avLst/>
          </a:prstGeom>
          <a:noFill/>
          <a:ln w="127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499745" y="2226945"/>
            <a:ext cx="1656080" cy="256540"/>
          </a:xfrm>
          <a:prstGeom prst="rect">
            <a:avLst/>
          </a:prstGeom>
          <a:noFill/>
          <a:ln w="127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 name="图片 4"/>
          <p:cNvPicPr>
            <a:picLocks noChangeAspect="1"/>
          </p:cNvPicPr>
          <p:nvPr/>
        </p:nvPicPr>
        <p:blipFill>
          <a:blip r:embed="rId3"/>
          <a:stretch>
            <a:fillRect/>
          </a:stretch>
        </p:blipFill>
        <p:spPr>
          <a:xfrm>
            <a:off x="5088890" y="1606550"/>
            <a:ext cx="3747770" cy="275272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 name="对象 6"/>
          <p:cNvGraphicFramePr/>
          <p:nvPr/>
        </p:nvGraphicFramePr>
        <p:xfrm>
          <a:off x="64135" y="461645"/>
          <a:ext cx="5732780" cy="6395720"/>
        </p:xfrm>
        <a:graphic>
          <a:graphicData uri="http://schemas.openxmlformats.org/presentationml/2006/ole">
            <mc:AlternateContent xmlns:mc="http://schemas.openxmlformats.org/markup-compatibility/2006">
              <mc:Choice xmlns:v="urn:schemas-microsoft-com:vml" Requires="v">
                <p:oleObj spid="_x0000_s8" name="" r:id="rId1" imgW="7229475" imgH="8105775" progId="Paint.Picture">
                  <p:embed/>
                </p:oleObj>
              </mc:Choice>
              <mc:Fallback>
                <p:oleObj name="" r:id="rId1" imgW="7229475" imgH="8105775" progId="Paint.Picture">
                  <p:embed/>
                  <p:pic>
                    <p:nvPicPr>
                      <p:cNvPr id="0" name="图片 2"/>
                      <p:cNvPicPr/>
                      <p:nvPr/>
                    </p:nvPicPr>
                    <p:blipFill>
                      <a:blip r:embed="rId2"/>
                      <a:stretch>
                        <a:fillRect/>
                      </a:stretch>
                    </p:blipFill>
                    <p:spPr>
                      <a:xfrm>
                        <a:off x="64135" y="461645"/>
                        <a:ext cx="5732780" cy="6395720"/>
                      </a:xfrm>
                      <a:prstGeom prst="rect">
                        <a:avLst/>
                      </a:prstGeom>
                    </p:spPr>
                  </p:pic>
                </p:oleObj>
              </mc:Fallback>
            </mc:AlternateContent>
          </a:graphicData>
        </a:graphic>
      </p:graphicFrame>
      <p:sp>
        <p:nvSpPr>
          <p:cNvPr id="4" name="灯片编号占位符 5"/>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79267" name="Rectangle 2"/>
          <p:cNvSpPr>
            <a:spLocks noGrp="1"/>
          </p:cNvSpPr>
          <p:nvPr>
            <p:ph type="title"/>
          </p:nvPr>
        </p:nvSpPr>
        <p:spPr>
          <a:xfrm>
            <a:off x="0" y="0"/>
            <a:ext cx="9109075" cy="664210"/>
          </a:xfrm>
        </p:spPr>
        <p:txBody>
          <a:bodyPr vert="horz" wrap="square" lIns="91440" tIns="45720" rIns="91440" bIns="45720" anchor="b"/>
          <a:p>
            <a:pPr algn="ctr"/>
            <a:r>
              <a:rPr lang="zh-CN" sz="3200" b="1" dirty="0">
                <a:solidFill>
                  <a:schemeClr val="accent6">
                    <a:lumMod val="10000"/>
                  </a:schemeClr>
                </a:solidFill>
                <a:effectLst/>
                <a:sym typeface="+mn-ea"/>
              </a:rPr>
              <a:t>清除元素两边的浮动元素</a:t>
            </a:r>
            <a:endParaRPr lang="zh-CN" sz="3200" b="1" dirty="0">
              <a:solidFill>
                <a:schemeClr val="accent6">
                  <a:lumMod val="10000"/>
                </a:schemeClr>
              </a:solidFill>
              <a:effectLst/>
              <a:sym typeface="+mn-ea"/>
            </a:endParaRPr>
          </a:p>
        </p:txBody>
      </p:sp>
      <p:sp>
        <p:nvSpPr>
          <p:cNvPr id="2" name="矩形 1"/>
          <p:cNvSpPr/>
          <p:nvPr/>
        </p:nvSpPr>
        <p:spPr>
          <a:xfrm>
            <a:off x="394970" y="4594225"/>
            <a:ext cx="1183005" cy="232410"/>
          </a:xfrm>
          <a:prstGeom prst="rect">
            <a:avLst/>
          </a:prstGeom>
          <a:noFill/>
          <a:ln w="127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1176020" y="3827145"/>
            <a:ext cx="1316990" cy="216535"/>
          </a:xfrm>
          <a:prstGeom prst="rect">
            <a:avLst/>
          </a:prstGeom>
          <a:noFill/>
          <a:ln w="127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546735" y="4043680"/>
            <a:ext cx="1476375" cy="216535"/>
          </a:xfrm>
          <a:prstGeom prst="rect">
            <a:avLst/>
          </a:prstGeom>
          <a:noFill/>
          <a:ln w="127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p:cNvPicPr>
            <a:picLocks noChangeAspect="1"/>
          </p:cNvPicPr>
          <p:nvPr/>
        </p:nvPicPr>
        <p:blipFill>
          <a:blip r:embed="rId3"/>
          <a:stretch>
            <a:fillRect/>
          </a:stretch>
        </p:blipFill>
        <p:spPr>
          <a:xfrm>
            <a:off x="4266565" y="1614805"/>
            <a:ext cx="4603750" cy="275272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000" fill="hold">
                                          <p:stCondLst>
                                            <p:cond delay="0"/>
                                          </p:stCondLst>
                                        </p:cTn>
                                        <p:tgtEl>
                                          <p:spTgt spid="3"/>
                                        </p:tgtEl>
                                        <p:attrNameLst>
                                          <p:attrName>style.visibility</p:attrName>
                                        </p:attrNameLst>
                                      </p:cBhvr>
                                      <p:to>
                                        <p:strVal val="visible"/>
                                      </p:to>
                                    </p:set>
                                    <p:animEffect transition="in" filter="diamond(in)">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000" fill="hold">
                                          <p:stCondLst>
                                            <p:cond delay="0"/>
                                          </p:stCondLst>
                                        </p:cTn>
                                        <p:tgtEl>
                                          <p:spTgt spid="11"/>
                                        </p:tgtEl>
                                        <p:attrNameLst>
                                          <p:attrName>style.visibility</p:attrName>
                                        </p:attrNameLst>
                                      </p:cBhvr>
                                      <p:to>
                                        <p:strVal val="visible"/>
                                      </p:to>
                                    </p:set>
                                    <p:animEffect transition="in" filter="diamond(in)">
                                      <p:cBhvr>
                                        <p:cTn id="12" dur="1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000" fill="hold">
                                          <p:stCondLst>
                                            <p:cond delay="0"/>
                                          </p:stCondLst>
                                        </p:cTn>
                                        <p:tgtEl>
                                          <p:spTgt spid="2"/>
                                        </p:tgtEl>
                                        <p:attrNameLst>
                                          <p:attrName>style.visibility</p:attrName>
                                        </p:attrNameLst>
                                      </p:cBhvr>
                                      <p:to>
                                        <p:strVal val="visible"/>
                                      </p:to>
                                    </p:set>
                                    <p:animEffect transition="in" filter="diamond(in)">
                                      <p:cBhvr>
                                        <p:cTn id="17" dur="1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24995" name="标题 1"/>
          <p:cNvSpPr>
            <a:spLocks noGrp="1"/>
          </p:cNvSpPr>
          <p:nvPr>
            <p:ph type="title"/>
          </p:nvPr>
        </p:nvSpPr>
        <p:spPr>
          <a:xfrm>
            <a:off x="0" y="0"/>
            <a:ext cx="8244205" cy="725170"/>
          </a:xfrm>
        </p:spPr>
        <p:txBody>
          <a:bodyPr vert="horz" wrap="square" lIns="91440" tIns="45720" rIns="91440" bIns="45720" anchor="ctr"/>
          <a:p>
            <a:pPr algn="l"/>
            <a:r>
              <a:rPr lang="en-US" altLang="zh-CN" sz="3800" b="1" dirty="0">
                <a:solidFill>
                  <a:srgbClr val="003366"/>
                </a:solidFill>
                <a:effectLst/>
                <a:sym typeface="+mn-ea"/>
              </a:rPr>
              <a:t>13.4 </a:t>
            </a:r>
            <a:r>
              <a:rPr lang="zh-CN" altLang="en-US" sz="3800" b="1" dirty="0">
                <a:solidFill>
                  <a:srgbClr val="003366"/>
                </a:solidFill>
                <a:effectLst/>
                <a:sym typeface="+mn-ea"/>
              </a:rPr>
              <a:t>定位排版</a:t>
            </a:r>
            <a:endParaRPr lang="zh-CN" altLang="en-US" sz="3800" b="1" dirty="0">
              <a:solidFill>
                <a:srgbClr val="003366"/>
              </a:solidFill>
              <a:effectLst/>
              <a:sym typeface="+mn-ea"/>
            </a:endParaRPr>
          </a:p>
        </p:txBody>
      </p:sp>
      <p:sp>
        <p:nvSpPr>
          <p:cNvPr id="724996" name="内容占位符 2"/>
          <p:cNvSpPr>
            <a:spLocks noGrp="1"/>
          </p:cNvSpPr>
          <p:nvPr>
            <p:ph idx="1"/>
          </p:nvPr>
        </p:nvSpPr>
        <p:spPr>
          <a:xfrm>
            <a:off x="0" y="634365"/>
            <a:ext cx="8964930" cy="947420"/>
          </a:xfrm>
        </p:spPr>
        <p:txBody>
          <a:bodyPr vert="horz" wrap="square" lIns="91440" tIns="45720" rIns="91440" bIns="45720" anchor="t"/>
          <a:p>
            <a:pPr>
              <a:lnSpc>
                <a:spcPct val="110000"/>
              </a:lnSpc>
              <a:spcBef>
                <a:spcPts val="0"/>
              </a:spcBef>
              <a:buClr>
                <a:srgbClr val="FF0000"/>
              </a:buClr>
            </a:pPr>
            <a:r>
              <a:rPr lang="zh-CN" altLang="en-US" sz="3000" b="1" dirty="0"/>
              <a:t>浮动解决的是平面空间排版问题，定位展示的则是层级之间的叠加现象，它能够使信息呈现朝着纵深的方向发展。</a:t>
            </a:r>
            <a:endParaRPr lang="zh-CN" altLang="en-US" sz="3000" b="1" dirty="0"/>
          </a:p>
          <a:p>
            <a:pPr marL="0" indent="0">
              <a:lnSpc>
                <a:spcPct val="120000"/>
              </a:lnSpc>
              <a:spcBef>
                <a:spcPts val="0"/>
              </a:spcBef>
              <a:buClr>
                <a:srgbClr val="FF0000"/>
              </a:buClr>
            </a:pPr>
            <a:r>
              <a:rPr lang="zh-CN" altLang="en-US" sz="3000" b="1" dirty="0">
                <a:effectLst/>
                <a:sym typeface="+mn-ea"/>
              </a:rPr>
              <a:t> 定位排版</a:t>
            </a:r>
            <a:r>
              <a:rPr lang="zh-CN" altLang="en-US" sz="3000" b="1" dirty="0">
                <a:sym typeface="+mn-ea"/>
              </a:rPr>
              <a:t>：使用</a:t>
            </a:r>
            <a:r>
              <a:rPr lang="en-US" altLang="zh-CN" sz="3000" b="1" dirty="0">
                <a:solidFill>
                  <a:srgbClr val="FF0000"/>
                </a:solidFill>
                <a:sym typeface="+mn-ea"/>
              </a:rPr>
              <a:t>position</a:t>
            </a:r>
            <a:r>
              <a:rPr lang="zh-CN" altLang="en-US" sz="3000" b="1" dirty="0">
                <a:solidFill>
                  <a:srgbClr val="FF0000"/>
                </a:solidFill>
                <a:sym typeface="+mn-ea"/>
              </a:rPr>
              <a:t>属性</a:t>
            </a:r>
            <a:r>
              <a:rPr lang="zh-CN" altLang="en-US" sz="3000" b="1" dirty="0">
                <a:sym typeface="+mn-ea"/>
              </a:rPr>
              <a:t>及</a:t>
            </a:r>
            <a:r>
              <a:rPr lang="zh-CN" altLang="en-US" sz="3000" b="1" dirty="0">
                <a:solidFill>
                  <a:srgbClr val="FF0000"/>
                </a:solidFill>
                <a:sym typeface="+mn-ea"/>
              </a:rPr>
              <a:t>方位属性</a:t>
            </a:r>
            <a:r>
              <a:rPr lang="zh-CN" altLang="en-US" sz="3000" b="1" dirty="0">
                <a:sym typeface="+mn-ea"/>
              </a:rPr>
              <a:t>进行位</a:t>
            </a:r>
            <a:endParaRPr lang="zh-CN" altLang="en-US" sz="3000" b="1" dirty="0">
              <a:sym typeface="+mn-ea"/>
            </a:endParaRPr>
          </a:p>
          <a:p>
            <a:pPr marL="0" indent="0">
              <a:lnSpc>
                <a:spcPct val="120000"/>
              </a:lnSpc>
              <a:spcBef>
                <a:spcPts val="0"/>
              </a:spcBef>
              <a:buClr>
                <a:srgbClr val="FF0000"/>
              </a:buClr>
              <a:buNone/>
            </a:pPr>
            <a:r>
              <a:rPr lang="zh-CN" altLang="en-US" sz="3000" b="1" dirty="0">
                <a:sym typeface="+mn-ea"/>
              </a:rPr>
              <a:t>  置设置。</a:t>
            </a:r>
            <a:endParaRPr lang="zh-CN" altLang="en-US" sz="3000" b="1" dirty="0">
              <a:sym typeface="+mn-ea"/>
            </a:endParaRPr>
          </a:p>
          <a:p>
            <a:pPr marL="0" indent="0">
              <a:lnSpc>
                <a:spcPct val="120000"/>
              </a:lnSpc>
              <a:spcBef>
                <a:spcPts val="0"/>
              </a:spcBef>
              <a:buClr>
                <a:srgbClr val="FF0000"/>
              </a:buClr>
            </a:pPr>
            <a:r>
              <a:rPr lang="zh-CN" altLang="en-US" sz="3000" b="1" dirty="0">
                <a:sym typeface="+mn-ea"/>
              </a:rPr>
              <a:t> 根据</a:t>
            </a:r>
            <a:r>
              <a:rPr lang="en-US" altLang="zh-CN" sz="3000" b="1" dirty="0">
                <a:sym typeface="+mn-ea"/>
              </a:rPr>
              <a:t>position</a:t>
            </a:r>
            <a:r>
              <a:rPr lang="zh-CN" altLang="zh-CN" sz="3000" b="1" dirty="0">
                <a:sym typeface="+mn-ea"/>
              </a:rPr>
              <a:t>属性取的值，可将定位排版分为以</a:t>
            </a:r>
            <a:endParaRPr lang="zh-CN" altLang="zh-CN" sz="3000" b="1" dirty="0">
              <a:sym typeface="+mn-ea"/>
            </a:endParaRPr>
          </a:p>
          <a:p>
            <a:pPr marL="0" indent="0">
              <a:lnSpc>
                <a:spcPct val="120000"/>
              </a:lnSpc>
              <a:spcBef>
                <a:spcPts val="0"/>
              </a:spcBef>
              <a:buClr>
                <a:srgbClr val="FF0000"/>
              </a:buClr>
              <a:buNone/>
            </a:pPr>
            <a:r>
              <a:rPr lang="zh-CN" altLang="zh-CN" sz="3000" b="1" dirty="0">
                <a:sym typeface="+mn-ea"/>
              </a:rPr>
              <a:t>  下方式：</a:t>
            </a:r>
            <a:endParaRPr lang="zh-CN" altLang="zh-CN" sz="3000" b="1" dirty="0">
              <a:sym typeface="+mn-ea"/>
            </a:endParaRPr>
          </a:p>
          <a:p>
            <a:pPr lvl="1">
              <a:lnSpc>
                <a:spcPct val="120000"/>
              </a:lnSpc>
              <a:spcBef>
                <a:spcPts val="0"/>
              </a:spcBef>
              <a:buClr>
                <a:srgbClr val="FF0000"/>
              </a:buClr>
              <a:buFont typeface="Wingdings" panose="05000000000000000000" charset="0"/>
              <a:buChar char="ü"/>
            </a:pPr>
            <a:r>
              <a:rPr lang="zh-CN" altLang="zh-CN" sz="2700" b="1" dirty="0">
                <a:solidFill>
                  <a:schemeClr val="accent6">
                    <a:lumMod val="10000"/>
                  </a:schemeClr>
                </a:solidFill>
                <a:sym typeface="+mn-ea"/>
              </a:rPr>
              <a:t> 静态定位</a:t>
            </a:r>
            <a:endParaRPr lang="zh-CN" altLang="zh-CN" sz="2700" b="1" dirty="0">
              <a:solidFill>
                <a:schemeClr val="accent6">
                  <a:lumMod val="10000"/>
                </a:schemeClr>
              </a:solidFill>
              <a:sym typeface="+mn-ea"/>
            </a:endParaRPr>
          </a:p>
          <a:p>
            <a:pPr lvl="1">
              <a:lnSpc>
                <a:spcPct val="120000"/>
              </a:lnSpc>
              <a:spcBef>
                <a:spcPts val="0"/>
              </a:spcBef>
              <a:buClr>
                <a:srgbClr val="FF0000"/>
              </a:buClr>
              <a:buFont typeface="Wingdings" panose="05000000000000000000" charset="0"/>
              <a:buChar char="ü"/>
            </a:pPr>
            <a:r>
              <a:rPr lang="zh-CN" altLang="zh-CN" sz="2700" b="1" dirty="0">
                <a:solidFill>
                  <a:schemeClr val="accent6">
                    <a:lumMod val="10000"/>
                  </a:schemeClr>
                </a:solidFill>
                <a:sym typeface="+mn-ea"/>
              </a:rPr>
              <a:t> 相对定位</a:t>
            </a:r>
            <a:endParaRPr lang="zh-CN" altLang="zh-CN" sz="2700" b="1" dirty="0">
              <a:solidFill>
                <a:schemeClr val="accent6">
                  <a:lumMod val="10000"/>
                </a:schemeClr>
              </a:solidFill>
              <a:sym typeface="+mn-ea"/>
            </a:endParaRPr>
          </a:p>
          <a:p>
            <a:pPr lvl="1">
              <a:lnSpc>
                <a:spcPct val="120000"/>
              </a:lnSpc>
              <a:spcBef>
                <a:spcPts val="0"/>
              </a:spcBef>
              <a:buClr>
                <a:srgbClr val="FF0000"/>
              </a:buClr>
              <a:buFont typeface="Wingdings" panose="05000000000000000000" charset="0"/>
              <a:buChar char="ü"/>
            </a:pPr>
            <a:r>
              <a:rPr lang="zh-CN" altLang="zh-CN" sz="2700" b="1" dirty="0">
                <a:solidFill>
                  <a:schemeClr val="accent6">
                    <a:lumMod val="10000"/>
                  </a:schemeClr>
                </a:solidFill>
                <a:sym typeface="+mn-ea"/>
              </a:rPr>
              <a:t> 绝对定位</a:t>
            </a:r>
            <a:endParaRPr lang="zh-CN" altLang="zh-CN" sz="2700" b="1" dirty="0">
              <a:solidFill>
                <a:schemeClr val="accent6">
                  <a:lumMod val="10000"/>
                </a:schemeClr>
              </a:solidFill>
              <a:sym typeface="+mn-ea"/>
            </a:endParaRPr>
          </a:p>
          <a:p>
            <a:pPr lvl="1">
              <a:lnSpc>
                <a:spcPct val="120000"/>
              </a:lnSpc>
              <a:spcBef>
                <a:spcPts val="0"/>
              </a:spcBef>
              <a:buClr>
                <a:srgbClr val="FF0000"/>
              </a:buClr>
              <a:buFont typeface="Wingdings" panose="05000000000000000000" charset="0"/>
              <a:buChar char="ü"/>
            </a:pPr>
            <a:r>
              <a:rPr lang="zh-CN" altLang="zh-CN" sz="2700" b="1" dirty="0">
                <a:solidFill>
                  <a:schemeClr val="accent6">
                    <a:lumMod val="10000"/>
                  </a:schemeClr>
                </a:solidFill>
                <a:sym typeface="+mn-ea"/>
              </a:rPr>
              <a:t> 固定定位</a:t>
            </a:r>
            <a:endParaRPr lang="zh-CN" altLang="en-US" sz="2800" b="1"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24996" name="内容占位符 2"/>
          <p:cNvSpPr>
            <a:spLocks noGrp="1"/>
          </p:cNvSpPr>
          <p:nvPr>
            <p:ph idx="1"/>
          </p:nvPr>
        </p:nvSpPr>
        <p:spPr>
          <a:xfrm>
            <a:off x="0" y="725170"/>
            <a:ext cx="8964930" cy="947420"/>
          </a:xfrm>
        </p:spPr>
        <p:txBody>
          <a:bodyPr vert="horz" wrap="square" lIns="91440" tIns="45720" rIns="91440" bIns="45720" anchor="t"/>
          <a:p>
            <a:pPr>
              <a:lnSpc>
                <a:spcPct val="110000"/>
              </a:lnSpc>
              <a:spcBef>
                <a:spcPts val="0"/>
              </a:spcBef>
              <a:buClr>
                <a:srgbClr val="FF0000"/>
              </a:buClr>
            </a:pPr>
            <a:r>
              <a:rPr lang="zh-CN" altLang="en-US" sz="2800" b="1" dirty="0"/>
              <a:t>元素定位时需要指定</a:t>
            </a:r>
            <a:r>
              <a:rPr lang="zh-CN" altLang="en-US" sz="2800" b="1" dirty="0">
                <a:solidFill>
                  <a:srgbClr val="FF0000"/>
                </a:solidFill>
              </a:rPr>
              <a:t>定位类型</a:t>
            </a:r>
            <a:r>
              <a:rPr lang="zh-CN" altLang="en-US" sz="2800" b="1" dirty="0"/>
              <a:t>，同时一般也需要指定</a:t>
            </a:r>
            <a:r>
              <a:rPr lang="zh-CN" altLang="en-US" sz="2800" b="1" dirty="0">
                <a:solidFill>
                  <a:srgbClr val="FF0000"/>
                </a:solidFill>
              </a:rPr>
              <a:t>位置偏移方向及偏移量</a:t>
            </a:r>
            <a:r>
              <a:rPr lang="zh-CN" altLang="en-US" sz="2800" b="1" dirty="0"/>
              <a:t>。</a:t>
            </a:r>
            <a:r>
              <a:rPr lang="zh-CN" altLang="en-US" sz="2800" b="1" dirty="0">
                <a:sym typeface="+mn-ea"/>
              </a:rPr>
              <a:t>定位类型</a:t>
            </a:r>
            <a:r>
              <a:rPr lang="zh-CN" altLang="en-US" sz="2800" b="1" dirty="0"/>
              <a:t>使用position属性指定，偏移的方向则需要使用表示上、右、下、左的属性。这些属性取值如下表所示。</a:t>
            </a:r>
            <a:endParaRPr lang="zh-CN" altLang="en-US" sz="2800" b="1" dirty="0"/>
          </a:p>
          <a:p>
            <a:pPr marL="0" indent="0">
              <a:buNone/>
            </a:pPr>
            <a:endParaRPr lang="zh-CN" altLang="en-US" sz="3600" b="1" dirty="0"/>
          </a:p>
        </p:txBody>
      </p:sp>
      <p:graphicFrame>
        <p:nvGraphicFramePr>
          <p:cNvPr id="0" name="表格 -1"/>
          <p:cNvGraphicFramePr/>
          <p:nvPr>
            <p:custDataLst>
              <p:tags r:id="rId1"/>
            </p:custDataLst>
          </p:nvPr>
        </p:nvGraphicFramePr>
        <p:xfrm>
          <a:off x="59690" y="2738755"/>
          <a:ext cx="9084310" cy="4879340"/>
        </p:xfrm>
        <a:graphic>
          <a:graphicData uri="http://schemas.openxmlformats.org/drawingml/2006/table">
            <a:tbl>
              <a:tblPr firstRow="1" bandRow="1">
                <a:tableStyleId>{5940675A-B579-460E-94D1-54222C63F5DA}</a:tableStyleId>
              </a:tblPr>
              <a:tblGrid>
                <a:gridCol w="1130935"/>
                <a:gridCol w="1878330"/>
                <a:gridCol w="6075045"/>
              </a:tblGrid>
              <a:tr h="304800">
                <a:tc>
                  <a:txBody>
                    <a:bodyPr/>
                    <a:p>
                      <a:pPr algn="ctr">
                        <a:buNone/>
                      </a:pPr>
                      <a:r>
                        <a:rPr lang="zh-CN" altLang="en-US" sz="1600" b="1">
                          <a:solidFill>
                            <a:schemeClr val="accent6">
                              <a:lumMod val="10000"/>
                            </a:schemeClr>
                          </a:solidFill>
                          <a:latin typeface="Times New Roman" panose="02020603050405020304" pitchFamily="18" charset="0"/>
                          <a:cs typeface="Times New Roman" panose="02020603050405020304" pitchFamily="18" charset="0"/>
                        </a:rPr>
                        <a:t>属性</a:t>
                      </a:r>
                      <a:endParaRPr lang="zh-CN" altLang="en-US" sz="1600" b="1">
                        <a:solidFill>
                          <a:schemeClr val="accent6">
                            <a:lumMod val="1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1600" b="1">
                          <a:solidFill>
                            <a:schemeClr val="accent6">
                              <a:lumMod val="10000"/>
                            </a:schemeClr>
                          </a:solidFill>
                          <a:latin typeface="Times New Roman" panose="02020603050405020304" pitchFamily="18" charset="0"/>
                          <a:cs typeface="Times New Roman" panose="02020603050405020304" pitchFamily="18" charset="0"/>
                        </a:rPr>
                        <a:t>属性值</a:t>
                      </a:r>
                      <a:endParaRPr lang="zh-CN" altLang="en-US" sz="1600" b="1">
                        <a:solidFill>
                          <a:schemeClr val="accent6">
                            <a:lumMod val="1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1600" b="1">
                          <a:solidFill>
                            <a:schemeClr val="accent6">
                              <a:lumMod val="10000"/>
                            </a:schemeClr>
                          </a:solidFill>
                          <a:latin typeface="Times New Roman" panose="02020603050405020304" pitchFamily="18" charset="0"/>
                          <a:cs typeface="Times New Roman" panose="02020603050405020304" pitchFamily="18" charset="0"/>
                        </a:rPr>
                        <a:t>描</a:t>
                      </a:r>
                      <a:r>
                        <a:rPr lang="zh-CN" altLang="en-US" sz="1600" b="1">
                          <a:solidFill>
                            <a:schemeClr val="accent6">
                              <a:lumMod val="10000"/>
                            </a:schemeClr>
                          </a:solidFill>
                          <a:latin typeface="方正书宋简体" charset="0"/>
                          <a:cs typeface="方正书宋简体" charset="0"/>
                        </a:rPr>
                        <a:t> </a:t>
                      </a:r>
                      <a:r>
                        <a:rPr lang="zh-CN" altLang="en-US" sz="1600" b="1">
                          <a:solidFill>
                            <a:schemeClr val="accent6">
                              <a:lumMod val="10000"/>
                            </a:schemeClr>
                          </a:solidFill>
                          <a:latin typeface="Times New Roman" panose="02020603050405020304" pitchFamily="18" charset="0"/>
                          <a:cs typeface="Times New Roman" panose="02020603050405020304" pitchFamily="18" charset="0"/>
                        </a:rPr>
                        <a:t>述</a:t>
                      </a:r>
                      <a:endParaRPr lang="zh-CN" altLang="en-US" sz="1600" b="1">
                        <a:solidFill>
                          <a:schemeClr val="accent6">
                            <a:lumMod val="1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6410">
                <a:tc>
                  <a:txBody>
                    <a:bodyPr/>
                    <a:p>
                      <a:pPr>
                        <a:buNone/>
                      </a:pPr>
                      <a:r>
                        <a:rPr lang="en-US" altLang="zh-CN" sz="1600" b="1">
                          <a:latin typeface="方正书宋简体" charset="0"/>
                          <a:cs typeface="方正书宋简体" charset="0"/>
                        </a:rPr>
                        <a:t>position</a:t>
                      </a:r>
                      <a:endParaRPr lang="en-US" altLang="zh-CN" sz="1600" b="1">
                        <a:latin typeface="方正书宋简体" charset="0"/>
                        <a:ea typeface="方正书宋简体" charset="0"/>
                        <a:cs typeface="方正书宋简体" charset="0"/>
                      </a:endParaRPr>
                    </a:p>
                  </a:txBody>
                  <a:tcPr marL="68580" marR="68580" marT="19684" marB="19684"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1600" b="1">
                          <a:latin typeface="方正书宋简体" charset="0"/>
                          <a:cs typeface="方正书宋简体" charset="0"/>
                        </a:rPr>
                        <a:t>static|relative|absolute|fixed</a:t>
                      </a:r>
                      <a:endParaRPr lang="en-US" altLang="zh-CN" sz="16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600" b="1">
                          <a:latin typeface="方正书宋简体" charset="0"/>
                          <a:cs typeface="方正书宋简体" charset="0"/>
                        </a:rPr>
                        <a:t>把元素放置到一个默认的｜相对的｜绝对的｜固定的位置中</a:t>
                      </a:r>
                      <a:endParaRPr lang="zh-CN" altLang="en-US" sz="16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5775">
                <a:tc>
                  <a:txBody>
                    <a:bodyPr/>
                    <a:p>
                      <a:pPr>
                        <a:buNone/>
                      </a:pPr>
                      <a:r>
                        <a:rPr lang="en-US" altLang="zh-CN" sz="1600" b="1">
                          <a:latin typeface="方正书宋简体" charset="0"/>
                          <a:cs typeface="方正书宋简体" charset="0"/>
                        </a:rPr>
                        <a:t>top</a:t>
                      </a:r>
                      <a:endParaRPr lang="en-US" altLang="zh-CN" sz="1600" b="1">
                        <a:latin typeface="方正书宋简体" charset="0"/>
                        <a:ea typeface="方正书宋简体" charset="0"/>
                        <a:cs typeface="方正书宋简体" charset="0"/>
                      </a:endParaRPr>
                    </a:p>
                  </a:txBody>
                  <a:tcPr marL="68580" marR="68580" marT="19684" marB="19684"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1600" b="1">
                          <a:latin typeface="方正书宋简体" charset="0"/>
                          <a:cs typeface="方正书宋简体" charset="0"/>
                        </a:rPr>
                        <a:t>value</a:t>
                      </a:r>
                      <a:endParaRPr lang="en-US" altLang="zh-CN" sz="16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600" b="1">
                          <a:latin typeface="方正书宋简体" charset="0"/>
                          <a:cs typeface="方正书宋简体" charset="0"/>
                        </a:rPr>
                        <a:t>指定定位元素在垂直方向上与参照元素上边界之间的偏移，正值表示向下偏移，负值表示向上偏移，</a:t>
                      </a:r>
                      <a:r>
                        <a:rPr lang="en-US" altLang="zh-CN" sz="1600" b="1">
                          <a:latin typeface="方正书宋简体" charset="0"/>
                          <a:cs typeface="方正书宋简体" charset="0"/>
                        </a:rPr>
                        <a:t>0</a:t>
                      </a:r>
                      <a:r>
                        <a:rPr lang="zh-CN" altLang="en-US" sz="1600" b="1">
                          <a:latin typeface="方正书宋简体" charset="0"/>
                          <a:cs typeface="方正书宋简体" charset="0"/>
                        </a:rPr>
                        <a:t>值表示不偏移</a:t>
                      </a:r>
                      <a:endParaRPr lang="zh-CN" altLang="en-US" sz="16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5140">
                <a:tc>
                  <a:txBody>
                    <a:bodyPr/>
                    <a:p>
                      <a:pPr>
                        <a:buNone/>
                      </a:pPr>
                      <a:r>
                        <a:rPr lang="en-US" altLang="zh-CN" sz="1600" b="1">
                          <a:latin typeface="方正书宋简体" charset="0"/>
                          <a:cs typeface="方正书宋简体" charset="0"/>
                        </a:rPr>
                        <a:t>right</a:t>
                      </a:r>
                      <a:endParaRPr lang="en-US" altLang="zh-CN" sz="1600" b="1">
                        <a:latin typeface="方正书宋简体" charset="0"/>
                        <a:ea typeface="方正书宋简体" charset="0"/>
                        <a:cs typeface="方正书宋简体" charset="0"/>
                      </a:endParaRPr>
                    </a:p>
                  </a:txBody>
                  <a:tcPr marL="68580" marR="68580" marT="19684" marB="19684"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1600" b="1">
                          <a:latin typeface="方正书宋简体" charset="0"/>
                          <a:cs typeface="方正书宋简体" charset="0"/>
                        </a:rPr>
                        <a:t>value</a:t>
                      </a:r>
                      <a:endParaRPr lang="en-US" altLang="zh-CN" sz="16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600" b="1">
                          <a:latin typeface="方正书宋简体" charset="0"/>
                          <a:cs typeface="方正书宋简体" charset="0"/>
                        </a:rPr>
                        <a:t>指定定位元素在水平方向上与参照元素右边界之间的偏移，正值表示向左偏移，负值表示向右偏移，</a:t>
                      </a:r>
                      <a:r>
                        <a:rPr lang="en-US" altLang="zh-CN" sz="1600" b="1">
                          <a:latin typeface="方正书宋简体" charset="0"/>
                          <a:cs typeface="方正书宋简体" charset="0"/>
                        </a:rPr>
                        <a:t>0</a:t>
                      </a:r>
                      <a:r>
                        <a:rPr lang="zh-CN" altLang="en-US" sz="1600" b="1">
                          <a:latin typeface="方正书宋简体" charset="0"/>
                          <a:cs typeface="方正书宋简体" charset="0"/>
                        </a:rPr>
                        <a:t>值表示不偏移</a:t>
                      </a:r>
                      <a:endParaRPr lang="zh-CN" altLang="en-US" sz="16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6410">
                <a:tc>
                  <a:txBody>
                    <a:bodyPr/>
                    <a:p>
                      <a:pPr>
                        <a:buNone/>
                      </a:pPr>
                      <a:r>
                        <a:rPr lang="en-US" altLang="zh-CN" sz="1600" b="1">
                          <a:latin typeface="方正书宋简体" charset="0"/>
                          <a:cs typeface="方正书宋简体" charset="0"/>
                        </a:rPr>
                        <a:t>left</a:t>
                      </a:r>
                      <a:endParaRPr lang="en-US" altLang="zh-CN" sz="1600" b="1">
                        <a:latin typeface="方正书宋简体" charset="0"/>
                        <a:ea typeface="方正书宋简体" charset="0"/>
                        <a:cs typeface="方正书宋简体" charset="0"/>
                      </a:endParaRPr>
                    </a:p>
                  </a:txBody>
                  <a:tcPr marL="68580" marR="68580" marT="19684" marB="19684"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1600" b="1">
                          <a:latin typeface="方正书宋简体" charset="0"/>
                          <a:cs typeface="方正书宋简体" charset="0"/>
                        </a:rPr>
                        <a:t>value</a:t>
                      </a:r>
                      <a:endParaRPr lang="en-US" altLang="zh-CN" sz="16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600" b="1">
                          <a:latin typeface="方正书宋简体" charset="0"/>
                          <a:cs typeface="方正书宋简体" charset="0"/>
                        </a:rPr>
                        <a:t>指定定位元素在水平方向上与参照元素左边界之间的偏移，正值表示向右偏移，负值表示向左偏移，</a:t>
                      </a:r>
                      <a:r>
                        <a:rPr lang="en-US" altLang="zh-CN" sz="1600" b="1">
                          <a:latin typeface="方正书宋简体" charset="0"/>
                          <a:cs typeface="方正书宋简体" charset="0"/>
                        </a:rPr>
                        <a:t>0</a:t>
                      </a:r>
                      <a:r>
                        <a:rPr lang="zh-CN" altLang="en-US" sz="1600" b="1">
                          <a:latin typeface="方正书宋简体" charset="0"/>
                          <a:cs typeface="方正书宋简体" charset="0"/>
                        </a:rPr>
                        <a:t>值表示不偏移</a:t>
                      </a:r>
                      <a:endParaRPr lang="zh-CN" altLang="en-US" sz="16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6410">
                <a:tc>
                  <a:txBody>
                    <a:bodyPr/>
                    <a:p>
                      <a:pPr>
                        <a:buNone/>
                      </a:pPr>
                      <a:r>
                        <a:rPr lang="en-US" altLang="zh-CN" sz="1600" b="1">
                          <a:latin typeface="方正书宋简体" charset="0"/>
                          <a:cs typeface="方正书宋简体" charset="0"/>
                        </a:rPr>
                        <a:t>bottom</a:t>
                      </a:r>
                      <a:endParaRPr lang="en-US" altLang="zh-CN" sz="1600" b="1">
                        <a:latin typeface="方正书宋简体" charset="0"/>
                        <a:ea typeface="方正书宋简体" charset="0"/>
                        <a:cs typeface="方正书宋简体" charset="0"/>
                      </a:endParaRPr>
                    </a:p>
                  </a:txBody>
                  <a:tcPr marL="68580" marR="68580" marT="19684" marB="19684"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1600" b="1">
                          <a:latin typeface="方正书宋简体" charset="0"/>
                          <a:cs typeface="方正书宋简体" charset="0"/>
                        </a:rPr>
                        <a:t>value</a:t>
                      </a:r>
                      <a:endParaRPr lang="en-US" altLang="zh-CN" sz="16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600" b="1">
                          <a:latin typeface="方正书宋简体" charset="0"/>
                          <a:cs typeface="方正书宋简体" charset="0"/>
                        </a:rPr>
                        <a:t>指定定位元素在垂直方向上与参照元素下边界之间的偏移，正值表示向上偏移，负值表示向下偏移，</a:t>
                      </a:r>
                      <a:r>
                        <a:rPr lang="en-US" altLang="zh-CN" sz="1600" b="1">
                          <a:latin typeface="方正书宋简体" charset="0"/>
                          <a:cs typeface="方正书宋简体" charset="0"/>
                        </a:rPr>
                        <a:t>0</a:t>
                      </a:r>
                      <a:r>
                        <a:rPr lang="zh-CN" altLang="en-US" sz="1600" b="1">
                          <a:latin typeface="方正书宋简体" charset="0"/>
                          <a:cs typeface="方正书宋简体" charset="0"/>
                        </a:rPr>
                        <a:t>值表示不偏移</a:t>
                      </a:r>
                      <a:endParaRPr lang="zh-CN" altLang="en-US" sz="16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24995" name="标题 1"/>
          <p:cNvSpPr>
            <a:spLocks noGrp="1"/>
          </p:cNvSpPr>
          <p:nvPr>
            <p:ph type="title"/>
          </p:nvPr>
        </p:nvSpPr>
        <p:spPr>
          <a:xfrm>
            <a:off x="0" y="0"/>
            <a:ext cx="8244205" cy="725170"/>
          </a:xfrm>
        </p:spPr>
        <p:txBody>
          <a:bodyPr vert="horz" wrap="square" lIns="91440" tIns="45720" rIns="91440" bIns="45720" anchor="ctr"/>
          <a:p>
            <a:pPr algn="l"/>
            <a:r>
              <a:rPr lang="en-US" altLang="zh-CN" sz="3600" b="1" dirty="0">
                <a:solidFill>
                  <a:srgbClr val="003366"/>
                </a:solidFill>
                <a:effectLst/>
                <a:sym typeface="+mn-ea"/>
              </a:rPr>
              <a:t>1. </a:t>
            </a:r>
            <a:r>
              <a:rPr lang="zh-CN" altLang="en-US" sz="3600" b="1" dirty="0">
                <a:solidFill>
                  <a:srgbClr val="003366"/>
                </a:solidFill>
                <a:effectLst/>
                <a:sym typeface="+mn-ea"/>
              </a:rPr>
              <a:t>静态定位</a:t>
            </a:r>
            <a:endParaRPr lang="zh-CN" altLang="en-US" sz="3600" b="1" dirty="0">
              <a:solidFill>
                <a:srgbClr val="003366"/>
              </a:solidFill>
              <a:effectLst/>
              <a:sym typeface="+mn-ea"/>
            </a:endParaRPr>
          </a:p>
        </p:txBody>
      </p:sp>
      <p:sp>
        <p:nvSpPr>
          <p:cNvPr id="724996" name="内容占位符 2"/>
          <p:cNvSpPr>
            <a:spLocks noGrp="1"/>
          </p:cNvSpPr>
          <p:nvPr>
            <p:ph idx="1"/>
          </p:nvPr>
        </p:nvSpPr>
        <p:spPr>
          <a:xfrm>
            <a:off x="0" y="828040"/>
            <a:ext cx="8964930" cy="844550"/>
          </a:xfrm>
        </p:spPr>
        <p:txBody>
          <a:bodyPr vert="horz" wrap="square" lIns="91440" tIns="45720" rIns="91440" bIns="45720" anchor="t"/>
          <a:p>
            <a:pPr>
              <a:lnSpc>
                <a:spcPct val="110000"/>
              </a:lnSpc>
              <a:spcBef>
                <a:spcPts val="0"/>
              </a:spcBef>
              <a:buClr>
                <a:srgbClr val="FF0000"/>
              </a:buClr>
            </a:pPr>
            <a:r>
              <a:rPr lang="zh-CN" altLang="en-US" sz="2800" b="1" dirty="0">
                <a:sym typeface="+mn-ea"/>
              </a:rPr>
              <a:t>当</a:t>
            </a:r>
            <a:r>
              <a:rPr lang="zh-CN" altLang="en-US" sz="2800" b="1" dirty="0">
                <a:solidFill>
                  <a:srgbClr val="FF0000"/>
                </a:solidFill>
                <a:sym typeface="+mn-ea"/>
              </a:rPr>
              <a:t>position取static值或不设置position属性</a:t>
            </a:r>
            <a:r>
              <a:rPr lang="zh-CN" altLang="en-US" sz="2800" b="1" dirty="0">
                <a:sym typeface="+mn-ea"/>
              </a:rPr>
              <a:t>时，元素进行静态定位</a:t>
            </a:r>
            <a:r>
              <a:rPr lang="zh-CN" altLang="en-US" sz="2800" b="1" dirty="0"/>
              <a:t>。</a:t>
            </a:r>
            <a:endParaRPr lang="zh-CN" altLang="en-US" sz="2800" b="1" dirty="0"/>
          </a:p>
          <a:p>
            <a:pPr>
              <a:lnSpc>
                <a:spcPct val="110000"/>
              </a:lnSpc>
              <a:spcBef>
                <a:spcPts val="0"/>
              </a:spcBef>
              <a:buClr>
                <a:srgbClr val="FF0000"/>
              </a:buClr>
            </a:pPr>
            <a:r>
              <a:rPr lang="zh-CN" altLang="en-US" sz="2800" b="1" dirty="0">
                <a:sym typeface="+mn-ea"/>
              </a:rPr>
              <a:t>静态定位时，元素将按照标准流进行布局，即块级元素、行内元素、行内块元素等不同类型的元素将按照出现的先后顺序以及各自的默认特征在网页中进行排列显示：对于块级元素将会从上往下依次排列，而对于行内元素以及行内块元素，则会从左往右依次排列各个元素</a:t>
            </a:r>
            <a:r>
              <a:rPr lang="zh-CN" altLang="en-US" sz="2800" b="1" dirty="0"/>
              <a:t>。</a:t>
            </a:r>
            <a:endParaRPr lang="zh-CN" altLang="en-US" sz="2800" b="1" dirty="0"/>
          </a:p>
          <a:p>
            <a:pPr>
              <a:lnSpc>
                <a:spcPct val="110000"/>
              </a:lnSpc>
              <a:spcBef>
                <a:spcPts val="0"/>
              </a:spcBef>
              <a:buClr>
                <a:srgbClr val="FF0000"/>
              </a:buClr>
            </a:pPr>
            <a:endParaRPr lang="zh-CN" altLang="en-US" sz="2800" b="1" dirty="0"/>
          </a:p>
          <a:p>
            <a:pPr marL="0" indent="0">
              <a:buNone/>
            </a:pPr>
            <a:endParaRPr lang="zh-CN" altLang="en-US" sz="3600" b="1"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24995" name="标题 1"/>
          <p:cNvSpPr>
            <a:spLocks noGrp="1"/>
          </p:cNvSpPr>
          <p:nvPr>
            <p:ph type="title"/>
          </p:nvPr>
        </p:nvSpPr>
        <p:spPr>
          <a:xfrm>
            <a:off x="0" y="0"/>
            <a:ext cx="8244205" cy="725170"/>
          </a:xfrm>
        </p:spPr>
        <p:txBody>
          <a:bodyPr vert="horz" wrap="square" lIns="91440" tIns="45720" rIns="91440" bIns="45720" anchor="ctr"/>
          <a:p>
            <a:pPr algn="l"/>
            <a:r>
              <a:rPr lang="en-US" altLang="zh-CN" sz="3600" b="1" dirty="0">
                <a:solidFill>
                  <a:srgbClr val="003366"/>
                </a:solidFill>
                <a:effectLst/>
                <a:sym typeface="+mn-ea"/>
              </a:rPr>
              <a:t>2. </a:t>
            </a:r>
            <a:r>
              <a:rPr lang="zh-CN" altLang="en-US" sz="3600" b="1" dirty="0">
                <a:solidFill>
                  <a:srgbClr val="003366"/>
                </a:solidFill>
                <a:effectLst/>
                <a:sym typeface="+mn-ea"/>
              </a:rPr>
              <a:t>相对定位</a:t>
            </a:r>
            <a:endParaRPr lang="zh-CN" altLang="en-US" sz="3600" b="1" dirty="0">
              <a:solidFill>
                <a:srgbClr val="003366"/>
              </a:solidFill>
              <a:effectLst/>
              <a:sym typeface="+mn-ea"/>
            </a:endParaRPr>
          </a:p>
        </p:txBody>
      </p:sp>
      <p:sp>
        <p:nvSpPr>
          <p:cNvPr id="724996" name="内容占位符 2"/>
          <p:cNvSpPr>
            <a:spLocks noGrp="1"/>
          </p:cNvSpPr>
          <p:nvPr>
            <p:ph idx="1"/>
          </p:nvPr>
        </p:nvSpPr>
        <p:spPr>
          <a:xfrm>
            <a:off x="0" y="634365"/>
            <a:ext cx="8964930" cy="947420"/>
          </a:xfrm>
        </p:spPr>
        <p:txBody>
          <a:bodyPr vert="horz" wrap="square" lIns="91440" tIns="45720" rIns="91440" bIns="45720" anchor="t"/>
          <a:p>
            <a:pPr>
              <a:lnSpc>
                <a:spcPct val="110000"/>
              </a:lnSpc>
              <a:spcBef>
                <a:spcPts val="0"/>
              </a:spcBef>
              <a:buClr>
                <a:srgbClr val="FF0000"/>
              </a:buClr>
            </a:pPr>
            <a:r>
              <a:rPr lang="zh-CN" altLang="en-US" sz="2800" b="1" dirty="0">
                <a:sym typeface="+mn-ea"/>
              </a:rPr>
              <a:t>所谓相对定位，指的是元素</a:t>
            </a:r>
            <a:r>
              <a:rPr lang="zh-CN" altLang="en-US" sz="2800" b="1" dirty="0">
                <a:solidFill>
                  <a:srgbClr val="FF0000"/>
                </a:solidFill>
                <a:sym typeface="+mn-ea"/>
              </a:rPr>
              <a:t>相对于自身原始位置进行偏移</a:t>
            </a:r>
            <a:r>
              <a:rPr lang="zh-CN" altLang="en-US" sz="2800" b="1" dirty="0">
                <a:sym typeface="+mn-ea"/>
              </a:rPr>
              <a:t>。</a:t>
            </a:r>
            <a:endParaRPr lang="zh-CN" altLang="en-US" sz="2800" b="1" dirty="0">
              <a:sym typeface="+mn-ea"/>
            </a:endParaRPr>
          </a:p>
          <a:p>
            <a:pPr>
              <a:lnSpc>
                <a:spcPct val="110000"/>
              </a:lnSpc>
              <a:spcBef>
                <a:spcPts val="0"/>
              </a:spcBef>
              <a:buClr>
                <a:srgbClr val="FF0000"/>
              </a:buClr>
            </a:pPr>
            <a:r>
              <a:rPr lang="zh-CN" altLang="en-US" sz="2800" b="1" dirty="0">
                <a:sym typeface="+mn-ea"/>
              </a:rPr>
              <a:t>当</a:t>
            </a:r>
            <a:r>
              <a:rPr lang="zh-CN" altLang="en-US" sz="2800" b="1" dirty="0">
                <a:solidFill>
                  <a:srgbClr val="FF0000"/>
                </a:solidFill>
                <a:sym typeface="+mn-ea"/>
              </a:rPr>
              <a:t>position取</a:t>
            </a:r>
            <a:r>
              <a:rPr lang="en-US" altLang="zh-CN" sz="2800" b="1" dirty="0">
                <a:solidFill>
                  <a:srgbClr val="FF0000"/>
                </a:solidFill>
                <a:sym typeface="+mn-ea"/>
              </a:rPr>
              <a:t>relative</a:t>
            </a:r>
            <a:r>
              <a:rPr lang="zh-CN" altLang="en-US" sz="2800" b="1" dirty="0">
                <a:solidFill>
                  <a:srgbClr val="FF0000"/>
                </a:solidFill>
                <a:sym typeface="+mn-ea"/>
              </a:rPr>
              <a:t>值</a:t>
            </a:r>
            <a:r>
              <a:rPr lang="zh-CN" altLang="en-US" sz="2800" b="1" dirty="0">
                <a:sym typeface="+mn-ea"/>
              </a:rPr>
              <a:t>时，元素进行相对定位</a:t>
            </a:r>
            <a:r>
              <a:rPr lang="zh-CN" altLang="en-US" sz="2800" b="1" dirty="0"/>
              <a:t>。语法如下：</a:t>
            </a:r>
            <a:endParaRPr lang="zh-CN" altLang="en-US" sz="2800" b="1" dirty="0"/>
          </a:p>
          <a:p>
            <a:pPr marL="0" indent="0">
              <a:lnSpc>
                <a:spcPct val="110000"/>
              </a:lnSpc>
              <a:spcBef>
                <a:spcPts val="0"/>
              </a:spcBef>
              <a:buClr>
                <a:srgbClr val="FF0000"/>
              </a:buClr>
              <a:buNone/>
            </a:pPr>
            <a:r>
              <a:rPr lang="zh-CN" altLang="en-US" sz="2800" b="1" dirty="0"/>
              <a:t>      </a:t>
            </a:r>
            <a:endParaRPr lang="en-US" altLang="zh-CN" sz="2800" b="1" dirty="0">
              <a:solidFill>
                <a:schemeClr val="accent6">
                  <a:lumMod val="10000"/>
                </a:schemeClr>
              </a:solidFill>
            </a:endParaRPr>
          </a:p>
          <a:p>
            <a:pPr>
              <a:lnSpc>
                <a:spcPct val="110000"/>
              </a:lnSpc>
              <a:spcBef>
                <a:spcPts val="0"/>
              </a:spcBef>
              <a:buClr>
                <a:srgbClr val="FF0000"/>
              </a:buClr>
            </a:pPr>
            <a:r>
              <a:rPr lang="zh-CN" altLang="en-US" sz="2800" b="1" dirty="0"/>
              <a:t>相对定位的元素的偏移需要相对于自身的“左上角”、“左下角”、“右上角”和“右下角”四个顶角中的某个顶角来偏移，偏移量分别使用</a:t>
            </a:r>
            <a:r>
              <a:rPr lang="en-US" altLang="zh-CN" sz="2800" b="1" dirty="0"/>
              <a:t>”</a:t>
            </a:r>
            <a:r>
              <a:rPr lang="zh-CN" altLang="en-US" sz="2800" b="1" dirty="0"/>
              <a:t>top</a:t>
            </a:r>
            <a:r>
              <a:rPr lang="en-US" altLang="zh-CN" sz="2800" b="1" dirty="0"/>
              <a:t>”</a:t>
            </a:r>
            <a:r>
              <a:rPr lang="zh-CN" altLang="en-US" sz="2800" b="1" dirty="0"/>
              <a:t>，</a:t>
            </a:r>
            <a:r>
              <a:rPr lang="en-US" altLang="zh-CN" sz="2800" b="1" dirty="0"/>
              <a:t>”</a:t>
            </a:r>
            <a:r>
              <a:rPr lang="zh-CN" altLang="en-US" sz="2800" b="1" dirty="0"/>
              <a:t>right</a:t>
            </a:r>
            <a:r>
              <a:rPr lang="en-US" altLang="zh-CN" sz="2800" b="1" dirty="0"/>
              <a:t>”</a:t>
            </a:r>
            <a:r>
              <a:rPr lang="zh-CN" altLang="en-US" sz="2800" b="1" dirty="0"/>
              <a:t>，</a:t>
            </a:r>
            <a:endParaRPr lang="zh-CN" altLang="en-US" sz="2800" b="1" dirty="0"/>
          </a:p>
          <a:p>
            <a:pPr marL="0" indent="0">
              <a:lnSpc>
                <a:spcPct val="110000"/>
              </a:lnSpc>
              <a:spcBef>
                <a:spcPts val="0"/>
              </a:spcBef>
              <a:buClr>
                <a:srgbClr val="FF0000"/>
              </a:buClr>
              <a:buNone/>
            </a:pPr>
            <a:r>
              <a:rPr lang="en-US" altLang="zh-CN" sz="2800" b="1" dirty="0"/>
              <a:t>   ”</a:t>
            </a:r>
            <a:r>
              <a:rPr lang="zh-CN" altLang="en-US" sz="2800" b="1" dirty="0"/>
              <a:t>bottom</a:t>
            </a:r>
            <a:r>
              <a:rPr lang="en-US" altLang="zh-CN" sz="2800" b="1" dirty="0"/>
              <a:t>”</a:t>
            </a:r>
            <a:r>
              <a:rPr lang="zh-CN" altLang="en-US" sz="2800" b="1" dirty="0"/>
              <a:t>，</a:t>
            </a:r>
            <a:r>
              <a:rPr lang="en-US" altLang="zh-CN" sz="2800" b="1" dirty="0"/>
              <a:t>”</a:t>
            </a:r>
            <a:r>
              <a:rPr lang="zh-CN" altLang="en-US" sz="2800" b="1" dirty="0"/>
              <a:t>left</a:t>
            </a:r>
            <a:r>
              <a:rPr lang="en-US" altLang="zh-CN" sz="2800" b="1" dirty="0"/>
              <a:t>”</a:t>
            </a:r>
            <a:r>
              <a:rPr lang="zh-CN" altLang="en-US" sz="2800" b="1" dirty="0"/>
              <a:t>这四个方向属性中的至少一个来</a:t>
            </a:r>
            <a:endParaRPr lang="zh-CN" altLang="en-US" sz="2800" b="1" dirty="0"/>
          </a:p>
          <a:p>
            <a:pPr marL="0" indent="0">
              <a:lnSpc>
                <a:spcPct val="110000"/>
              </a:lnSpc>
              <a:spcBef>
                <a:spcPts val="0"/>
              </a:spcBef>
              <a:buClr>
                <a:srgbClr val="FF0000"/>
              </a:buClr>
              <a:buNone/>
            </a:pPr>
            <a:r>
              <a:rPr lang="zh-CN" altLang="en-US" sz="2800" b="1" dirty="0"/>
              <a:t>   指定相对某个顶角的水平或垂直两个方向的偏移量。</a:t>
            </a:r>
            <a:endParaRPr lang="zh-CN" altLang="en-US" sz="2800" b="1" dirty="0"/>
          </a:p>
          <a:p>
            <a:pPr marL="0" indent="0">
              <a:lnSpc>
                <a:spcPct val="110000"/>
              </a:lnSpc>
              <a:spcBef>
                <a:spcPts val="0"/>
              </a:spcBef>
              <a:buClr>
                <a:srgbClr val="FF0000"/>
              </a:buClr>
              <a:buNone/>
            </a:pPr>
            <a:r>
              <a:rPr lang="zh-CN" altLang="en-US" sz="2800" b="1" dirty="0"/>
              <a:t>   没有指定方向偏移时，水平方向的偏移默认为left:0，</a:t>
            </a:r>
            <a:endParaRPr lang="zh-CN" altLang="en-US" sz="2800" b="1" dirty="0"/>
          </a:p>
          <a:p>
            <a:pPr marL="0" indent="0">
              <a:lnSpc>
                <a:spcPct val="110000"/>
              </a:lnSpc>
              <a:spcBef>
                <a:spcPts val="0"/>
              </a:spcBef>
              <a:buClr>
                <a:srgbClr val="FF0000"/>
              </a:buClr>
              <a:buNone/>
            </a:pPr>
            <a:r>
              <a:rPr lang="zh-CN" altLang="en-US" sz="2800" b="1" dirty="0"/>
              <a:t>   垂直方向的偏移默认为top:0。</a:t>
            </a:r>
            <a:endParaRPr lang="zh-CN" altLang="en-US" sz="3600" b="1" dirty="0"/>
          </a:p>
        </p:txBody>
      </p:sp>
      <p:sp>
        <p:nvSpPr>
          <p:cNvPr id="5" name="矩形 4"/>
          <p:cNvSpPr/>
          <p:nvPr/>
        </p:nvSpPr>
        <p:spPr>
          <a:xfrm>
            <a:off x="451485" y="2561590"/>
            <a:ext cx="8061960" cy="472440"/>
          </a:xfrm>
          <a:prstGeom prst="rect">
            <a:avLst/>
          </a:prstGeom>
          <a:solidFill>
            <a:schemeClr val="accent6"/>
          </a:solidFill>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sz="2600" b="1" dirty="0">
                <a:solidFill>
                  <a:schemeClr val="accent6">
                    <a:lumMod val="10000"/>
                  </a:schemeClr>
                </a:solidFill>
                <a:sym typeface="+mn-ea"/>
              </a:rPr>
              <a:t>postion:relative</a:t>
            </a:r>
            <a:r>
              <a:rPr lang="en-US" altLang="zh-CN" sz="2600" b="1" dirty="0">
                <a:solidFill>
                  <a:schemeClr val="accent6">
                    <a:lumMod val="10000"/>
                  </a:schemeClr>
                </a:solidFill>
                <a:sym typeface="+mn-ea"/>
              </a:rPr>
              <a:t>;</a:t>
            </a:r>
            <a:endParaRPr lang="zh-CN" altLang="en-US" sz="2600">
              <a:noFill/>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24996" name="内容占位符 2"/>
          <p:cNvSpPr>
            <a:spLocks noGrp="1"/>
          </p:cNvSpPr>
          <p:nvPr>
            <p:ph idx="1"/>
          </p:nvPr>
        </p:nvSpPr>
        <p:spPr>
          <a:xfrm>
            <a:off x="0" y="634365"/>
            <a:ext cx="8964930" cy="947420"/>
          </a:xfrm>
        </p:spPr>
        <p:txBody>
          <a:bodyPr vert="horz" wrap="square" lIns="91440" tIns="45720" rIns="91440" bIns="45720" anchor="t"/>
          <a:p>
            <a:pPr>
              <a:lnSpc>
                <a:spcPct val="110000"/>
              </a:lnSpc>
              <a:spcBef>
                <a:spcPts val="0"/>
              </a:spcBef>
              <a:buClr>
                <a:srgbClr val="FF0000"/>
              </a:buClr>
            </a:pPr>
            <a:r>
              <a:rPr lang="zh-CN" altLang="en-US" sz="2800" b="1" dirty="0">
                <a:sym typeface="+mn-ea"/>
              </a:rPr>
              <a:t>不管元素是否偏移，相对定位的元素原来所占的空间仍然保留，</a:t>
            </a:r>
            <a:r>
              <a:rPr lang="zh-CN" altLang="en-US" sz="2800" b="1" dirty="0">
                <a:solidFill>
                  <a:srgbClr val="FF0000"/>
                </a:solidFill>
                <a:sym typeface="+mn-ea"/>
              </a:rPr>
              <a:t>没有脱离文档流</a:t>
            </a:r>
            <a:r>
              <a:rPr lang="zh-CN" altLang="en-US" sz="2800" b="1" dirty="0">
                <a:solidFill>
                  <a:schemeClr val="tx1"/>
                </a:solidFill>
                <a:effectLst/>
                <a:sym typeface="+mn-ea"/>
              </a:rPr>
              <a:t>，所以</a:t>
            </a:r>
            <a:r>
              <a:rPr lang="zh-CN" altLang="en-US" sz="2800" b="1" dirty="0">
                <a:sym typeface="+mn-ea"/>
              </a:rPr>
              <a:t>其他元素不会受到相对定位的影响，仍会按照原来的位置进行排列。相对定位移动元素时有可能会导致它覆盖其他的元素。示意图如下图所示：</a:t>
            </a:r>
            <a:endParaRPr lang="zh-CN" altLang="en-US" sz="2800" b="1" dirty="0"/>
          </a:p>
          <a:p>
            <a:pPr>
              <a:lnSpc>
                <a:spcPct val="110000"/>
              </a:lnSpc>
              <a:spcBef>
                <a:spcPts val="0"/>
              </a:spcBef>
              <a:buClr>
                <a:srgbClr val="FF0000"/>
              </a:buClr>
            </a:pPr>
            <a:endParaRPr lang="zh-CN" altLang="en-US" sz="2800" b="1" dirty="0"/>
          </a:p>
          <a:p>
            <a:pPr marL="0" indent="0">
              <a:lnSpc>
                <a:spcPct val="110000"/>
              </a:lnSpc>
              <a:spcBef>
                <a:spcPts val="0"/>
              </a:spcBef>
              <a:buClr>
                <a:srgbClr val="FF0000"/>
              </a:buClr>
              <a:buNone/>
            </a:pPr>
            <a:r>
              <a:rPr lang="en-US" altLang="zh-CN" sz="2800" b="1" dirty="0"/>
              <a:t>   </a:t>
            </a:r>
            <a:endParaRPr lang="zh-CN" altLang="en-US" sz="3600" b="1" dirty="0"/>
          </a:p>
        </p:txBody>
      </p:sp>
      <p:pic>
        <p:nvPicPr>
          <p:cNvPr id="2" name="图片 72"/>
          <p:cNvPicPr>
            <a:picLocks noChangeAspect="1"/>
          </p:cNvPicPr>
          <p:nvPr/>
        </p:nvPicPr>
        <p:blipFill>
          <a:blip r:embed="rId1"/>
          <a:stretch>
            <a:fillRect/>
          </a:stretch>
        </p:blipFill>
        <p:spPr>
          <a:xfrm>
            <a:off x="2787650" y="3143885"/>
            <a:ext cx="2933065" cy="2722880"/>
          </a:xfrm>
          <a:prstGeom prst="rect">
            <a:avLst/>
          </a:prstGeom>
          <a:noFill/>
          <a:ln w="9525">
            <a:noFill/>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76196" name="Rectangle 3"/>
          <p:cNvSpPr>
            <a:spLocks noGrp="1"/>
          </p:cNvSpPr>
          <p:nvPr>
            <p:ph type="body"/>
          </p:nvPr>
        </p:nvSpPr>
        <p:spPr>
          <a:xfrm>
            <a:off x="60960" y="1140143"/>
            <a:ext cx="9144000" cy="5040312"/>
          </a:xfrm>
        </p:spPr>
        <p:txBody>
          <a:bodyPr vert="horz" wrap="square" lIns="91440" tIns="45720" rIns="91440" bIns="45720" anchor="t"/>
          <a:p>
            <a:pPr>
              <a:lnSpc>
                <a:spcPct val="120000"/>
              </a:lnSpc>
              <a:spcBef>
                <a:spcPts val="0"/>
              </a:spcBef>
              <a:buClr>
                <a:srgbClr val="FF0000"/>
              </a:buClr>
            </a:pPr>
            <a:r>
              <a:rPr lang="zh-CN" altLang="en-US" b="1" dirty="0">
                <a:solidFill>
                  <a:schemeClr val="tx1"/>
                </a:solidFill>
                <a:effectLst/>
              </a:rPr>
              <a:t>标准流方式排版</a:t>
            </a:r>
            <a:r>
              <a:rPr lang="zh-CN" altLang="en-US" b="1" dirty="0"/>
              <a:t>：是指在不使用其他与排列和定位相关的特殊</a:t>
            </a:r>
            <a:r>
              <a:rPr lang="en-US" altLang="zh-CN" b="1" dirty="0"/>
              <a:t>CSS</a:t>
            </a:r>
            <a:r>
              <a:rPr lang="zh-CN" altLang="en-US" b="1" dirty="0"/>
              <a:t>规则时各种页面元素默认的排列规则。</a:t>
            </a:r>
            <a:endParaRPr lang="zh-CN" altLang="en-US" b="1" dirty="0"/>
          </a:p>
          <a:p>
            <a:pPr lvl="1">
              <a:lnSpc>
                <a:spcPct val="120000"/>
              </a:lnSpc>
              <a:spcBef>
                <a:spcPts val="0"/>
              </a:spcBef>
              <a:buClr>
                <a:srgbClr val="FF0000"/>
              </a:buClr>
            </a:pPr>
            <a:r>
              <a:rPr lang="zh-CN" altLang="en-US" b="1" dirty="0">
                <a:solidFill>
                  <a:srgbClr val="000000"/>
                </a:solidFill>
              </a:rPr>
              <a:t>块级元素</a:t>
            </a:r>
            <a:r>
              <a:rPr lang="en-US" altLang="zh-CN" b="1" dirty="0">
                <a:solidFill>
                  <a:srgbClr val="000000"/>
                </a:solidFill>
              </a:rPr>
              <a:t>( block level )</a:t>
            </a:r>
            <a:r>
              <a:rPr lang="zh-CN" altLang="en-US" b="1" dirty="0">
                <a:solidFill>
                  <a:srgbClr val="000000"/>
                </a:solidFill>
              </a:rPr>
              <a:t>：</a:t>
            </a:r>
            <a:r>
              <a:rPr lang="zh-CN" altLang="en-US" b="1" dirty="0">
                <a:solidFill>
                  <a:schemeClr val="accent6">
                    <a:lumMod val="10000"/>
                  </a:schemeClr>
                </a:solidFill>
                <a:sym typeface="+mn-ea"/>
              </a:rPr>
              <a:t>在水平方向会自动伸展，直到包含它的父级元素的边界；在垂直方向上和相邻元素依次排列，不能并排。</a:t>
            </a:r>
            <a:endParaRPr lang="zh-CN" altLang="en-US" b="1" dirty="0">
              <a:solidFill>
                <a:schemeClr val="accent6">
                  <a:lumMod val="10000"/>
                </a:schemeClr>
              </a:solidFill>
              <a:sym typeface="+mn-ea"/>
            </a:endParaRPr>
          </a:p>
          <a:p>
            <a:pPr lvl="1">
              <a:lnSpc>
                <a:spcPct val="120000"/>
              </a:lnSpc>
              <a:spcBef>
                <a:spcPts val="0"/>
              </a:spcBef>
              <a:buClr>
                <a:srgbClr val="FF0000"/>
              </a:buClr>
            </a:pPr>
            <a:r>
              <a:rPr lang="zh-CN" altLang="en-US" b="1" dirty="0">
                <a:solidFill>
                  <a:schemeClr val="accent6">
                    <a:lumMod val="10000"/>
                  </a:schemeClr>
                </a:solidFill>
              </a:rPr>
              <a:t>内联元素</a:t>
            </a:r>
            <a:r>
              <a:rPr lang="en-US" altLang="zh-CN" b="1" dirty="0">
                <a:solidFill>
                  <a:schemeClr val="accent6">
                    <a:lumMod val="10000"/>
                  </a:schemeClr>
                </a:solidFill>
              </a:rPr>
              <a:t>( inline )</a:t>
            </a:r>
            <a:r>
              <a:rPr lang="zh-CN" altLang="en-US" b="1" dirty="0">
                <a:solidFill>
                  <a:schemeClr val="accent6">
                    <a:lumMod val="10000"/>
                  </a:schemeClr>
                </a:solidFill>
              </a:rPr>
              <a:t>：相邻元素之间横向排列，到最右端自动换行</a:t>
            </a:r>
            <a:r>
              <a:rPr lang="zh-CN" altLang="en-US" b="1" dirty="0">
                <a:solidFill>
                  <a:schemeClr val="accent6">
                    <a:lumMod val="10000"/>
                  </a:schemeClr>
                </a:solidFill>
                <a:sym typeface="+mn-ea"/>
              </a:rPr>
              <a:t>。</a:t>
            </a:r>
            <a:r>
              <a:rPr lang="zh-CN" altLang="en-US" dirty="0">
                <a:solidFill>
                  <a:schemeClr val="accent6">
                    <a:lumMod val="10000"/>
                  </a:schemeClr>
                </a:solidFill>
              </a:rPr>
              <a:t> </a:t>
            </a:r>
            <a:endParaRPr lang="zh-CN" altLang="en-US" sz="3200" b="1" dirty="0">
              <a:solidFill>
                <a:schemeClr val="accent6">
                  <a:lumMod val="10000"/>
                </a:schemeClr>
              </a:solidFill>
            </a:endParaRPr>
          </a:p>
          <a:p>
            <a:pPr marL="0" indent="0">
              <a:lnSpc>
                <a:spcPct val="120000"/>
              </a:lnSpc>
              <a:spcBef>
                <a:spcPts val="0"/>
              </a:spcBef>
              <a:buClr>
                <a:srgbClr val="FF0000"/>
              </a:buClr>
            </a:pPr>
            <a:endParaRPr lang="zh-CN" altLang="en-US" b="1"/>
          </a:p>
        </p:txBody>
      </p:sp>
      <p:sp>
        <p:nvSpPr>
          <p:cNvPr id="776195" name="Rectangle 2"/>
          <p:cNvSpPr>
            <a:spLocks noGrp="1"/>
          </p:cNvSpPr>
          <p:nvPr/>
        </p:nvSpPr>
        <p:spPr>
          <a:xfrm>
            <a:off x="0" y="0"/>
            <a:ext cx="8243888" cy="908050"/>
          </a:xfrm>
          <a:prstGeom prst="rect">
            <a:avLst/>
          </a:prstGeom>
          <a:noFill/>
          <a:ln w="9525">
            <a:noFill/>
          </a:ln>
        </p:spPr>
        <p:txBody>
          <a:bodyPr vert="horz" wrap="square" lIns="91440" tIns="45720" rIns="91440" bIns="45720" anchor="b"/>
          <a:lstStyle>
            <a:lvl1pPr marL="0" lvl="0" indent="0" algn="ctr" defTabSz="914400" rtl="0" eaLnBrk="1" fontAlgn="base" latinLnBrk="0" hangingPunct="1">
              <a:lnSpc>
                <a:spcPct val="90000"/>
              </a:lnSpc>
              <a:spcBef>
                <a:spcPct val="0"/>
              </a:spcBef>
              <a:spcAft>
                <a:spcPct val="0"/>
              </a:spcAft>
              <a:buNone/>
              <a:defRPr sz="4400" b="0" i="0" u="none" kern="1200" baseline="0">
                <a:solidFill>
                  <a:schemeClr val="tx2"/>
                </a:solidFill>
                <a:effectLst>
                  <a:outerShdw blurRad="38100" dist="38100" dir="2700000">
                    <a:srgbClr val="C0C0C0"/>
                  </a:outerShdw>
                </a:effectLst>
                <a:latin typeface="+mj-lt"/>
                <a:ea typeface="+mj-ea"/>
                <a:cs typeface="+mj-cs"/>
              </a:defRPr>
            </a:lvl1pPr>
          </a:lstStyle>
          <a:p>
            <a:pPr algn="l"/>
            <a:r>
              <a:rPr lang="en-US" altLang="zh-CN" sz="3800" b="1" dirty="0">
                <a:solidFill>
                  <a:srgbClr val="003366"/>
                </a:solidFill>
                <a:effectLst/>
              </a:rPr>
              <a:t>13.2 </a:t>
            </a:r>
            <a:r>
              <a:rPr lang="zh-CN" altLang="en-US" sz="3800" b="1" dirty="0">
                <a:solidFill>
                  <a:srgbClr val="003366"/>
                </a:solidFill>
                <a:effectLst/>
              </a:rPr>
              <a:t>标准流排版</a:t>
            </a:r>
            <a:endParaRPr lang="zh-CN" altLang="en-US" sz="3800" b="1" dirty="0">
              <a:solidFill>
                <a:srgbClr val="003366"/>
              </a:solidFill>
              <a:effectLst/>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77220" name="Rectangle 3"/>
          <p:cNvSpPr>
            <a:spLocks noGrp="1"/>
          </p:cNvSpPr>
          <p:nvPr>
            <p:ph type="body"/>
          </p:nvPr>
        </p:nvSpPr>
        <p:spPr>
          <a:xfrm>
            <a:off x="0" y="630555"/>
            <a:ext cx="9144000" cy="5876925"/>
          </a:xfrm>
        </p:spPr>
        <p:txBody>
          <a:bodyPr vert="horz" wrap="square" lIns="91440" tIns="45720" rIns="91440" bIns="45720" anchor="t"/>
          <a:p>
            <a:pPr>
              <a:lnSpc>
                <a:spcPct val="120000"/>
              </a:lnSpc>
              <a:spcBef>
                <a:spcPts val="0"/>
              </a:spcBef>
              <a:buClr>
                <a:srgbClr val="FF0000"/>
              </a:buClr>
            </a:pPr>
            <a:r>
              <a:rPr sz="3000" b="1" dirty="0"/>
              <a:t>相</a:t>
            </a:r>
            <a:r>
              <a:rPr lang="zh-CN" sz="3000" b="1" dirty="0"/>
              <a:t>对定位</a:t>
            </a:r>
            <a:r>
              <a:rPr sz="3000" b="1" dirty="0"/>
              <a:t>特征</a:t>
            </a:r>
            <a:r>
              <a:rPr lang="zh-CN" sz="3000" b="1" dirty="0"/>
              <a:t>：</a:t>
            </a:r>
            <a:endParaRPr lang="zh-CN" sz="3000" b="1" dirty="0"/>
          </a:p>
          <a:p>
            <a:pPr lvl="1">
              <a:lnSpc>
                <a:spcPct val="120000"/>
              </a:lnSpc>
              <a:spcBef>
                <a:spcPts val="0"/>
              </a:spcBef>
              <a:buClr>
                <a:srgbClr val="FF0000"/>
              </a:buClr>
            </a:pPr>
            <a:r>
              <a:rPr lang="zh-CN" sz="2625" b="1" dirty="0">
                <a:solidFill>
                  <a:schemeClr val="accent6">
                    <a:lumMod val="10000"/>
                  </a:schemeClr>
                </a:solidFill>
              </a:rPr>
              <a:t>只设置相对定位，不设置偏移量，元素的位置和之前没有任何变化。</a:t>
            </a:r>
            <a:endParaRPr lang="zh-CN" sz="2625" b="1" dirty="0">
              <a:solidFill>
                <a:schemeClr val="accent6">
                  <a:lumMod val="10000"/>
                </a:schemeClr>
              </a:solidFill>
            </a:endParaRPr>
          </a:p>
          <a:p>
            <a:pPr lvl="1">
              <a:lnSpc>
                <a:spcPct val="120000"/>
              </a:lnSpc>
              <a:spcBef>
                <a:spcPts val="0"/>
              </a:spcBef>
              <a:buClr>
                <a:srgbClr val="FF0000"/>
              </a:buClr>
            </a:pPr>
            <a:r>
              <a:rPr lang="zh-CN" sz="2625" b="1" dirty="0">
                <a:solidFill>
                  <a:schemeClr val="accent6">
                    <a:lumMod val="10000"/>
                  </a:schemeClr>
                </a:solidFill>
              </a:rPr>
              <a:t>元素移动之后，元素的原始位置会被保留下来，即不脱离文档流。</a:t>
            </a:r>
            <a:endParaRPr lang="zh-CN" sz="2625" b="1" dirty="0">
              <a:solidFill>
                <a:schemeClr val="accent6">
                  <a:lumMod val="10000"/>
                </a:schemeClr>
              </a:solidFill>
            </a:endParaRPr>
          </a:p>
          <a:p>
            <a:pPr lvl="1">
              <a:lnSpc>
                <a:spcPct val="120000"/>
              </a:lnSpc>
              <a:spcBef>
                <a:spcPts val="0"/>
              </a:spcBef>
              <a:buClr>
                <a:srgbClr val="FF0000"/>
              </a:buClr>
            </a:pPr>
            <a:r>
              <a:rPr lang="zh-CN" sz="2625" b="1" dirty="0">
                <a:solidFill>
                  <a:schemeClr val="accent6">
                    <a:lumMod val="10000"/>
                  </a:schemeClr>
                </a:solidFill>
              </a:rPr>
              <a:t>会提升元素的层级。</a:t>
            </a:r>
            <a:endParaRPr lang="zh-CN" sz="2625" b="1" dirty="0">
              <a:solidFill>
                <a:schemeClr val="accent6">
                  <a:lumMod val="10000"/>
                </a:schemeClr>
              </a:solidFill>
            </a:endParaRPr>
          </a:p>
          <a:p>
            <a:pPr lvl="1">
              <a:lnSpc>
                <a:spcPct val="120000"/>
              </a:lnSpc>
              <a:spcBef>
                <a:spcPts val="0"/>
              </a:spcBef>
              <a:buClr>
                <a:srgbClr val="FF0000"/>
              </a:buClr>
            </a:pPr>
            <a:r>
              <a:rPr lang="zh-CN" sz="2625" b="1" dirty="0">
                <a:solidFill>
                  <a:schemeClr val="accent6">
                    <a:lumMod val="10000"/>
                  </a:schemeClr>
                </a:solidFill>
              </a:rPr>
              <a:t>根据自己的原始位置计算偏移量和确定偏移方向。</a:t>
            </a:r>
            <a:endParaRPr lang="zh-CN" sz="2625" b="1" dirty="0">
              <a:solidFill>
                <a:schemeClr val="accent6">
                  <a:lumMod val="10000"/>
                </a:schemeClr>
              </a:solidFill>
            </a:endParaRPr>
          </a:p>
          <a:p>
            <a:pPr marL="0" indent="0">
              <a:lnSpc>
                <a:spcPct val="120000"/>
              </a:lnSpc>
              <a:spcBef>
                <a:spcPts val="0"/>
              </a:spcBef>
              <a:buClr>
                <a:srgbClr val="FF0000"/>
              </a:buClr>
              <a:buNone/>
            </a:pPr>
            <a:r>
              <a:rPr lang="zh-CN" altLang="en-US" sz="3000" b="1" dirty="0"/>
              <a:t>  </a:t>
            </a:r>
            <a:endParaRPr lang="zh-CN" altLang="en-US" sz="2800" b="1"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8" name="对象 7"/>
          <p:cNvGraphicFramePr/>
          <p:nvPr/>
        </p:nvGraphicFramePr>
        <p:xfrm>
          <a:off x="259080" y="532765"/>
          <a:ext cx="5307330" cy="6294755"/>
        </p:xfrm>
        <a:graphic>
          <a:graphicData uri="http://schemas.openxmlformats.org/presentationml/2006/ole">
            <mc:AlternateContent xmlns:mc="http://schemas.openxmlformats.org/markup-compatibility/2006">
              <mc:Choice xmlns:v="urn:schemas-microsoft-com:vml" Requires="v">
                <p:oleObj spid="_x0000_s9" name="" r:id="rId1" imgW="6381750" imgH="7038975" progId="Paint.Picture">
                  <p:embed/>
                </p:oleObj>
              </mc:Choice>
              <mc:Fallback>
                <p:oleObj name="" r:id="rId1" imgW="6381750" imgH="7038975" progId="Paint.Picture">
                  <p:embed/>
                  <p:pic>
                    <p:nvPicPr>
                      <p:cNvPr id="0" name="图片 8"/>
                      <p:cNvPicPr/>
                      <p:nvPr/>
                    </p:nvPicPr>
                    <p:blipFill>
                      <a:blip r:embed="rId2"/>
                      <a:stretch>
                        <a:fillRect/>
                      </a:stretch>
                    </p:blipFill>
                    <p:spPr>
                      <a:xfrm>
                        <a:off x="259080" y="532765"/>
                        <a:ext cx="5307330" cy="6294755"/>
                      </a:xfrm>
                      <a:prstGeom prst="rect">
                        <a:avLst/>
                      </a:prstGeom>
                    </p:spPr>
                  </p:pic>
                </p:oleObj>
              </mc:Fallback>
            </mc:AlternateContent>
          </a:graphicData>
        </a:graphic>
      </p:graphicFrame>
      <p:pic>
        <p:nvPicPr>
          <p:cNvPr id="3" name="图片 2"/>
          <p:cNvPicPr>
            <a:picLocks noChangeAspect="1"/>
          </p:cNvPicPr>
          <p:nvPr/>
        </p:nvPicPr>
        <p:blipFill>
          <a:blip r:embed="rId3"/>
          <a:stretch>
            <a:fillRect/>
          </a:stretch>
        </p:blipFill>
        <p:spPr>
          <a:xfrm>
            <a:off x="4855845" y="3089910"/>
            <a:ext cx="4288155" cy="2190750"/>
          </a:xfrm>
          <a:prstGeom prst="rect">
            <a:avLst/>
          </a:prstGeom>
        </p:spPr>
      </p:pic>
      <p:sp>
        <p:nvSpPr>
          <p:cNvPr id="4" name="灯片编号占位符 5"/>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79267" name="Rectangle 2"/>
          <p:cNvSpPr>
            <a:spLocks noGrp="1"/>
          </p:cNvSpPr>
          <p:nvPr>
            <p:ph type="title"/>
          </p:nvPr>
        </p:nvSpPr>
        <p:spPr>
          <a:xfrm>
            <a:off x="0" y="0"/>
            <a:ext cx="8408035" cy="533400"/>
          </a:xfrm>
        </p:spPr>
        <p:txBody>
          <a:bodyPr vert="horz" wrap="square" lIns="91440" tIns="45720" rIns="91440" bIns="45720" anchor="b"/>
          <a:p>
            <a:pPr algn="l"/>
            <a:r>
              <a:rPr lang="en-US" altLang="zh-CN" sz="3000" b="1" dirty="0">
                <a:solidFill>
                  <a:srgbClr val="003366"/>
                </a:solidFill>
                <a:effectLst/>
                <a:latin typeface="宋体" panose="02010600030101010101" pitchFamily="2" charset="-122"/>
                <a:ea typeface="宋体" panose="02010600030101010101" pitchFamily="2" charset="-122"/>
              </a:rPr>
              <a:t>1)</a:t>
            </a:r>
            <a:r>
              <a:rPr lang="zh-CN" sz="3000" b="1" dirty="0">
                <a:solidFill>
                  <a:schemeClr val="accent6">
                    <a:lumMod val="10000"/>
                  </a:schemeClr>
                </a:solidFill>
                <a:effectLst/>
                <a:sym typeface="+mn-ea"/>
              </a:rPr>
              <a:t>不设置偏移量相对定位示例</a:t>
            </a:r>
            <a:endParaRPr lang="zh-CN" altLang="en-US" sz="3000" b="1">
              <a:solidFill>
                <a:srgbClr val="003366"/>
              </a:solidFill>
              <a:effectLst/>
              <a:latin typeface="宋体" panose="02010600030101010101" pitchFamily="2" charset="-122"/>
              <a:ea typeface="宋体" panose="02010600030101010101" pitchFamily="2" charset="-122"/>
            </a:endParaRPr>
          </a:p>
        </p:txBody>
      </p:sp>
      <p:sp>
        <p:nvSpPr>
          <p:cNvPr id="7" name="矩形 6"/>
          <p:cNvSpPr/>
          <p:nvPr/>
        </p:nvSpPr>
        <p:spPr>
          <a:xfrm>
            <a:off x="622300" y="4185920"/>
            <a:ext cx="4124960" cy="255905"/>
          </a:xfrm>
          <a:prstGeom prst="rect">
            <a:avLst/>
          </a:prstGeom>
          <a:noFill/>
          <a:ln w="127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形标注 11"/>
          <p:cNvSpPr/>
          <p:nvPr/>
        </p:nvSpPr>
        <p:spPr>
          <a:xfrm>
            <a:off x="6598920" y="5737860"/>
            <a:ext cx="2461895" cy="899160"/>
          </a:xfrm>
          <a:prstGeom prst="wedgeEllipseCallout">
            <a:avLst>
              <a:gd name="adj1" fmla="val -42966"/>
              <a:gd name="adj2" fmla="val -144138"/>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600" b="1" dirty="0">
                <a:solidFill>
                  <a:schemeClr val="accent6">
                    <a:lumMod val="10000"/>
                  </a:schemeClr>
                </a:solidFill>
                <a:sym typeface="+mn-ea"/>
              </a:rPr>
              <a:t>不设置偏移量的相对定位，元素位置保持不变。</a:t>
            </a:r>
            <a:endParaRPr lang="zh-CN" altLang="en-US" sz="16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对象 1"/>
          <p:cNvGraphicFramePr/>
          <p:nvPr/>
        </p:nvGraphicFramePr>
        <p:xfrm>
          <a:off x="273050" y="533400"/>
          <a:ext cx="5247640" cy="6295390"/>
        </p:xfrm>
        <a:graphic>
          <a:graphicData uri="http://schemas.openxmlformats.org/presentationml/2006/ole">
            <mc:AlternateContent xmlns:mc="http://schemas.openxmlformats.org/markup-compatibility/2006">
              <mc:Choice xmlns:v="urn:schemas-microsoft-com:vml" Requires="v">
                <p:oleObj spid="_x0000_s3" name="" r:id="rId1" imgW="6353175" imgH="7286625" progId="Paint.Picture">
                  <p:embed/>
                </p:oleObj>
              </mc:Choice>
              <mc:Fallback>
                <p:oleObj name="" r:id="rId1" imgW="6353175" imgH="7286625" progId="Paint.Picture">
                  <p:embed/>
                  <p:pic>
                    <p:nvPicPr>
                      <p:cNvPr id="0" name="图片 2"/>
                      <p:cNvPicPr/>
                      <p:nvPr/>
                    </p:nvPicPr>
                    <p:blipFill>
                      <a:blip r:embed="rId2"/>
                      <a:stretch>
                        <a:fillRect/>
                      </a:stretch>
                    </p:blipFill>
                    <p:spPr>
                      <a:xfrm>
                        <a:off x="273050" y="533400"/>
                        <a:ext cx="5247640" cy="6295390"/>
                      </a:xfrm>
                      <a:prstGeom prst="rect">
                        <a:avLst/>
                      </a:prstGeom>
                    </p:spPr>
                  </p:pic>
                </p:oleObj>
              </mc:Fallback>
            </mc:AlternateContent>
          </a:graphicData>
        </a:graphic>
      </p:graphicFrame>
      <p:sp>
        <p:nvSpPr>
          <p:cNvPr id="4" name="灯片编号占位符 5"/>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79267" name="Rectangle 2"/>
          <p:cNvSpPr>
            <a:spLocks noGrp="1"/>
          </p:cNvSpPr>
          <p:nvPr>
            <p:ph type="title"/>
          </p:nvPr>
        </p:nvSpPr>
        <p:spPr>
          <a:xfrm>
            <a:off x="0" y="0"/>
            <a:ext cx="8244205" cy="533400"/>
          </a:xfrm>
        </p:spPr>
        <p:txBody>
          <a:bodyPr vert="horz" wrap="square" lIns="91440" tIns="45720" rIns="91440" bIns="45720" anchor="b"/>
          <a:p>
            <a:pPr algn="l"/>
            <a:r>
              <a:rPr lang="en-US" altLang="zh-CN" sz="3000" b="1" dirty="0">
                <a:solidFill>
                  <a:srgbClr val="003366"/>
                </a:solidFill>
                <a:effectLst/>
                <a:latin typeface="宋体" panose="02010600030101010101" pitchFamily="2" charset="-122"/>
                <a:ea typeface="宋体" panose="02010600030101010101" pitchFamily="2" charset="-122"/>
              </a:rPr>
              <a:t>2)</a:t>
            </a:r>
            <a:r>
              <a:rPr lang="zh-CN" sz="3000" b="1" dirty="0">
                <a:solidFill>
                  <a:schemeClr val="accent6">
                    <a:lumMod val="10000"/>
                  </a:schemeClr>
                </a:solidFill>
                <a:effectLst/>
                <a:sym typeface="+mn-ea"/>
              </a:rPr>
              <a:t>设置偏移量的相对定位示例</a:t>
            </a:r>
            <a:endParaRPr lang="zh-CN" altLang="en-US" sz="3000" b="1">
              <a:solidFill>
                <a:srgbClr val="003366"/>
              </a:solidFill>
              <a:effectLst/>
              <a:latin typeface="宋体" panose="02010600030101010101" pitchFamily="2" charset="-122"/>
              <a:ea typeface="宋体" panose="02010600030101010101" pitchFamily="2" charset="-122"/>
            </a:endParaRPr>
          </a:p>
        </p:txBody>
      </p:sp>
      <p:sp>
        <p:nvSpPr>
          <p:cNvPr id="7" name="矩形 6"/>
          <p:cNvSpPr/>
          <p:nvPr/>
        </p:nvSpPr>
        <p:spPr>
          <a:xfrm>
            <a:off x="638810" y="3872865"/>
            <a:ext cx="3475355" cy="577215"/>
          </a:xfrm>
          <a:prstGeom prst="rect">
            <a:avLst/>
          </a:prstGeom>
          <a:noFill/>
          <a:ln w="127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8" name="图片 7"/>
          <p:cNvPicPr>
            <a:picLocks noChangeAspect="1"/>
          </p:cNvPicPr>
          <p:nvPr/>
        </p:nvPicPr>
        <p:blipFill>
          <a:blip r:embed="rId3"/>
          <a:stretch>
            <a:fillRect/>
          </a:stretch>
        </p:blipFill>
        <p:spPr>
          <a:xfrm>
            <a:off x="4779010" y="2384425"/>
            <a:ext cx="4295775" cy="2466975"/>
          </a:xfrm>
          <a:prstGeom prst="rect">
            <a:avLst/>
          </a:prstGeom>
        </p:spPr>
      </p:pic>
      <p:sp>
        <p:nvSpPr>
          <p:cNvPr id="12" name="椭圆形标注 11"/>
          <p:cNvSpPr/>
          <p:nvPr/>
        </p:nvSpPr>
        <p:spPr>
          <a:xfrm>
            <a:off x="5364480" y="5414645"/>
            <a:ext cx="3258820" cy="833755"/>
          </a:xfrm>
          <a:prstGeom prst="wedgeEllipseCallout">
            <a:avLst>
              <a:gd name="adj1" fmla="val -7209"/>
              <a:gd name="adj2" fmla="val -155178"/>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sz="1600" b="1" dirty="0">
                <a:solidFill>
                  <a:schemeClr val="accent6">
                    <a:lumMod val="10000"/>
                  </a:schemeClr>
                </a:solidFill>
                <a:sym typeface="+mn-ea"/>
              </a:rPr>
              <a:t>元素相对定位后，仍然占据原来的空间。相对定位后，元素层级提升。</a:t>
            </a:r>
            <a:endParaRPr lang="zh-CN" altLang="en-US" sz="16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24995" name="标题 1"/>
          <p:cNvSpPr>
            <a:spLocks noGrp="1"/>
          </p:cNvSpPr>
          <p:nvPr>
            <p:ph type="title"/>
          </p:nvPr>
        </p:nvSpPr>
        <p:spPr>
          <a:xfrm>
            <a:off x="0" y="0"/>
            <a:ext cx="8244205" cy="725170"/>
          </a:xfrm>
        </p:spPr>
        <p:txBody>
          <a:bodyPr vert="horz" wrap="square" lIns="91440" tIns="45720" rIns="91440" bIns="45720" anchor="ctr"/>
          <a:p>
            <a:pPr algn="l"/>
            <a:r>
              <a:rPr lang="en-US" altLang="zh-CN" sz="3600" b="1" dirty="0">
                <a:solidFill>
                  <a:srgbClr val="003366"/>
                </a:solidFill>
                <a:effectLst/>
                <a:sym typeface="+mn-ea"/>
              </a:rPr>
              <a:t>3. </a:t>
            </a:r>
            <a:r>
              <a:rPr lang="zh-CN" altLang="zh-CN" sz="3600" b="1" dirty="0">
                <a:solidFill>
                  <a:srgbClr val="003366"/>
                </a:solidFill>
                <a:effectLst/>
                <a:sym typeface="+mn-ea"/>
              </a:rPr>
              <a:t>绝对</a:t>
            </a:r>
            <a:r>
              <a:rPr lang="zh-CN" altLang="en-US" sz="3600" b="1" dirty="0">
                <a:solidFill>
                  <a:srgbClr val="003366"/>
                </a:solidFill>
                <a:effectLst/>
                <a:sym typeface="+mn-ea"/>
              </a:rPr>
              <a:t>定位</a:t>
            </a:r>
            <a:endParaRPr lang="zh-CN" altLang="en-US" sz="3600" b="1" dirty="0">
              <a:solidFill>
                <a:srgbClr val="003366"/>
              </a:solidFill>
              <a:effectLst/>
              <a:sym typeface="+mn-ea"/>
            </a:endParaRPr>
          </a:p>
        </p:txBody>
      </p:sp>
      <p:sp>
        <p:nvSpPr>
          <p:cNvPr id="724996" name="内容占位符 2"/>
          <p:cNvSpPr>
            <a:spLocks noGrp="1"/>
          </p:cNvSpPr>
          <p:nvPr>
            <p:ph idx="1"/>
          </p:nvPr>
        </p:nvSpPr>
        <p:spPr>
          <a:xfrm>
            <a:off x="0" y="782955"/>
            <a:ext cx="8964930" cy="947420"/>
          </a:xfrm>
        </p:spPr>
        <p:txBody>
          <a:bodyPr vert="horz" wrap="square" lIns="91440" tIns="45720" rIns="91440" bIns="45720" anchor="t"/>
          <a:p>
            <a:pPr>
              <a:lnSpc>
                <a:spcPct val="110000"/>
              </a:lnSpc>
              <a:spcBef>
                <a:spcPts val="0"/>
              </a:spcBef>
              <a:buClr>
                <a:srgbClr val="FF0000"/>
              </a:buClr>
            </a:pPr>
            <a:r>
              <a:rPr lang="zh-CN" altLang="en-US" sz="2800" b="1" dirty="0">
                <a:sym typeface="+mn-ea"/>
              </a:rPr>
              <a:t>所谓绝对定位，是指</a:t>
            </a:r>
            <a:r>
              <a:rPr lang="zh-CN" altLang="en-US" sz="2800" b="1" dirty="0">
                <a:solidFill>
                  <a:srgbClr val="FF0000"/>
                </a:solidFill>
                <a:sym typeface="+mn-ea"/>
              </a:rPr>
              <a:t>相对于距离自己最近的有定位(相对/绝对)的祖先元素</a:t>
            </a:r>
            <a:r>
              <a:rPr lang="zh-CN" altLang="en-US" sz="2800" b="1" dirty="0">
                <a:sym typeface="+mn-ea"/>
              </a:rPr>
              <a:t>来进行定位，如果元素没有已定位的祖先元素，那么将</a:t>
            </a:r>
            <a:r>
              <a:rPr lang="zh-CN" altLang="en-US" sz="2800" b="1" dirty="0">
                <a:solidFill>
                  <a:srgbClr val="FF0000"/>
                </a:solidFill>
                <a:sym typeface="+mn-ea"/>
              </a:rPr>
              <a:t>相对于最外层的包含框</a:t>
            </a:r>
            <a:r>
              <a:rPr lang="zh-CN" altLang="en-US" sz="2800" b="1" dirty="0">
                <a:sym typeface="+mn-ea"/>
              </a:rPr>
              <a:t>定位。</a:t>
            </a:r>
            <a:endParaRPr lang="zh-CN" altLang="en-US" sz="2800" b="1" dirty="0">
              <a:sym typeface="+mn-ea"/>
            </a:endParaRPr>
          </a:p>
          <a:p>
            <a:pPr>
              <a:lnSpc>
                <a:spcPct val="110000"/>
              </a:lnSpc>
              <a:spcBef>
                <a:spcPts val="0"/>
              </a:spcBef>
              <a:buClr>
                <a:srgbClr val="FF0000"/>
              </a:buClr>
            </a:pPr>
            <a:r>
              <a:rPr lang="zh-CN" altLang="en-US" sz="2800" b="1" dirty="0">
                <a:sym typeface="+mn-ea"/>
              </a:rPr>
              <a:t>当</a:t>
            </a:r>
            <a:r>
              <a:rPr lang="zh-CN" altLang="en-US" sz="2800" b="1" dirty="0">
                <a:solidFill>
                  <a:srgbClr val="FF0000"/>
                </a:solidFill>
                <a:sym typeface="+mn-ea"/>
              </a:rPr>
              <a:t>position取</a:t>
            </a:r>
            <a:r>
              <a:rPr lang="en-US" altLang="zh-CN" sz="2800" b="1" dirty="0">
                <a:solidFill>
                  <a:srgbClr val="FF0000"/>
                </a:solidFill>
                <a:sym typeface="+mn-ea"/>
              </a:rPr>
              <a:t>absolute</a:t>
            </a:r>
            <a:r>
              <a:rPr lang="zh-CN" altLang="en-US" sz="2800" b="1" dirty="0">
                <a:solidFill>
                  <a:srgbClr val="FF0000"/>
                </a:solidFill>
                <a:sym typeface="+mn-ea"/>
              </a:rPr>
              <a:t>值</a:t>
            </a:r>
            <a:r>
              <a:rPr lang="zh-CN" altLang="en-US" sz="2800" b="1" dirty="0">
                <a:sym typeface="+mn-ea"/>
              </a:rPr>
              <a:t>时，元素进行绝对定位</a:t>
            </a:r>
            <a:r>
              <a:rPr lang="zh-CN" altLang="en-US" sz="2800" b="1" dirty="0"/>
              <a:t>。语法如下：</a:t>
            </a:r>
            <a:endParaRPr lang="zh-CN" altLang="en-US" sz="2800" b="1" dirty="0"/>
          </a:p>
          <a:p>
            <a:pPr marL="0" indent="0">
              <a:lnSpc>
                <a:spcPct val="110000"/>
              </a:lnSpc>
              <a:spcBef>
                <a:spcPts val="0"/>
              </a:spcBef>
              <a:buClr>
                <a:srgbClr val="FF0000"/>
              </a:buClr>
              <a:buNone/>
            </a:pPr>
            <a:endParaRPr lang="en-US" altLang="zh-CN" sz="2800" b="1" dirty="0">
              <a:solidFill>
                <a:schemeClr val="accent6">
                  <a:lumMod val="10000"/>
                </a:schemeClr>
              </a:solidFill>
            </a:endParaRPr>
          </a:p>
          <a:p>
            <a:pPr>
              <a:lnSpc>
                <a:spcPct val="110000"/>
              </a:lnSpc>
              <a:spcBef>
                <a:spcPts val="0"/>
              </a:spcBef>
              <a:buClr>
                <a:srgbClr val="FF0000"/>
              </a:buClr>
            </a:pPr>
            <a:r>
              <a:rPr sz="2800" b="1" dirty="0"/>
              <a:t>绝对定位的元素的偏移设置和相对定位元素的偏移设置完全一样</a:t>
            </a:r>
            <a:r>
              <a:rPr lang="zh-CN" altLang="en-US" sz="2800" b="1" dirty="0"/>
              <a:t>。</a:t>
            </a:r>
            <a:endParaRPr lang="zh-CN" altLang="en-US" sz="2800" b="1" dirty="0"/>
          </a:p>
          <a:p>
            <a:pPr marL="0" indent="0">
              <a:lnSpc>
                <a:spcPct val="110000"/>
              </a:lnSpc>
              <a:spcBef>
                <a:spcPts val="0"/>
              </a:spcBef>
              <a:buClr>
                <a:srgbClr val="FF0000"/>
              </a:buClr>
              <a:buNone/>
            </a:pPr>
            <a:endParaRPr lang="zh-CN" altLang="en-US" sz="3600" b="1" dirty="0"/>
          </a:p>
        </p:txBody>
      </p:sp>
      <p:sp>
        <p:nvSpPr>
          <p:cNvPr id="5" name="矩形 4"/>
          <p:cNvSpPr/>
          <p:nvPr/>
        </p:nvSpPr>
        <p:spPr>
          <a:xfrm>
            <a:off x="369570" y="3143250"/>
            <a:ext cx="8061960" cy="472440"/>
          </a:xfrm>
          <a:prstGeom prst="rect">
            <a:avLst/>
          </a:prstGeom>
          <a:solidFill>
            <a:schemeClr val="accent6"/>
          </a:solidFill>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sz="2600" b="1" dirty="0">
                <a:solidFill>
                  <a:schemeClr val="accent6">
                    <a:lumMod val="10000"/>
                  </a:schemeClr>
                </a:solidFill>
                <a:sym typeface="+mn-ea"/>
              </a:rPr>
              <a:t>postion:absolute</a:t>
            </a:r>
            <a:r>
              <a:rPr lang="en-US" altLang="zh-CN" sz="2600" b="1" dirty="0">
                <a:solidFill>
                  <a:schemeClr val="accent6">
                    <a:lumMod val="10000"/>
                  </a:schemeClr>
                </a:solidFill>
                <a:sym typeface="+mn-ea"/>
              </a:rPr>
              <a:t>;</a:t>
            </a:r>
            <a:endParaRPr lang="zh-CN" altLang="en-US" sz="2600">
              <a:noFill/>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24996" name="内容占位符 2"/>
          <p:cNvSpPr>
            <a:spLocks noGrp="1"/>
          </p:cNvSpPr>
          <p:nvPr>
            <p:ph idx="1"/>
          </p:nvPr>
        </p:nvSpPr>
        <p:spPr>
          <a:xfrm>
            <a:off x="89535" y="642620"/>
            <a:ext cx="8964930" cy="947420"/>
          </a:xfrm>
        </p:spPr>
        <p:txBody>
          <a:bodyPr vert="horz" wrap="square" lIns="91440" tIns="45720" rIns="91440" bIns="45720" anchor="t"/>
          <a:p>
            <a:pPr>
              <a:lnSpc>
                <a:spcPct val="110000"/>
              </a:lnSpc>
              <a:spcBef>
                <a:spcPts val="0"/>
              </a:spcBef>
              <a:buClr>
                <a:srgbClr val="FF0000"/>
              </a:buClr>
            </a:pPr>
            <a:r>
              <a:rPr lang="zh-CN" altLang="en-US" sz="2800" b="1" dirty="0">
                <a:sym typeface="+mn-ea"/>
              </a:rPr>
              <a:t>绝对定位的元素</a:t>
            </a:r>
            <a:r>
              <a:rPr lang="zh-CN" altLang="en-US" sz="2800" b="1" dirty="0">
                <a:solidFill>
                  <a:srgbClr val="FF0000"/>
                </a:solidFill>
                <a:sym typeface="+mn-ea"/>
              </a:rPr>
              <a:t>脱离文档流</a:t>
            </a:r>
            <a:r>
              <a:rPr lang="zh-CN" altLang="en-US" sz="2800" b="1" dirty="0">
                <a:sym typeface="+mn-ea"/>
              </a:rPr>
              <a:t>，原来所占的空间不保留。</a:t>
            </a:r>
            <a:r>
              <a:rPr lang="zh-CN" altLang="en-US" sz="2800" b="1" dirty="0">
                <a:solidFill>
                  <a:srgbClr val="FF0000"/>
                </a:solidFill>
                <a:sym typeface="+mn-ea"/>
              </a:rPr>
              <a:t>元素绝对定位后生成一个块级框</a:t>
            </a:r>
            <a:r>
              <a:rPr lang="zh-CN" altLang="en-US" sz="2800" b="1" dirty="0">
                <a:sym typeface="+mn-ea"/>
              </a:rPr>
              <a:t>，而不论原来它在文档流中生成何种类型的框。绝对定位移动元素时有可能会导致它覆盖其他的元素。示意图如下图所示：</a:t>
            </a:r>
            <a:br>
              <a:rPr lang="zh-CN" altLang="en-US" sz="2800" b="1" dirty="0">
                <a:sym typeface="+mn-ea"/>
              </a:rPr>
            </a:br>
            <a:endParaRPr lang="zh-CN" altLang="en-US" sz="2800" b="1" dirty="0"/>
          </a:p>
          <a:p>
            <a:pPr>
              <a:lnSpc>
                <a:spcPct val="110000"/>
              </a:lnSpc>
              <a:spcBef>
                <a:spcPts val="0"/>
              </a:spcBef>
              <a:buClr>
                <a:srgbClr val="FF0000"/>
              </a:buClr>
            </a:pPr>
            <a:endParaRPr lang="zh-CN" altLang="en-US" sz="2800" b="1" dirty="0"/>
          </a:p>
          <a:p>
            <a:pPr marL="0" indent="0">
              <a:lnSpc>
                <a:spcPct val="110000"/>
              </a:lnSpc>
              <a:spcBef>
                <a:spcPts val="0"/>
              </a:spcBef>
              <a:buClr>
                <a:srgbClr val="FF0000"/>
              </a:buClr>
              <a:buNone/>
            </a:pPr>
            <a:r>
              <a:rPr lang="en-US" altLang="zh-CN" sz="2800" b="1" dirty="0"/>
              <a:t>   </a:t>
            </a:r>
            <a:endParaRPr lang="zh-CN" altLang="en-US" sz="3600" b="1" dirty="0"/>
          </a:p>
        </p:txBody>
      </p:sp>
      <p:pic>
        <p:nvPicPr>
          <p:cNvPr id="3" name="图片 73"/>
          <p:cNvPicPr>
            <a:picLocks noChangeAspect="1"/>
          </p:cNvPicPr>
          <p:nvPr/>
        </p:nvPicPr>
        <p:blipFill>
          <a:blip r:embed="rId1"/>
          <a:stretch>
            <a:fillRect/>
          </a:stretch>
        </p:blipFill>
        <p:spPr>
          <a:xfrm>
            <a:off x="2407920" y="2656840"/>
            <a:ext cx="3686175" cy="3075940"/>
          </a:xfrm>
          <a:prstGeom prst="rect">
            <a:avLst/>
          </a:prstGeom>
          <a:noFill/>
          <a:ln w="9525">
            <a:noFill/>
          </a:ln>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77220" name="Rectangle 3"/>
          <p:cNvSpPr>
            <a:spLocks noGrp="1"/>
          </p:cNvSpPr>
          <p:nvPr>
            <p:ph type="body"/>
          </p:nvPr>
        </p:nvSpPr>
        <p:spPr>
          <a:xfrm>
            <a:off x="0" y="630555"/>
            <a:ext cx="9144000" cy="5876925"/>
          </a:xfrm>
        </p:spPr>
        <p:txBody>
          <a:bodyPr vert="horz" wrap="square" lIns="91440" tIns="45720" rIns="91440" bIns="45720" anchor="t"/>
          <a:p>
            <a:pPr>
              <a:lnSpc>
                <a:spcPct val="120000"/>
              </a:lnSpc>
              <a:spcBef>
                <a:spcPts val="0"/>
              </a:spcBef>
              <a:buClr>
                <a:srgbClr val="FF0000"/>
              </a:buClr>
            </a:pPr>
            <a:r>
              <a:rPr lang="zh-CN" sz="3000" b="1" dirty="0"/>
              <a:t>绝对定位</a:t>
            </a:r>
            <a:r>
              <a:rPr sz="3000" b="1" dirty="0"/>
              <a:t>特征</a:t>
            </a:r>
            <a:r>
              <a:rPr lang="zh-CN" sz="3000" b="1" dirty="0"/>
              <a:t>：</a:t>
            </a:r>
            <a:endParaRPr lang="zh-CN" sz="3000" b="1" dirty="0"/>
          </a:p>
          <a:p>
            <a:pPr lvl="1">
              <a:lnSpc>
                <a:spcPct val="120000"/>
              </a:lnSpc>
              <a:spcBef>
                <a:spcPts val="0"/>
              </a:spcBef>
              <a:buClr>
                <a:srgbClr val="FF0000"/>
              </a:buClr>
            </a:pPr>
            <a:r>
              <a:rPr lang="zh-CN" sz="2625" b="1" dirty="0">
                <a:solidFill>
                  <a:schemeClr val="accent6">
                    <a:lumMod val="10000"/>
                  </a:schemeClr>
                </a:solidFill>
              </a:rPr>
              <a:t>只设置绝对定位，不设置偏移量，元素元素还在原来的位置上，但是会脱离文档流。</a:t>
            </a:r>
            <a:endParaRPr lang="zh-CN" sz="2625" b="1" dirty="0">
              <a:solidFill>
                <a:schemeClr val="accent6">
                  <a:lumMod val="10000"/>
                </a:schemeClr>
              </a:solidFill>
            </a:endParaRPr>
          </a:p>
          <a:p>
            <a:pPr lvl="1">
              <a:lnSpc>
                <a:spcPct val="120000"/>
              </a:lnSpc>
              <a:spcBef>
                <a:spcPts val="0"/>
              </a:spcBef>
              <a:buClr>
                <a:srgbClr val="FF0000"/>
              </a:buClr>
            </a:pPr>
            <a:r>
              <a:rPr lang="zh-CN" sz="2625" b="1" dirty="0">
                <a:solidFill>
                  <a:schemeClr val="accent6">
                    <a:lumMod val="10000"/>
                  </a:schemeClr>
                </a:solidFill>
              </a:rPr>
              <a:t>根据距离最近有定位的祖先元素来计算偏移，如果所有的祖先元素都没有定位，就根据最外层的包含框来计算自己的</a:t>
            </a:r>
            <a:r>
              <a:rPr lang="zh-CN" sz="2625" b="1" dirty="0">
                <a:solidFill>
                  <a:schemeClr val="accent6">
                    <a:lumMod val="10000"/>
                  </a:schemeClr>
                </a:solidFill>
                <a:sym typeface="+mn-ea"/>
              </a:rPr>
              <a:t>偏移</a:t>
            </a:r>
            <a:r>
              <a:rPr lang="zh-CN" sz="2625" b="1" dirty="0">
                <a:solidFill>
                  <a:schemeClr val="accent6">
                    <a:lumMod val="10000"/>
                  </a:schemeClr>
                </a:solidFill>
              </a:rPr>
              <a:t>。</a:t>
            </a:r>
            <a:endParaRPr lang="zh-CN" sz="2625" b="1" dirty="0">
              <a:solidFill>
                <a:schemeClr val="accent6">
                  <a:lumMod val="10000"/>
                </a:schemeClr>
              </a:solidFill>
            </a:endParaRPr>
          </a:p>
          <a:p>
            <a:pPr lvl="1">
              <a:lnSpc>
                <a:spcPct val="120000"/>
              </a:lnSpc>
              <a:spcBef>
                <a:spcPts val="0"/>
              </a:spcBef>
              <a:buClr>
                <a:srgbClr val="FF0000"/>
              </a:buClr>
            </a:pPr>
            <a:r>
              <a:rPr lang="zh-CN" sz="2625" b="1" dirty="0">
                <a:solidFill>
                  <a:schemeClr val="accent6">
                    <a:lumMod val="10000"/>
                  </a:schemeClr>
                </a:solidFill>
              </a:rPr>
              <a:t>会提升元素的层级。</a:t>
            </a:r>
            <a:endParaRPr lang="zh-CN" sz="2625" b="1" dirty="0">
              <a:solidFill>
                <a:schemeClr val="accent6">
                  <a:lumMod val="10000"/>
                </a:schemeClr>
              </a:solidFill>
            </a:endParaRPr>
          </a:p>
          <a:p>
            <a:pPr lvl="1">
              <a:lnSpc>
                <a:spcPct val="120000"/>
              </a:lnSpc>
              <a:spcBef>
                <a:spcPts val="0"/>
              </a:spcBef>
              <a:buClr>
                <a:srgbClr val="FF0000"/>
              </a:buClr>
            </a:pPr>
            <a:r>
              <a:rPr lang="zh-CN" sz="2625" b="1" dirty="0">
                <a:solidFill>
                  <a:schemeClr val="accent6">
                    <a:lumMod val="10000"/>
                  </a:schemeClr>
                </a:solidFill>
              </a:rPr>
              <a:t>绝对定位的元素不设置宽度时，宽度由内容撑开。</a:t>
            </a:r>
            <a:endParaRPr lang="zh-CN" sz="2625" b="1" dirty="0">
              <a:solidFill>
                <a:schemeClr val="accent6">
                  <a:lumMod val="10000"/>
                </a:schemeClr>
              </a:solidFill>
            </a:endParaRPr>
          </a:p>
          <a:p>
            <a:pPr lvl="1">
              <a:lnSpc>
                <a:spcPct val="120000"/>
              </a:lnSpc>
              <a:spcBef>
                <a:spcPts val="0"/>
              </a:spcBef>
              <a:buClr>
                <a:srgbClr val="FF0000"/>
              </a:buClr>
            </a:pPr>
            <a:r>
              <a:rPr lang="zh-CN" sz="2625" b="1" dirty="0">
                <a:solidFill>
                  <a:schemeClr val="accent6">
                    <a:lumMod val="10000"/>
                  </a:schemeClr>
                </a:solidFill>
              </a:rPr>
              <a:t>绝对定位的行内元素变为块级元素，支持宽、高以及内、外边距等样式设置。</a:t>
            </a:r>
            <a:endParaRPr lang="zh-CN" sz="2625" b="1" dirty="0">
              <a:solidFill>
                <a:schemeClr val="accent6">
                  <a:lumMod val="10000"/>
                </a:schemeClr>
              </a:solidFill>
            </a:endParaRPr>
          </a:p>
          <a:p>
            <a:pPr marL="0" indent="0">
              <a:lnSpc>
                <a:spcPct val="120000"/>
              </a:lnSpc>
              <a:spcBef>
                <a:spcPts val="0"/>
              </a:spcBef>
              <a:buClr>
                <a:srgbClr val="FF0000"/>
              </a:buClr>
              <a:buNone/>
            </a:pPr>
            <a:r>
              <a:rPr lang="zh-CN" altLang="en-US" sz="3000" b="1" dirty="0"/>
              <a:t>  </a:t>
            </a:r>
            <a:endParaRPr lang="zh-CN" altLang="en-US" sz="2800" b="1"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对象 1"/>
          <p:cNvGraphicFramePr/>
          <p:nvPr/>
        </p:nvGraphicFramePr>
        <p:xfrm>
          <a:off x="309880" y="533400"/>
          <a:ext cx="5747385" cy="6293485"/>
        </p:xfrm>
        <a:graphic>
          <a:graphicData uri="http://schemas.openxmlformats.org/presentationml/2006/ole">
            <mc:AlternateContent xmlns:mc="http://schemas.openxmlformats.org/markup-compatibility/2006">
              <mc:Choice xmlns:v="urn:schemas-microsoft-com:vml" Requires="v">
                <p:oleObj spid="_x0000_s3" name="" r:id="rId1" imgW="6343650" imgH="7505700" progId="Paint.Picture">
                  <p:embed/>
                </p:oleObj>
              </mc:Choice>
              <mc:Fallback>
                <p:oleObj name="" r:id="rId1" imgW="6343650" imgH="7505700" progId="Paint.Picture">
                  <p:embed/>
                  <p:pic>
                    <p:nvPicPr>
                      <p:cNvPr id="0" name="图片 2"/>
                      <p:cNvPicPr/>
                      <p:nvPr/>
                    </p:nvPicPr>
                    <p:blipFill>
                      <a:blip r:embed="rId2"/>
                      <a:stretch>
                        <a:fillRect/>
                      </a:stretch>
                    </p:blipFill>
                    <p:spPr>
                      <a:xfrm>
                        <a:off x="309880" y="533400"/>
                        <a:ext cx="5747385" cy="6293485"/>
                      </a:xfrm>
                      <a:prstGeom prst="rect">
                        <a:avLst/>
                      </a:prstGeom>
                    </p:spPr>
                  </p:pic>
                </p:oleObj>
              </mc:Fallback>
            </mc:AlternateContent>
          </a:graphicData>
        </a:graphic>
      </p:graphicFrame>
      <p:sp>
        <p:nvSpPr>
          <p:cNvPr id="4" name="灯片编号占位符 5"/>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79267" name="Rectangle 2"/>
          <p:cNvSpPr>
            <a:spLocks noGrp="1"/>
          </p:cNvSpPr>
          <p:nvPr>
            <p:ph type="title"/>
          </p:nvPr>
        </p:nvSpPr>
        <p:spPr>
          <a:xfrm>
            <a:off x="0" y="0"/>
            <a:ext cx="8408035" cy="533400"/>
          </a:xfrm>
        </p:spPr>
        <p:txBody>
          <a:bodyPr vert="horz" wrap="square" lIns="91440" tIns="45720" rIns="91440" bIns="45720" anchor="b"/>
          <a:p>
            <a:pPr algn="l"/>
            <a:r>
              <a:rPr lang="en-US" altLang="zh-CN" sz="3000" b="1" dirty="0">
                <a:solidFill>
                  <a:srgbClr val="003366"/>
                </a:solidFill>
                <a:effectLst/>
                <a:latin typeface="宋体" panose="02010600030101010101" pitchFamily="2" charset="-122"/>
                <a:ea typeface="宋体" panose="02010600030101010101" pitchFamily="2" charset="-122"/>
              </a:rPr>
              <a:t>1)</a:t>
            </a:r>
            <a:r>
              <a:rPr lang="zh-CN" sz="3000" b="1" dirty="0">
                <a:solidFill>
                  <a:schemeClr val="accent6">
                    <a:lumMod val="10000"/>
                  </a:schemeClr>
                </a:solidFill>
                <a:effectLst/>
                <a:sym typeface="+mn-ea"/>
              </a:rPr>
              <a:t>不设置偏移量绝对定位示例</a:t>
            </a:r>
            <a:endParaRPr lang="zh-CN" altLang="en-US" sz="3000" b="1">
              <a:solidFill>
                <a:srgbClr val="003366"/>
              </a:solidFill>
              <a:effectLst/>
              <a:latin typeface="宋体" panose="02010600030101010101" pitchFamily="2" charset="-122"/>
              <a:ea typeface="宋体" panose="02010600030101010101" pitchFamily="2" charset="-122"/>
            </a:endParaRPr>
          </a:p>
        </p:txBody>
      </p:sp>
      <p:sp>
        <p:nvSpPr>
          <p:cNvPr id="7" name="矩形 6"/>
          <p:cNvSpPr/>
          <p:nvPr/>
        </p:nvSpPr>
        <p:spPr>
          <a:xfrm>
            <a:off x="729615" y="4301490"/>
            <a:ext cx="4537075" cy="255905"/>
          </a:xfrm>
          <a:prstGeom prst="rect">
            <a:avLst/>
          </a:prstGeom>
          <a:noFill/>
          <a:ln w="127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8" name="图片 7"/>
          <p:cNvPicPr>
            <a:picLocks noChangeAspect="1"/>
          </p:cNvPicPr>
          <p:nvPr/>
        </p:nvPicPr>
        <p:blipFill>
          <a:blip r:embed="rId3"/>
          <a:stretch>
            <a:fillRect/>
          </a:stretch>
        </p:blipFill>
        <p:spPr>
          <a:xfrm>
            <a:off x="4821555" y="1834515"/>
            <a:ext cx="4322445" cy="2466975"/>
          </a:xfrm>
          <a:prstGeom prst="rect">
            <a:avLst/>
          </a:prstGeom>
        </p:spPr>
      </p:pic>
      <p:sp>
        <p:nvSpPr>
          <p:cNvPr id="12" name="椭圆形标注 11"/>
          <p:cNvSpPr/>
          <p:nvPr/>
        </p:nvSpPr>
        <p:spPr>
          <a:xfrm>
            <a:off x="6161405" y="4557395"/>
            <a:ext cx="2461895" cy="1063625"/>
          </a:xfrm>
          <a:prstGeom prst="wedgeEllipseCallout">
            <a:avLst>
              <a:gd name="adj1" fmla="val -37619"/>
              <a:gd name="adj2" fmla="val -155492"/>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sz="1600" b="1" dirty="0">
                <a:solidFill>
                  <a:schemeClr val="accent6">
                    <a:lumMod val="10000"/>
                  </a:schemeClr>
                </a:solidFill>
                <a:sym typeface="+mn-ea"/>
              </a:rPr>
              <a:t>不设置偏移量的绝对定位，元素位置保持不变，但脱离了文档流。</a:t>
            </a:r>
            <a:endParaRPr lang="zh-CN" altLang="en-US" sz="16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3" name="对象 12"/>
          <p:cNvGraphicFramePr/>
          <p:nvPr/>
        </p:nvGraphicFramePr>
        <p:xfrm>
          <a:off x="203835" y="533400"/>
          <a:ext cx="4884420" cy="6330315"/>
        </p:xfrm>
        <a:graphic>
          <a:graphicData uri="http://schemas.openxmlformats.org/presentationml/2006/ole">
            <mc:AlternateContent xmlns:mc="http://schemas.openxmlformats.org/markup-compatibility/2006">
              <mc:Choice xmlns:v="urn:schemas-microsoft-com:vml" Requires="v">
                <p:oleObj spid="_x0000_s14" name="" r:id="rId1" imgW="5076825" imgH="7048500" progId="Paint.Picture">
                  <p:embed/>
                </p:oleObj>
              </mc:Choice>
              <mc:Fallback>
                <p:oleObj name="" r:id="rId1" imgW="5076825" imgH="7048500" progId="Paint.Picture">
                  <p:embed/>
                  <p:pic>
                    <p:nvPicPr>
                      <p:cNvPr id="0" name="图片 13"/>
                      <p:cNvPicPr/>
                      <p:nvPr/>
                    </p:nvPicPr>
                    <p:blipFill>
                      <a:blip r:embed="rId2"/>
                      <a:stretch>
                        <a:fillRect/>
                      </a:stretch>
                    </p:blipFill>
                    <p:spPr>
                      <a:xfrm>
                        <a:off x="203835" y="533400"/>
                        <a:ext cx="4884420" cy="6330315"/>
                      </a:xfrm>
                      <a:prstGeom prst="rect">
                        <a:avLst/>
                      </a:prstGeom>
                    </p:spPr>
                  </p:pic>
                </p:oleObj>
              </mc:Fallback>
            </mc:AlternateContent>
          </a:graphicData>
        </a:graphic>
      </p:graphicFrame>
      <p:sp>
        <p:nvSpPr>
          <p:cNvPr id="4" name="灯片编号占位符 5"/>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79267" name="Rectangle 2"/>
          <p:cNvSpPr>
            <a:spLocks noGrp="1"/>
          </p:cNvSpPr>
          <p:nvPr>
            <p:ph type="title"/>
          </p:nvPr>
        </p:nvSpPr>
        <p:spPr>
          <a:xfrm>
            <a:off x="0" y="0"/>
            <a:ext cx="8408035" cy="533400"/>
          </a:xfrm>
        </p:spPr>
        <p:txBody>
          <a:bodyPr vert="horz" wrap="square" lIns="91440" tIns="45720" rIns="91440" bIns="45720" anchor="b"/>
          <a:p>
            <a:pPr algn="l"/>
            <a:r>
              <a:rPr lang="en-US" altLang="zh-CN" sz="3000" b="1" dirty="0">
                <a:solidFill>
                  <a:srgbClr val="003366"/>
                </a:solidFill>
                <a:effectLst/>
                <a:latin typeface="宋体" panose="02010600030101010101" pitchFamily="2" charset="-122"/>
                <a:ea typeface="宋体" panose="02010600030101010101" pitchFamily="2" charset="-122"/>
              </a:rPr>
              <a:t>2)</a:t>
            </a:r>
            <a:r>
              <a:rPr lang="zh-CN" sz="3000" b="1" dirty="0">
                <a:solidFill>
                  <a:schemeClr val="accent6">
                    <a:lumMod val="10000"/>
                  </a:schemeClr>
                </a:solidFill>
                <a:effectLst/>
                <a:sym typeface="+mn-ea"/>
              </a:rPr>
              <a:t>相对于有定位的父元素进行绝对定位示例</a:t>
            </a:r>
            <a:endParaRPr lang="zh-CN" altLang="en-US" sz="3000" b="1">
              <a:solidFill>
                <a:srgbClr val="003366"/>
              </a:solidFill>
              <a:effectLst/>
              <a:latin typeface="宋体" panose="02010600030101010101" pitchFamily="2" charset="-122"/>
              <a:ea typeface="宋体" panose="02010600030101010101" pitchFamily="2" charset="-122"/>
            </a:endParaRPr>
          </a:p>
        </p:txBody>
      </p:sp>
      <p:sp>
        <p:nvSpPr>
          <p:cNvPr id="7" name="矩形 6"/>
          <p:cNvSpPr/>
          <p:nvPr/>
        </p:nvSpPr>
        <p:spPr>
          <a:xfrm>
            <a:off x="556895" y="4399915"/>
            <a:ext cx="3911600" cy="651510"/>
          </a:xfrm>
          <a:prstGeom prst="rect">
            <a:avLst/>
          </a:prstGeom>
          <a:noFill/>
          <a:ln w="127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p:cNvPicPr>
            <a:picLocks noChangeAspect="1"/>
          </p:cNvPicPr>
          <p:nvPr/>
        </p:nvPicPr>
        <p:blipFill>
          <a:blip r:embed="rId3"/>
          <a:stretch>
            <a:fillRect/>
          </a:stretch>
        </p:blipFill>
        <p:spPr>
          <a:xfrm>
            <a:off x="4924425" y="1864360"/>
            <a:ext cx="4053840" cy="246697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对象 1"/>
          <p:cNvGraphicFramePr/>
          <p:nvPr/>
        </p:nvGraphicFramePr>
        <p:xfrm>
          <a:off x="269240" y="533400"/>
          <a:ext cx="4983480" cy="6315710"/>
        </p:xfrm>
        <a:graphic>
          <a:graphicData uri="http://schemas.openxmlformats.org/presentationml/2006/ole">
            <mc:AlternateContent xmlns:mc="http://schemas.openxmlformats.org/markup-compatibility/2006">
              <mc:Choice xmlns:v="urn:schemas-microsoft-com:vml" Requires="v">
                <p:oleObj spid="_x0000_s3" name="" r:id="rId1" imgW="5505450" imgH="7067550" progId="Paint.Picture">
                  <p:embed/>
                </p:oleObj>
              </mc:Choice>
              <mc:Fallback>
                <p:oleObj name="" r:id="rId1" imgW="5505450" imgH="7067550" progId="Paint.Picture">
                  <p:embed/>
                  <p:pic>
                    <p:nvPicPr>
                      <p:cNvPr id="0" name="图片 2"/>
                      <p:cNvPicPr/>
                      <p:nvPr/>
                    </p:nvPicPr>
                    <p:blipFill>
                      <a:blip r:embed="rId2"/>
                      <a:stretch>
                        <a:fillRect/>
                      </a:stretch>
                    </p:blipFill>
                    <p:spPr>
                      <a:xfrm>
                        <a:off x="269240" y="533400"/>
                        <a:ext cx="4983480" cy="6315710"/>
                      </a:xfrm>
                      <a:prstGeom prst="rect">
                        <a:avLst/>
                      </a:prstGeom>
                    </p:spPr>
                  </p:pic>
                </p:oleObj>
              </mc:Fallback>
            </mc:AlternateContent>
          </a:graphicData>
        </a:graphic>
      </p:graphicFrame>
      <p:sp>
        <p:nvSpPr>
          <p:cNvPr id="4" name="灯片编号占位符 5"/>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79267" name="Rectangle 2"/>
          <p:cNvSpPr>
            <a:spLocks noGrp="1"/>
          </p:cNvSpPr>
          <p:nvPr>
            <p:ph type="title"/>
          </p:nvPr>
        </p:nvSpPr>
        <p:spPr>
          <a:xfrm>
            <a:off x="0" y="0"/>
            <a:ext cx="8408035" cy="533400"/>
          </a:xfrm>
        </p:spPr>
        <p:txBody>
          <a:bodyPr vert="horz" wrap="square" lIns="91440" tIns="45720" rIns="91440" bIns="45720" anchor="b"/>
          <a:p>
            <a:pPr algn="l"/>
            <a:r>
              <a:rPr lang="en-US" altLang="zh-CN" sz="3000" b="1" dirty="0">
                <a:solidFill>
                  <a:srgbClr val="003366"/>
                </a:solidFill>
                <a:effectLst/>
                <a:latin typeface="宋体" panose="02010600030101010101" pitchFamily="2" charset="-122"/>
                <a:ea typeface="宋体" panose="02010600030101010101" pitchFamily="2" charset="-122"/>
              </a:rPr>
              <a:t>3)</a:t>
            </a:r>
            <a:r>
              <a:rPr lang="zh-CN" sz="3000" b="1" dirty="0">
                <a:solidFill>
                  <a:schemeClr val="accent6">
                    <a:lumMod val="10000"/>
                  </a:schemeClr>
                </a:solidFill>
                <a:effectLst/>
                <a:sym typeface="+mn-ea"/>
              </a:rPr>
              <a:t>相对于有定位的父元素进行绝对定位示例</a:t>
            </a:r>
            <a:endParaRPr lang="zh-CN" altLang="en-US" sz="3000" b="1">
              <a:solidFill>
                <a:srgbClr val="003366"/>
              </a:solidFill>
              <a:effectLst/>
              <a:latin typeface="宋体" panose="02010600030101010101" pitchFamily="2" charset="-122"/>
              <a:ea typeface="宋体" panose="02010600030101010101" pitchFamily="2" charset="-122"/>
            </a:endParaRPr>
          </a:p>
        </p:txBody>
      </p:sp>
      <p:sp>
        <p:nvSpPr>
          <p:cNvPr id="7" name="矩形 6"/>
          <p:cNvSpPr/>
          <p:nvPr/>
        </p:nvSpPr>
        <p:spPr>
          <a:xfrm>
            <a:off x="556895" y="4399915"/>
            <a:ext cx="3911600" cy="651510"/>
          </a:xfrm>
          <a:prstGeom prst="rect">
            <a:avLst/>
          </a:prstGeom>
          <a:noFill/>
          <a:ln w="127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8" name="图片 7"/>
          <p:cNvPicPr>
            <a:picLocks noChangeAspect="1"/>
          </p:cNvPicPr>
          <p:nvPr/>
        </p:nvPicPr>
        <p:blipFill>
          <a:blip r:embed="rId3"/>
          <a:stretch>
            <a:fillRect/>
          </a:stretch>
        </p:blipFill>
        <p:spPr>
          <a:xfrm>
            <a:off x="4684395" y="1859280"/>
            <a:ext cx="4354830" cy="254063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8" name="对象 7"/>
          <p:cNvGraphicFramePr/>
          <p:nvPr/>
        </p:nvGraphicFramePr>
        <p:xfrm>
          <a:off x="589915" y="902970"/>
          <a:ext cx="5022215" cy="5918200"/>
        </p:xfrm>
        <a:graphic>
          <a:graphicData uri="http://schemas.openxmlformats.org/presentationml/2006/ole">
            <mc:AlternateContent xmlns:mc="http://schemas.openxmlformats.org/markup-compatibility/2006">
              <mc:Choice xmlns:v="urn:schemas-microsoft-com:vml" Requires="v">
                <p:oleObj spid="_x0000_s9" name="" r:id="rId1" imgW="6276975" imgH="7277100" progId="Paint.Picture">
                  <p:embed/>
                </p:oleObj>
              </mc:Choice>
              <mc:Fallback>
                <p:oleObj name="" r:id="rId1" imgW="6276975" imgH="7277100" progId="Paint.Picture">
                  <p:embed/>
                  <p:pic>
                    <p:nvPicPr>
                      <p:cNvPr id="0" name="图片 8"/>
                      <p:cNvPicPr/>
                      <p:nvPr/>
                    </p:nvPicPr>
                    <p:blipFill>
                      <a:blip r:embed="rId2"/>
                      <a:stretch>
                        <a:fillRect/>
                      </a:stretch>
                    </p:blipFill>
                    <p:spPr>
                      <a:xfrm>
                        <a:off x="589915" y="902970"/>
                        <a:ext cx="5022215" cy="5918200"/>
                      </a:xfrm>
                      <a:prstGeom prst="rect">
                        <a:avLst/>
                      </a:prstGeom>
                    </p:spPr>
                  </p:pic>
                </p:oleObj>
              </mc:Fallback>
            </mc:AlternateContent>
          </a:graphicData>
        </a:graphic>
      </p:graphicFrame>
      <p:sp>
        <p:nvSpPr>
          <p:cNvPr id="4" name="灯片编号占位符 5"/>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79267" name="Rectangle 2"/>
          <p:cNvSpPr>
            <a:spLocks noGrp="1"/>
          </p:cNvSpPr>
          <p:nvPr>
            <p:ph type="title"/>
          </p:nvPr>
        </p:nvSpPr>
        <p:spPr>
          <a:xfrm>
            <a:off x="39370" y="369570"/>
            <a:ext cx="9065895" cy="533400"/>
          </a:xfrm>
        </p:spPr>
        <p:txBody>
          <a:bodyPr vert="horz" wrap="square" lIns="91440" tIns="45720" rIns="91440" bIns="45720" anchor="b"/>
          <a:p>
            <a:pPr algn="l"/>
            <a:r>
              <a:rPr lang="en-US" altLang="zh-CN" sz="3000" b="1" dirty="0">
                <a:solidFill>
                  <a:srgbClr val="003366"/>
                </a:solidFill>
                <a:effectLst/>
                <a:latin typeface="宋体" panose="02010600030101010101" pitchFamily="2" charset="-122"/>
                <a:ea typeface="宋体" panose="02010600030101010101" pitchFamily="2" charset="-122"/>
              </a:rPr>
              <a:t>4)</a:t>
            </a:r>
            <a:r>
              <a:rPr lang="zh-CN" sz="3000" b="1" dirty="0">
                <a:solidFill>
                  <a:schemeClr val="accent6">
                    <a:lumMod val="10000"/>
                  </a:schemeClr>
                </a:solidFill>
                <a:effectLst/>
                <a:sym typeface="+mn-ea"/>
              </a:rPr>
              <a:t>相对于距离最近的有定位的祖先元素进行绝对定  </a:t>
            </a:r>
            <a:br>
              <a:rPr lang="zh-CN" sz="3000" b="1" dirty="0">
                <a:solidFill>
                  <a:schemeClr val="accent6">
                    <a:lumMod val="10000"/>
                  </a:schemeClr>
                </a:solidFill>
                <a:effectLst/>
                <a:sym typeface="+mn-ea"/>
              </a:rPr>
            </a:br>
            <a:r>
              <a:rPr lang="zh-CN" sz="3000" b="1" dirty="0">
                <a:solidFill>
                  <a:schemeClr val="accent6">
                    <a:lumMod val="10000"/>
                  </a:schemeClr>
                </a:solidFill>
                <a:effectLst/>
                <a:sym typeface="+mn-ea"/>
              </a:rPr>
              <a:t>   位示例</a:t>
            </a:r>
            <a:endParaRPr lang="zh-CN" altLang="en-US" sz="3000" b="1">
              <a:solidFill>
                <a:srgbClr val="003366"/>
              </a:solidFill>
              <a:effectLst/>
              <a:latin typeface="宋体" panose="02010600030101010101" pitchFamily="2" charset="-122"/>
              <a:ea typeface="宋体" panose="02010600030101010101" pitchFamily="2" charset="-122"/>
            </a:endParaRPr>
          </a:p>
        </p:txBody>
      </p:sp>
      <p:sp>
        <p:nvSpPr>
          <p:cNvPr id="7" name="矩形 6"/>
          <p:cNvSpPr/>
          <p:nvPr/>
        </p:nvSpPr>
        <p:spPr>
          <a:xfrm>
            <a:off x="910590" y="4589145"/>
            <a:ext cx="3788410" cy="585470"/>
          </a:xfrm>
          <a:prstGeom prst="rect">
            <a:avLst/>
          </a:prstGeom>
          <a:noFill/>
          <a:ln w="127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910590" y="3455670"/>
            <a:ext cx="3788410" cy="207010"/>
          </a:xfrm>
          <a:prstGeom prst="rect">
            <a:avLst/>
          </a:prstGeom>
          <a:noFill/>
          <a:ln w="127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910590" y="2364105"/>
            <a:ext cx="3788410" cy="207010"/>
          </a:xfrm>
          <a:prstGeom prst="rect">
            <a:avLst/>
          </a:prstGeom>
          <a:noFill/>
          <a:ln w="127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p:cNvPicPr>
            <a:picLocks noChangeAspect="1"/>
          </p:cNvPicPr>
          <p:nvPr/>
        </p:nvPicPr>
        <p:blipFill>
          <a:blip r:embed="rId3"/>
          <a:stretch>
            <a:fillRect/>
          </a:stretch>
        </p:blipFill>
        <p:spPr>
          <a:xfrm>
            <a:off x="4750435" y="3108325"/>
            <a:ext cx="4354830" cy="278511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428033"/>
          <p:cNvSpPr>
            <a:spLocks noGrp="1"/>
          </p:cNvSpPr>
          <p:nvPr>
            <p:ph type="title"/>
          </p:nvPr>
        </p:nvSpPr>
        <p:spPr>
          <a:xfrm>
            <a:off x="468630" y="0"/>
            <a:ext cx="8229600" cy="623570"/>
          </a:xfrm>
        </p:spPr>
        <p:txBody>
          <a:bodyPr anchor="b"/>
          <a:p>
            <a:r>
              <a:rPr lang="zh-CN" altLang="en-US" sz="3300" b="1" dirty="0">
                <a:solidFill>
                  <a:srgbClr val="003366"/>
                </a:solidFill>
                <a:effectLst/>
              </a:rPr>
              <a:t>标准流排版示例</a:t>
            </a:r>
            <a:endParaRPr lang="zh-CN" altLang="en-US" sz="3300" b="1" dirty="0">
              <a:solidFill>
                <a:srgbClr val="003366"/>
              </a:solidFill>
              <a:effectLst/>
            </a:endParaRPr>
          </a:p>
        </p:txBody>
      </p:sp>
      <p:graphicFrame>
        <p:nvGraphicFramePr>
          <p:cNvPr id="2" name="对象 1"/>
          <p:cNvGraphicFramePr/>
          <p:nvPr/>
        </p:nvGraphicFramePr>
        <p:xfrm>
          <a:off x="36830" y="556895"/>
          <a:ext cx="5589905" cy="6308725"/>
        </p:xfrm>
        <a:graphic>
          <a:graphicData uri="http://schemas.openxmlformats.org/presentationml/2006/ole">
            <mc:AlternateContent xmlns:mc="http://schemas.openxmlformats.org/markup-compatibility/2006">
              <mc:Choice xmlns:v="urn:schemas-microsoft-com:vml" Requires="v">
                <p:oleObj spid="_x0000_s7" name="" r:id="rId1" imgW="5972175" imgH="7048500" progId="Paint.Picture">
                  <p:embed/>
                </p:oleObj>
              </mc:Choice>
              <mc:Fallback>
                <p:oleObj name="" r:id="rId1" imgW="5972175" imgH="7048500" progId="Paint.Picture">
                  <p:embed/>
                  <p:pic>
                    <p:nvPicPr>
                      <p:cNvPr id="0" name="图片 6"/>
                      <p:cNvPicPr/>
                      <p:nvPr/>
                    </p:nvPicPr>
                    <p:blipFill>
                      <a:blip r:embed="rId2"/>
                      <a:stretch>
                        <a:fillRect/>
                      </a:stretch>
                    </p:blipFill>
                    <p:spPr>
                      <a:xfrm>
                        <a:off x="36830" y="556895"/>
                        <a:ext cx="5589905" cy="6308725"/>
                      </a:xfrm>
                      <a:prstGeom prst="rect">
                        <a:avLst/>
                      </a:prstGeom>
                    </p:spPr>
                  </p:pic>
                </p:oleObj>
              </mc:Fallback>
            </mc:AlternateContent>
          </a:graphicData>
        </a:graphic>
      </p:graphicFrame>
      <p:pic>
        <p:nvPicPr>
          <p:cNvPr id="3" name="图片 2"/>
          <p:cNvPicPr>
            <a:picLocks noChangeAspect="1"/>
          </p:cNvPicPr>
          <p:nvPr/>
        </p:nvPicPr>
        <p:blipFill>
          <a:blip r:embed="rId3"/>
          <a:stretch>
            <a:fillRect/>
          </a:stretch>
        </p:blipFill>
        <p:spPr>
          <a:xfrm>
            <a:off x="4899025" y="623570"/>
            <a:ext cx="4037965" cy="399859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8" name="对象 7"/>
          <p:cNvGraphicFramePr/>
          <p:nvPr/>
        </p:nvGraphicFramePr>
        <p:xfrm>
          <a:off x="258445" y="941705"/>
          <a:ext cx="6091555" cy="5615305"/>
        </p:xfrm>
        <a:graphic>
          <a:graphicData uri="http://schemas.openxmlformats.org/presentationml/2006/ole">
            <mc:AlternateContent xmlns:mc="http://schemas.openxmlformats.org/markup-compatibility/2006">
              <mc:Choice xmlns:v="urn:schemas-microsoft-com:vml" Requires="v">
                <p:oleObj spid="_x0000_s9" name="" r:id="rId1" imgW="6086475" imgH="3867150" progId="Paint.Picture">
                  <p:embed/>
                </p:oleObj>
              </mc:Choice>
              <mc:Fallback>
                <p:oleObj name="" r:id="rId1" imgW="6086475" imgH="3867150" progId="Paint.Picture">
                  <p:embed/>
                  <p:pic>
                    <p:nvPicPr>
                      <p:cNvPr id="0" name="图片 8"/>
                      <p:cNvPicPr/>
                      <p:nvPr/>
                    </p:nvPicPr>
                    <p:blipFill>
                      <a:blip r:embed="rId2"/>
                      <a:stretch>
                        <a:fillRect/>
                      </a:stretch>
                    </p:blipFill>
                    <p:spPr>
                      <a:xfrm>
                        <a:off x="258445" y="941705"/>
                        <a:ext cx="6091555" cy="5615305"/>
                      </a:xfrm>
                      <a:prstGeom prst="rect">
                        <a:avLst/>
                      </a:prstGeom>
                    </p:spPr>
                  </p:pic>
                </p:oleObj>
              </mc:Fallback>
            </mc:AlternateContent>
          </a:graphicData>
        </a:graphic>
      </p:graphicFrame>
      <p:sp>
        <p:nvSpPr>
          <p:cNvPr id="4" name="灯片编号占位符 5"/>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79267" name="Rectangle 2"/>
          <p:cNvSpPr>
            <a:spLocks noGrp="1"/>
          </p:cNvSpPr>
          <p:nvPr>
            <p:ph type="title"/>
          </p:nvPr>
        </p:nvSpPr>
        <p:spPr>
          <a:xfrm>
            <a:off x="-34925" y="123190"/>
            <a:ext cx="9099550" cy="533400"/>
          </a:xfrm>
        </p:spPr>
        <p:txBody>
          <a:bodyPr vert="horz" wrap="square" lIns="91440" tIns="45720" rIns="91440" bIns="45720" anchor="b"/>
          <a:p>
            <a:pPr algn="l"/>
            <a:r>
              <a:rPr lang="en-US" altLang="zh-CN" sz="3000" b="1" dirty="0">
                <a:solidFill>
                  <a:srgbClr val="003366"/>
                </a:solidFill>
                <a:effectLst/>
                <a:latin typeface="宋体" panose="02010600030101010101" pitchFamily="2" charset="-122"/>
                <a:ea typeface="宋体" panose="02010600030101010101" pitchFamily="2" charset="-122"/>
              </a:rPr>
              <a:t>5)</a:t>
            </a:r>
            <a:r>
              <a:rPr lang="zh-CN" altLang="en-US" sz="3000" b="1" dirty="0">
                <a:solidFill>
                  <a:srgbClr val="003366"/>
                </a:solidFill>
                <a:effectLst/>
                <a:latin typeface="宋体" panose="02010600030101010101" pitchFamily="2" charset="-122"/>
                <a:ea typeface="宋体" panose="02010600030101010101" pitchFamily="2" charset="-122"/>
              </a:rPr>
              <a:t>绝</a:t>
            </a:r>
            <a:r>
              <a:rPr lang="zh-CN" sz="3000" b="1" dirty="0">
                <a:solidFill>
                  <a:schemeClr val="accent6">
                    <a:lumMod val="10000"/>
                  </a:schemeClr>
                </a:solidFill>
                <a:effectLst/>
                <a:sym typeface="+mn-ea"/>
              </a:rPr>
              <a:t>对定位的元素不设置宽度时，宽度由内容撑开</a:t>
            </a:r>
            <a:endParaRPr lang="zh-CN" altLang="en-US" sz="3000" b="1">
              <a:solidFill>
                <a:srgbClr val="003366"/>
              </a:solidFill>
              <a:effectLst/>
              <a:latin typeface="宋体" panose="02010600030101010101" pitchFamily="2" charset="-122"/>
              <a:ea typeface="宋体" panose="02010600030101010101" pitchFamily="2" charset="-122"/>
            </a:endParaRPr>
          </a:p>
        </p:txBody>
      </p:sp>
      <p:sp>
        <p:nvSpPr>
          <p:cNvPr id="7" name="矩形 6"/>
          <p:cNvSpPr/>
          <p:nvPr/>
        </p:nvSpPr>
        <p:spPr>
          <a:xfrm>
            <a:off x="687705" y="3249930"/>
            <a:ext cx="3822065" cy="315595"/>
          </a:xfrm>
          <a:prstGeom prst="rect">
            <a:avLst/>
          </a:prstGeom>
          <a:noFill/>
          <a:ln w="127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形标注 11"/>
          <p:cNvSpPr/>
          <p:nvPr/>
        </p:nvSpPr>
        <p:spPr>
          <a:xfrm>
            <a:off x="6104890" y="1225550"/>
            <a:ext cx="2024380" cy="666750"/>
          </a:xfrm>
          <a:prstGeom prst="wedgeEllipseCallout">
            <a:avLst>
              <a:gd name="adj1" fmla="val -38599"/>
              <a:gd name="adj2" fmla="val -149164"/>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sz="1600" b="1" dirty="0">
                <a:solidFill>
                  <a:schemeClr val="accent6">
                    <a:lumMod val="10000"/>
                  </a:schemeClr>
                </a:solidFill>
                <a:sym typeface="+mn-ea"/>
              </a:rPr>
              <a:t>该特性和浮动元素一样。</a:t>
            </a:r>
            <a:endParaRPr lang="zh-CN" altLang="en-US" sz="1600"/>
          </a:p>
        </p:txBody>
      </p:sp>
      <p:pic>
        <p:nvPicPr>
          <p:cNvPr id="2" name="图片 1"/>
          <p:cNvPicPr>
            <a:picLocks noChangeAspect="1"/>
          </p:cNvPicPr>
          <p:nvPr/>
        </p:nvPicPr>
        <p:blipFill>
          <a:blip r:embed="rId3"/>
          <a:stretch>
            <a:fillRect/>
          </a:stretch>
        </p:blipFill>
        <p:spPr>
          <a:xfrm>
            <a:off x="4966335" y="3348355"/>
            <a:ext cx="3891915" cy="177165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对象 1"/>
          <p:cNvGraphicFramePr/>
          <p:nvPr/>
        </p:nvGraphicFramePr>
        <p:xfrm>
          <a:off x="113030" y="895350"/>
          <a:ext cx="6201410" cy="5878830"/>
        </p:xfrm>
        <a:graphic>
          <a:graphicData uri="http://schemas.openxmlformats.org/presentationml/2006/ole">
            <mc:AlternateContent xmlns:mc="http://schemas.openxmlformats.org/markup-compatibility/2006">
              <mc:Choice xmlns:v="urn:schemas-microsoft-com:vml" Requires="v">
                <p:oleObj spid="_x0000_s3" name="" r:id="rId1" imgW="6705600" imgH="4762500" progId="Paint.Picture">
                  <p:embed/>
                </p:oleObj>
              </mc:Choice>
              <mc:Fallback>
                <p:oleObj name="" r:id="rId1" imgW="6705600" imgH="4762500" progId="Paint.Picture">
                  <p:embed/>
                  <p:pic>
                    <p:nvPicPr>
                      <p:cNvPr id="0" name="图片 2"/>
                      <p:cNvPicPr/>
                      <p:nvPr/>
                    </p:nvPicPr>
                    <p:blipFill>
                      <a:blip r:embed="rId2"/>
                      <a:stretch>
                        <a:fillRect/>
                      </a:stretch>
                    </p:blipFill>
                    <p:spPr>
                      <a:xfrm>
                        <a:off x="113030" y="895350"/>
                        <a:ext cx="6201410" cy="5878830"/>
                      </a:xfrm>
                      <a:prstGeom prst="rect">
                        <a:avLst/>
                      </a:prstGeom>
                    </p:spPr>
                  </p:pic>
                </p:oleObj>
              </mc:Fallback>
            </mc:AlternateContent>
          </a:graphicData>
        </a:graphic>
      </p:graphicFrame>
      <p:sp>
        <p:nvSpPr>
          <p:cNvPr id="4" name="灯片编号占位符 5"/>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79267" name="Rectangle 2"/>
          <p:cNvSpPr>
            <a:spLocks noGrp="1"/>
          </p:cNvSpPr>
          <p:nvPr>
            <p:ph type="title"/>
          </p:nvPr>
        </p:nvSpPr>
        <p:spPr>
          <a:xfrm>
            <a:off x="13970" y="361950"/>
            <a:ext cx="9115425" cy="533400"/>
          </a:xfrm>
        </p:spPr>
        <p:txBody>
          <a:bodyPr vert="horz" wrap="square" lIns="91440" tIns="45720" rIns="91440" bIns="45720" anchor="b"/>
          <a:p>
            <a:pPr algn="l"/>
            <a:r>
              <a:rPr lang="en-US" altLang="zh-CN" sz="3000" b="1" dirty="0">
                <a:solidFill>
                  <a:srgbClr val="003366"/>
                </a:solidFill>
                <a:effectLst/>
                <a:latin typeface="宋体" panose="02010600030101010101" pitchFamily="2" charset="-122"/>
                <a:ea typeface="宋体" panose="02010600030101010101" pitchFamily="2" charset="-122"/>
              </a:rPr>
              <a:t>6)</a:t>
            </a:r>
            <a:r>
              <a:rPr lang="zh-CN" sz="3000" b="1" dirty="0">
                <a:solidFill>
                  <a:schemeClr val="accent6">
                    <a:lumMod val="10000"/>
                  </a:schemeClr>
                </a:solidFill>
                <a:effectLst/>
                <a:sym typeface="+mn-ea"/>
              </a:rPr>
              <a:t>绝对定位的行内元素可以设置宽高以及内外边距 </a:t>
            </a:r>
            <a:br>
              <a:rPr lang="zh-CN" sz="3000" b="1" dirty="0">
                <a:solidFill>
                  <a:schemeClr val="accent6">
                    <a:lumMod val="10000"/>
                  </a:schemeClr>
                </a:solidFill>
                <a:effectLst/>
                <a:sym typeface="+mn-ea"/>
              </a:rPr>
            </a:br>
            <a:r>
              <a:rPr lang="zh-CN" sz="3000" b="1" dirty="0">
                <a:solidFill>
                  <a:schemeClr val="accent6">
                    <a:lumMod val="10000"/>
                  </a:schemeClr>
                </a:solidFill>
                <a:effectLst/>
                <a:sym typeface="+mn-ea"/>
              </a:rPr>
              <a:t>   等样式</a:t>
            </a:r>
            <a:endParaRPr lang="zh-CN" sz="3000" b="1" dirty="0">
              <a:solidFill>
                <a:schemeClr val="accent6">
                  <a:lumMod val="10000"/>
                </a:schemeClr>
              </a:solidFill>
              <a:effectLst/>
              <a:sym typeface="+mn-ea"/>
            </a:endParaRPr>
          </a:p>
        </p:txBody>
      </p:sp>
      <p:sp>
        <p:nvSpPr>
          <p:cNvPr id="7" name="矩形 6"/>
          <p:cNvSpPr/>
          <p:nvPr/>
        </p:nvSpPr>
        <p:spPr>
          <a:xfrm>
            <a:off x="490220" y="3348355"/>
            <a:ext cx="2019935" cy="1155700"/>
          </a:xfrm>
          <a:prstGeom prst="rect">
            <a:avLst/>
          </a:prstGeom>
          <a:noFill/>
          <a:ln w="127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8" name="图片 7"/>
          <p:cNvPicPr>
            <a:picLocks noChangeAspect="1"/>
          </p:cNvPicPr>
          <p:nvPr/>
        </p:nvPicPr>
        <p:blipFill>
          <a:blip r:embed="rId3"/>
          <a:stretch>
            <a:fillRect/>
          </a:stretch>
        </p:blipFill>
        <p:spPr>
          <a:xfrm>
            <a:off x="5048885" y="2656205"/>
            <a:ext cx="4095115" cy="2357120"/>
          </a:xfrm>
          <a:prstGeom prst="rect">
            <a:avLst/>
          </a:prstGeom>
        </p:spPr>
      </p:pic>
      <p:sp>
        <p:nvSpPr>
          <p:cNvPr id="12" name="椭圆形标注 11"/>
          <p:cNvSpPr/>
          <p:nvPr/>
        </p:nvSpPr>
        <p:spPr>
          <a:xfrm>
            <a:off x="6080125" y="5387340"/>
            <a:ext cx="2452370" cy="666750"/>
          </a:xfrm>
          <a:prstGeom prst="wedgeEllipseCallout">
            <a:avLst>
              <a:gd name="adj1" fmla="val -29673"/>
              <a:gd name="adj2" fmla="val -182476"/>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sz="1600" b="1" dirty="0">
                <a:solidFill>
                  <a:schemeClr val="accent6">
                    <a:lumMod val="10000"/>
                  </a:schemeClr>
                </a:solidFill>
                <a:sym typeface="+mn-ea"/>
              </a:rPr>
              <a:t>绝对定位后的元素变为块级元素。</a:t>
            </a:r>
            <a:endParaRPr lang="zh-CN" altLang="en-US" sz="160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8" name="对象 7"/>
          <p:cNvGraphicFramePr/>
          <p:nvPr/>
        </p:nvGraphicFramePr>
        <p:xfrm>
          <a:off x="490220" y="539115"/>
          <a:ext cx="4815205" cy="6280785"/>
        </p:xfrm>
        <a:graphic>
          <a:graphicData uri="http://schemas.openxmlformats.org/presentationml/2006/ole">
            <mc:AlternateContent xmlns:mc="http://schemas.openxmlformats.org/markup-compatibility/2006">
              <mc:Choice xmlns:v="urn:schemas-microsoft-com:vml" Requires="v">
                <p:oleObj spid="_x0000_s9" name="" r:id="rId1" imgW="6315075" imgH="7286625" progId="Paint.Picture">
                  <p:embed/>
                </p:oleObj>
              </mc:Choice>
              <mc:Fallback>
                <p:oleObj name="" r:id="rId1" imgW="6315075" imgH="7286625" progId="Paint.Picture">
                  <p:embed/>
                  <p:pic>
                    <p:nvPicPr>
                      <p:cNvPr id="0" name="图片 8"/>
                      <p:cNvPicPr/>
                      <p:nvPr/>
                    </p:nvPicPr>
                    <p:blipFill>
                      <a:blip r:embed="rId2"/>
                      <a:stretch>
                        <a:fillRect/>
                      </a:stretch>
                    </p:blipFill>
                    <p:spPr>
                      <a:xfrm>
                        <a:off x="490220" y="539115"/>
                        <a:ext cx="4815205" cy="6280785"/>
                      </a:xfrm>
                      <a:prstGeom prst="rect">
                        <a:avLst/>
                      </a:prstGeom>
                    </p:spPr>
                  </p:pic>
                </p:oleObj>
              </mc:Fallback>
            </mc:AlternateContent>
          </a:graphicData>
        </a:graphic>
      </p:graphicFrame>
      <p:sp>
        <p:nvSpPr>
          <p:cNvPr id="4" name="灯片编号占位符 5"/>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79267" name="Rectangle 2"/>
          <p:cNvSpPr>
            <a:spLocks noGrp="1"/>
          </p:cNvSpPr>
          <p:nvPr>
            <p:ph type="title"/>
          </p:nvPr>
        </p:nvSpPr>
        <p:spPr>
          <a:xfrm>
            <a:off x="13970" y="82550"/>
            <a:ext cx="9115425" cy="533400"/>
          </a:xfrm>
        </p:spPr>
        <p:txBody>
          <a:bodyPr vert="horz" wrap="square" lIns="91440" tIns="45720" rIns="91440" bIns="45720" anchor="b"/>
          <a:p>
            <a:pPr algn="l"/>
            <a:r>
              <a:rPr lang="en-US" altLang="zh-CN" sz="2600" b="1" dirty="0">
                <a:solidFill>
                  <a:srgbClr val="003366"/>
                </a:solidFill>
                <a:effectLst/>
                <a:latin typeface="宋体" panose="02010600030101010101" pitchFamily="2" charset="-122"/>
                <a:ea typeface="宋体" panose="02010600030101010101" pitchFamily="2" charset="-122"/>
              </a:rPr>
              <a:t>7)</a:t>
            </a:r>
            <a:r>
              <a:rPr lang="zh-CN" sz="2600" b="1" dirty="0">
                <a:solidFill>
                  <a:schemeClr val="accent6">
                    <a:lumMod val="10000"/>
                  </a:schemeClr>
                </a:solidFill>
                <a:effectLst/>
                <a:sym typeface="+mn-ea"/>
              </a:rPr>
              <a:t>使用绝对定位解决子元素浮动导致的父元素高度塌陷问题</a:t>
            </a:r>
            <a:endParaRPr lang="zh-CN" sz="2600" b="1" dirty="0">
              <a:solidFill>
                <a:schemeClr val="accent6">
                  <a:lumMod val="10000"/>
                </a:schemeClr>
              </a:solidFill>
              <a:effectLst/>
              <a:sym typeface="+mn-ea"/>
            </a:endParaRPr>
          </a:p>
        </p:txBody>
      </p:sp>
      <p:sp>
        <p:nvSpPr>
          <p:cNvPr id="7" name="矩形 6"/>
          <p:cNvSpPr/>
          <p:nvPr/>
        </p:nvSpPr>
        <p:spPr>
          <a:xfrm>
            <a:off x="819150" y="2072005"/>
            <a:ext cx="3377565" cy="218440"/>
          </a:xfrm>
          <a:prstGeom prst="rect">
            <a:avLst/>
          </a:prstGeom>
          <a:noFill/>
          <a:ln w="127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819150" y="2857500"/>
            <a:ext cx="2884170" cy="218440"/>
          </a:xfrm>
          <a:prstGeom prst="rect">
            <a:avLst/>
          </a:prstGeom>
          <a:noFill/>
          <a:ln w="127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819150" y="4046855"/>
            <a:ext cx="2884170" cy="218440"/>
          </a:xfrm>
          <a:prstGeom prst="rect">
            <a:avLst/>
          </a:prstGeom>
          <a:noFill/>
          <a:ln w="127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p:cNvPicPr>
            <a:picLocks noChangeAspect="1"/>
          </p:cNvPicPr>
          <p:nvPr/>
        </p:nvPicPr>
        <p:blipFill>
          <a:blip r:embed="rId3"/>
          <a:stretch>
            <a:fillRect/>
          </a:stretch>
        </p:blipFill>
        <p:spPr>
          <a:xfrm>
            <a:off x="4266565" y="2618105"/>
            <a:ext cx="4625340" cy="266255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24995" name="标题 1"/>
          <p:cNvSpPr>
            <a:spLocks noGrp="1"/>
          </p:cNvSpPr>
          <p:nvPr>
            <p:ph type="title"/>
          </p:nvPr>
        </p:nvSpPr>
        <p:spPr>
          <a:xfrm>
            <a:off x="0" y="0"/>
            <a:ext cx="8244205" cy="725170"/>
          </a:xfrm>
        </p:spPr>
        <p:txBody>
          <a:bodyPr vert="horz" wrap="square" lIns="91440" tIns="45720" rIns="91440" bIns="45720" anchor="ctr"/>
          <a:p>
            <a:pPr algn="l"/>
            <a:r>
              <a:rPr lang="en-US" altLang="zh-CN" sz="3600" b="1" dirty="0">
                <a:solidFill>
                  <a:srgbClr val="003366"/>
                </a:solidFill>
                <a:effectLst/>
                <a:sym typeface="+mn-ea"/>
              </a:rPr>
              <a:t>4. </a:t>
            </a:r>
            <a:r>
              <a:rPr lang="zh-CN" altLang="zh-CN" sz="3600" b="1" dirty="0">
                <a:solidFill>
                  <a:srgbClr val="003366"/>
                </a:solidFill>
                <a:effectLst/>
                <a:sym typeface="+mn-ea"/>
              </a:rPr>
              <a:t>固定</a:t>
            </a:r>
            <a:r>
              <a:rPr lang="zh-CN" altLang="en-US" sz="3600" b="1" dirty="0">
                <a:solidFill>
                  <a:srgbClr val="003366"/>
                </a:solidFill>
                <a:effectLst/>
                <a:sym typeface="+mn-ea"/>
              </a:rPr>
              <a:t>定位</a:t>
            </a:r>
            <a:endParaRPr lang="zh-CN" altLang="en-US" sz="3600" b="1" dirty="0">
              <a:solidFill>
                <a:srgbClr val="003366"/>
              </a:solidFill>
              <a:effectLst/>
              <a:sym typeface="+mn-ea"/>
            </a:endParaRPr>
          </a:p>
        </p:txBody>
      </p:sp>
      <p:sp>
        <p:nvSpPr>
          <p:cNvPr id="724996" name="内容占位符 2"/>
          <p:cNvSpPr>
            <a:spLocks noGrp="1"/>
          </p:cNvSpPr>
          <p:nvPr>
            <p:ph idx="1"/>
          </p:nvPr>
        </p:nvSpPr>
        <p:spPr>
          <a:xfrm>
            <a:off x="0" y="782955"/>
            <a:ext cx="8964930" cy="947420"/>
          </a:xfrm>
        </p:spPr>
        <p:txBody>
          <a:bodyPr vert="horz" wrap="square" lIns="91440" tIns="45720" rIns="91440" bIns="45720" anchor="t"/>
          <a:p>
            <a:pPr>
              <a:lnSpc>
                <a:spcPct val="110000"/>
              </a:lnSpc>
              <a:spcBef>
                <a:spcPts val="0"/>
              </a:spcBef>
              <a:buClr>
                <a:srgbClr val="FF0000"/>
              </a:buClr>
            </a:pPr>
            <a:r>
              <a:rPr lang="zh-CN" altLang="en-US" sz="2800" b="1" dirty="0">
                <a:sym typeface="+mn-ea"/>
              </a:rPr>
              <a:t>所谓固定定位，是指</a:t>
            </a:r>
            <a:r>
              <a:rPr lang="zh-CN" altLang="en-US" sz="2800" b="1" dirty="0">
                <a:solidFill>
                  <a:srgbClr val="FF0000"/>
                </a:solidFill>
                <a:sym typeface="+mn-ea"/>
              </a:rPr>
              <a:t>相对于浏览器可视窗口</a:t>
            </a:r>
            <a:r>
              <a:rPr lang="zh-CN" altLang="en-US" sz="2800" b="1" dirty="0">
                <a:sym typeface="+mn-ea"/>
              </a:rPr>
              <a:t>进行的定位，它的</a:t>
            </a:r>
            <a:r>
              <a:rPr lang="zh-CN" altLang="en-US" sz="2800" b="1" dirty="0">
                <a:solidFill>
                  <a:srgbClr val="FF0000"/>
                </a:solidFill>
                <a:sym typeface="+mn-ea"/>
              </a:rPr>
              <a:t>位置固定</a:t>
            </a:r>
            <a:r>
              <a:rPr lang="zh-CN" altLang="en-US" sz="2800" b="1" dirty="0">
                <a:sym typeface="+mn-ea"/>
              </a:rPr>
              <a:t>，不会随网页的移动而移动。</a:t>
            </a:r>
            <a:endParaRPr lang="zh-CN" altLang="en-US" sz="2800" b="1" dirty="0">
              <a:sym typeface="+mn-ea"/>
            </a:endParaRPr>
          </a:p>
          <a:p>
            <a:pPr>
              <a:lnSpc>
                <a:spcPct val="110000"/>
              </a:lnSpc>
              <a:spcBef>
                <a:spcPts val="0"/>
              </a:spcBef>
              <a:buClr>
                <a:srgbClr val="FF0000"/>
              </a:buClr>
            </a:pPr>
            <a:r>
              <a:rPr lang="zh-CN" altLang="en-US" sz="2800" b="1" dirty="0">
                <a:sym typeface="+mn-ea"/>
              </a:rPr>
              <a:t>当</a:t>
            </a:r>
            <a:r>
              <a:rPr lang="zh-CN" altLang="en-US" sz="2800" b="1" dirty="0">
                <a:solidFill>
                  <a:srgbClr val="FF0000"/>
                </a:solidFill>
                <a:sym typeface="+mn-ea"/>
              </a:rPr>
              <a:t>position取值</a:t>
            </a:r>
            <a:r>
              <a:rPr lang="en-US" altLang="zh-CN" sz="2800" b="1" dirty="0">
                <a:solidFill>
                  <a:srgbClr val="FF0000"/>
                </a:solidFill>
                <a:sym typeface="+mn-ea"/>
              </a:rPr>
              <a:t>fixed</a:t>
            </a:r>
            <a:r>
              <a:rPr lang="zh-CN" altLang="en-US" sz="2800" b="1" dirty="0">
                <a:sym typeface="+mn-ea"/>
              </a:rPr>
              <a:t>时，元素进行固定定位</a:t>
            </a:r>
            <a:r>
              <a:rPr lang="zh-CN" altLang="en-US" sz="2800" b="1" dirty="0"/>
              <a:t>。语法如下：</a:t>
            </a:r>
            <a:endParaRPr lang="zh-CN" altLang="en-US" sz="2800" b="1" dirty="0"/>
          </a:p>
          <a:p>
            <a:pPr marL="0" indent="0">
              <a:lnSpc>
                <a:spcPct val="110000"/>
              </a:lnSpc>
              <a:spcBef>
                <a:spcPts val="0"/>
              </a:spcBef>
              <a:buClr>
                <a:srgbClr val="FF0000"/>
              </a:buClr>
              <a:buNone/>
            </a:pPr>
            <a:endParaRPr lang="en-US" altLang="zh-CN" sz="2800" b="1" dirty="0">
              <a:solidFill>
                <a:schemeClr val="accent6">
                  <a:lumMod val="10000"/>
                </a:schemeClr>
              </a:solidFill>
            </a:endParaRPr>
          </a:p>
          <a:p>
            <a:pPr>
              <a:lnSpc>
                <a:spcPct val="110000"/>
              </a:lnSpc>
              <a:spcBef>
                <a:spcPts val="0"/>
              </a:spcBef>
              <a:buClr>
                <a:srgbClr val="FF0000"/>
              </a:buClr>
            </a:pPr>
            <a:r>
              <a:rPr sz="2800" b="1" dirty="0"/>
              <a:t>绝对定位的元素的偏移设置和相对定位元素的偏移设置完全一样</a:t>
            </a:r>
            <a:r>
              <a:rPr lang="zh-CN" altLang="en-US" sz="2800" b="1" dirty="0"/>
              <a:t>。</a:t>
            </a:r>
            <a:endParaRPr lang="zh-CN" altLang="en-US" sz="2800" b="1" dirty="0"/>
          </a:p>
          <a:p>
            <a:pPr marL="0" indent="0">
              <a:lnSpc>
                <a:spcPct val="110000"/>
              </a:lnSpc>
              <a:spcBef>
                <a:spcPts val="0"/>
              </a:spcBef>
              <a:buClr>
                <a:srgbClr val="FF0000"/>
              </a:buClr>
              <a:buNone/>
            </a:pPr>
            <a:endParaRPr lang="zh-CN" altLang="en-US" sz="3600" b="1" dirty="0"/>
          </a:p>
        </p:txBody>
      </p:sp>
      <p:sp>
        <p:nvSpPr>
          <p:cNvPr id="5" name="矩形 4"/>
          <p:cNvSpPr/>
          <p:nvPr/>
        </p:nvSpPr>
        <p:spPr>
          <a:xfrm>
            <a:off x="361315" y="2673985"/>
            <a:ext cx="8061960" cy="472440"/>
          </a:xfrm>
          <a:prstGeom prst="rect">
            <a:avLst/>
          </a:prstGeom>
          <a:solidFill>
            <a:schemeClr val="accent6"/>
          </a:solidFill>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sz="2600" b="1" dirty="0">
                <a:solidFill>
                  <a:schemeClr val="accent6">
                    <a:lumMod val="10000"/>
                  </a:schemeClr>
                </a:solidFill>
                <a:sym typeface="+mn-ea"/>
              </a:rPr>
              <a:t>postion:</a:t>
            </a:r>
            <a:r>
              <a:rPr lang="en-US" altLang="zh-CN" sz="2600" b="1" dirty="0">
                <a:solidFill>
                  <a:schemeClr val="accent6">
                    <a:lumMod val="10000"/>
                  </a:schemeClr>
                </a:solidFill>
                <a:sym typeface="+mn-ea"/>
              </a:rPr>
              <a:t>fixed;</a:t>
            </a:r>
            <a:endParaRPr lang="zh-CN" altLang="en-US" sz="2600">
              <a:noFill/>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24996" name="内容占位符 2"/>
          <p:cNvSpPr>
            <a:spLocks noGrp="1"/>
          </p:cNvSpPr>
          <p:nvPr>
            <p:ph idx="1"/>
          </p:nvPr>
        </p:nvSpPr>
        <p:spPr>
          <a:xfrm>
            <a:off x="89535" y="642620"/>
            <a:ext cx="8964930" cy="947420"/>
          </a:xfrm>
        </p:spPr>
        <p:txBody>
          <a:bodyPr vert="horz" wrap="square" lIns="91440" tIns="45720" rIns="91440" bIns="45720" anchor="t"/>
          <a:p>
            <a:pPr>
              <a:lnSpc>
                <a:spcPct val="110000"/>
              </a:lnSpc>
              <a:spcBef>
                <a:spcPts val="0"/>
              </a:spcBef>
              <a:buClr>
                <a:srgbClr val="FF0000"/>
              </a:buClr>
            </a:pPr>
            <a:r>
              <a:rPr lang="zh-CN" altLang="en-US" sz="2800" b="1" dirty="0">
                <a:sym typeface="+mn-ea"/>
              </a:rPr>
              <a:t>和绝对定位类似，固定定位的元素脱离文档流，原来所占的空间不保留，示意图如下图所示：</a:t>
            </a:r>
            <a:br>
              <a:rPr lang="zh-CN" altLang="en-US" sz="2800" b="1" dirty="0">
                <a:sym typeface="+mn-ea"/>
              </a:rPr>
            </a:br>
            <a:endParaRPr lang="zh-CN" altLang="en-US" sz="2800" b="1" dirty="0"/>
          </a:p>
          <a:p>
            <a:pPr>
              <a:lnSpc>
                <a:spcPct val="110000"/>
              </a:lnSpc>
              <a:spcBef>
                <a:spcPts val="0"/>
              </a:spcBef>
              <a:buClr>
                <a:srgbClr val="FF0000"/>
              </a:buClr>
            </a:pPr>
            <a:endParaRPr lang="zh-CN" altLang="en-US" sz="2800" b="1" dirty="0"/>
          </a:p>
          <a:p>
            <a:pPr marL="0" indent="0">
              <a:lnSpc>
                <a:spcPct val="110000"/>
              </a:lnSpc>
              <a:spcBef>
                <a:spcPts val="0"/>
              </a:spcBef>
              <a:buClr>
                <a:srgbClr val="FF0000"/>
              </a:buClr>
              <a:buNone/>
            </a:pPr>
            <a:r>
              <a:rPr lang="en-US" altLang="zh-CN" sz="2800" b="1" dirty="0"/>
              <a:t>   </a:t>
            </a:r>
            <a:endParaRPr lang="zh-CN" altLang="en-US" sz="3600" b="1" dirty="0"/>
          </a:p>
        </p:txBody>
      </p:sp>
      <p:pic>
        <p:nvPicPr>
          <p:cNvPr id="2" name="图片 74"/>
          <p:cNvPicPr>
            <a:picLocks noChangeAspect="1"/>
          </p:cNvPicPr>
          <p:nvPr/>
        </p:nvPicPr>
        <p:blipFill>
          <a:blip r:embed="rId1"/>
          <a:stretch>
            <a:fillRect/>
          </a:stretch>
        </p:blipFill>
        <p:spPr>
          <a:xfrm>
            <a:off x="2686685" y="1899285"/>
            <a:ext cx="3632200" cy="3672205"/>
          </a:xfrm>
          <a:prstGeom prst="rect">
            <a:avLst/>
          </a:prstGeom>
          <a:noFill/>
          <a:ln w="9525">
            <a:noFill/>
          </a:ln>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77220" name="Rectangle 3"/>
          <p:cNvSpPr>
            <a:spLocks noGrp="1"/>
          </p:cNvSpPr>
          <p:nvPr>
            <p:ph type="body"/>
          </p:nvPr>
        </p:nvSpPr>
        <p:spPr>
          <a:xfrm>
            <a:off x="0" y="630555"/>
            <a:ext cx="9144000" cy="5876925"/>
          </a:xfrm>
        </p:spPr>
        <p:txBody>
          <a:bodyPr vert="horz" wrap="square" lIns="91440" tIns="45720" rIns="91440" bIns="45720" anchor="t"/>
          <a:p>
            <a:pPr>
              <a:lnSpc>
                <a:spcPct val="120000"/>
              </a:lnSpc>
              <a:spcBef>
                <a:spcPts val="0"/>
              </a:spcBef>
              <a:buClr>
                <a:srgbClr val="FF0000"/>
              </a:buClr>
            </a:pPr>
            <a:r>
              <a:rPr lang="zh-CN" sz="3000" b="1" dirty="0"/>
              <a:t>固定定位</a:t>
            </a:r>
            <a:r>
              <a:rPr sz="3000" b="1" dirty="0"/>
              <a:t>特征</a:t>
            </a:r>
            <a:r>
              <a:rPr lang="zh-CN" sz="3000" b="1" dirty="0"/>
              <a:t>：</a:t>
            </a:r>
            <a:endParaRPr lang="zh-CN" sz="3000" b="1" dirty="0"/>
          </a:p>
          <a:p>
            <a:pPr lvl="1">
              <a:lnSpc>
                <a:spcPct val="120000"/>
              </a:lnSpc>
              <a:spcBef>
                <a:spcPts val="0"/>
              </a:spcBef>
              <a:buClr>
                <a:srgbClr val="FF0000"/>
              </a:buClr>
            </a:pPr>
            <a:r>
              <a:rPr lang="zh-CN" sz="2625" b="1" dirty="0">
                <a:solidFill>
                  <a:schemeClr val="accent6">
                    <a:lumMod val="10000"/>
                  </a:schemeClr>
                </a:solidFill>
              </a:rPr>
              <a:t>会脱离文档流。</a:t>
            </a:r>
            <a:endParaRPr lang="zh-CN" sz="2625" b="1" dirty="0">
              <a:solidFill>
                <a:schemeClr val="accent6">
                  <a:lumMod val="10000"/>
                </a:schemeClr>
              </a:solidFill>
            </a:endParaRPr>
          </a:p>
          <a:p>
            <a:pPr lvl="1">
              <a:lnSpc>
                <a:spcPct val="120000"/>
              </a:lnSpc>
              <a:spcBef>
                <a:spcPts val="0"/>
              </a:spcBef>
              <a:buClr>
                <a:srgbClr val="FF0000"/>
              </a:buClr>
            </a:pPr>
            <a:r>
              <a:rPr lang="zh-CN" sz="2625" b="1" dirty="0">
                <a:solidFill>
                  <a:schemeClr val="accent6">
                    <a:lumMod val="10000"/>
                  </a:schemeClr>
                </a:solidFill>
              </a:rPr>
              <a:t>会提升元素的层级。</a:t>
            </a:r>
            <a:endParaRPr lang="zh-CN" sz="2625" b="1" dirty="0">
              <a:solidFill>
                <a:schemeClr val="accent6">
                  <a:lumMod val="10000"/>
                </a:schemeClr>
              </a:solidFill>
            </a:endParaRPr>
          </a:p>
          <a:p>
            <a:pPr lvl="1">
              <a:lnSpc>
                <a:spcPct val="120000"/>
              </a:lnSpc>
              <a:spcBef>
                <a:spcPts val="0"/>
              </a:spcBef>
              <a:buClr>
                <a:srgbClr val="FF0000"/>
              </a:buClr>
            </a:pPr>
            <a:r>
              <a:rPr lang="zh-CN" sz="2625" b="1" dirty="0">
                <a:solidFill>
                  <a:schemeClr val="accent6">
                    <a:lumMod val="10000"/>
                  </a:schemeClr>
                </a:solidFill>
              </a:rPr>
              <a:t>绝对定位的元素不设置宽度时，宽度由内容撑开。</a:t>
            </a:r>
            <a:endParaRPr lang="zh-CN" sz="2625" b="1" dirty="0">
              <a:solidFill>
                <a:schemeClr val="accent6">
                  <a:lumMod val="10000"/>
                </a:schemeClr>
              </a:solidFill>
            </a:endParaRPr>
          </a:p>
          <a:p>
            <a:pPr lvl="1">
              <a:lnSpc>
                <a:spcPct val="120000"/>
              </a:lnSpc>
              <a:spcBef>
                <a:spcPts val="0"/>
              </a:spcBef>
              <a:buClr>
                <a:srgbClr val="FF0000"/>
              </a:buClr>
            </a:pPr>
            <a:r>
              <a:rPr lang="zh-CN" sz="2625" b="1" dirty="0">
                <a:solidFill>
                  <a:schemeClr val="accent6">
                    <a:lumMod val="10000"/>
                  </a:schemeClr>
                </a:solidFill>
              </a:rPr>
              <a:t>绝对定位的行内元素变为块级元素，支持宽、高以及内、外边距等样式设置。</a:t>
            </a:r>
            <a:endParaRPr lang="zh-CN" sz="2625" b="1" dirty="0">
              <a:solidFill>
                <a:schemeClr val="accent6">
                  <a:lumMod val="10000"/>
                </a:schemeClr>
              </a:solidFill>
            </a:endParaRPr>
          </a:p>
          <a:p>
            <a:pPr marL="0" indent="0">
              <a:lnSpc>
                <a:spcPct val="120000"/>
              </a:lnSpc>
              <a:spcBef>
                <a:spcPts val="0"/>
              </a:spcBef>
              <a:buClr>
                <a:srgbClr val="FF0000"/>
              </a:buClr>
              <a:buNone/>
            </a:pPr>
            <a:r>
              <a:rPr lang="zh-CN" altLang="en-US" sz="3000" b="1" dirty="0"/>
              <a:t>  </a:t>
            </a:r>
            <a:endParaRPr lang="zh-CN" altLang="en-US" sz="2800" b="1"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8" name="对象 7"/>
          <p:cNvGraphicFramePr/>
          <p:nvPr/>
        </p:nvGraphicFramePr>
        <p:xfrm>
          <a:off x="417830" y="533400"/>
          <a:ext cx="4685665" cy="6284595"/>
        </p:xfrm>
        <a:graphic>
          <a:graphicData uri="http://schemas.openxmlformats.org/presentationml/2006/ole">
            <mc:AlternateContent xmlns:mc="http://schemas.openxmlformats.org/markup-compatibility/2006">
              <mc:Choice xmlns:v="urn:schemas-microsoft-com:vml" Requires="v">
                <p:oleObj spid="_x0000_s9" name="" r:id="rId1" imgW="6343650" imgH="7258050" progId="Paint.Picture">
                  <p:embed/>
                </p:oleObj>
              </mc:Choice>
              <mc:Fallback>
                <p:oleObj name="" r:id="rId1" imgW="6343650" imgH="7258050" progId="Paint.Picture">
                  <p:embed/>
                  <p:pic>
                    <p:nvPicPr>
                      <p:cNvPr id="0" name="图片 8"/>
                      <p:cNvPicPr/>
                      <p:nvPr/>
                    </p:nvPicPr>
                    <p:blipFill>
                      <a:blip r:embed="rId2"/>
                      <a:stretch>
                        <a:fillRect/>
                      </a:stretch>
                    </p:blipFill>
                    <p:spPr>
                      <a:xfrm>
                        <a:off x="417830" y="533400"/>
                        <a:ext cx="4685665" cy="6284595"/>
                      </a:xfrm>
                      <a:prstGeom prst="rect">
                        <a:avLst/>
                      </a:prstGeom>
                    </p:spPr>
                  </p:pic>
                </p:oleObj>
              </mc:Fallback>
            </mc:AlternateContent>
          </a:graphicData>
        </a:graphic>
      </p:graphicFrame>
      <p:sp>
        <p:nvSpPr>
          <p:cNvPr id="4" name="灯片编号占位符 5"/>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79267" name="Rectangle 2"/>
          <p:cNvSpPr>
            <a:spLocks noGrp="1"/>
          </p:cNvSpPr>
          <p:nvPr>
            <p:ph type="title"/>
          </p:nvPr>
        </p:nvSpPr>
        <p:spPr>
          <a:xfrm>
            <a:off x="0" y="0"/>
            <a:ext cx="8408035" cy="533400"/>
          </a:xfrm>
        </p:spPr>
        <p:txBody>
          <a:bodyPr vert="horz" wrap="square" lIns="91440" tIns="45720" rIns="91440" bIns="45720" anchor="b"/>
          <a:p>
            <a:pPr algn="l"/>
            <a:r>
              <a:rPr lang="en-US" altLang="zh-CN" sz="3000" b="1" dirty="0">
                <a:solidFill>
                  <a:srgbClr val="003366"/>
                </a:solidFill>
                <a:effectLst/>
                <a:latin typeface="宋体" panose="02010600030101010101" pitchFamily="2" charset="-122"/>
                <a:ea typeface="宋体" panose="02010600030101010101" pitchFamily="2" charset="-122"/>
              </a:rPr>
              <a:t>1)</a:t>
            </a:r>
            <a:r>
              <a:rPr lang="zh-CN" sz="3000" b="1" dirty="0">
                <a:solidFill>
                  <a:schemeClr val="accent6">
                    <a:lumMod val="10000"/>
                  </a:schemeClr>
                </a:solidFill>
                <a:effectLst/>
                <a:sym typeface="+mn-ea"/>
              </a:rPr>
              <a:t>不设置偏移量的固定定位</a:t>
            </a:r>
            <a:endParaRPr lang="zh-CN" altLang="en-US" sz="3000" b="1">
              <a:solidFill>
                <a:srgbClr val="003366"/>
              </a:solidFill>
              <a:effectLst/>
              <a:latin typeface="宋体" panose="02010600030101010101" pitchFamily="2" charset="-122"/>
              <a:ea typeface="宋体" panose="02010600030101010101" pitchFamily="2" charset="-122"/>
            </a:endParaRPr>
          </a:p>
        </p:txBody>
      </p:sp>
      <p:sp>
        <p:nvSpPr>
          <p:cNvPr id="7" name="矩形 6"/>
          <p:cNvSpPr/>
          <p:nvPr/>
        </p:nvSpPr>
        <p:spPr>
          <a:xfrm>
            <a:off x="680720" y="4235450"/>
            <a:ext cx="3541395" cy="255905"/>
          </a:xfrm>
          <a:prstGeom prst="rect">
            <a:avLst/>
          </a:prstGeom>
          <a:noFill/>
          <a:ln w="127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p:cNvPicPr>
            <a:picLocks noChangeAspect="1"/>
          </p:cNvPicPr>
          <p:nvPr/>
        </p:nvPicPr>
        <p:blipFill>
          <a:blip r:embed="rId3"/>
          <a:stretch>
            <a:fillRect/>
          </a:stretch>
        </p:blipFill>
        <p:spPr>
          <a:xfrm>
            <a:off x="4841875" y="2551430"/>
            <a:ext cx="4210685" cy="2247900"/>
          </a:xfrm>
          <a:prstGeom prst="rect">
            <a:avLst/>
          </a:prstGeom>
        </p:spPr>
      </p:pic>
      <p:sp>
        <p:nvSpPr>
          <p:cNvPr id="12" name="椭圆形标注 11"/>
          <p:cNvSpPr/>
          <p:nvPr/>
        </p:nvSpPr>
        <p:spPr>
          <a:xfrm>
            <a:off x="6109335" y="5271135"/>
            <a:ext cx="2461895" cy="1063625"/>
          </a:xfrm>
          <a:prstGeom prst="wedgeEllipseCallout">
            <a:avLst>
              <a:gd name="adj1" fmla="val -43680"/>
              <a:gd name="adj2" fmla="val -163850"/>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sz="1600" b="1" dirty="0">
                <a:solidFill>
                  <a:schemeClr val="accent6">
                    <a:lumMod val="10000"/>
                  </a:schemeClr>
                </a:solidFill>
                <a:sym typeface="+mn-ea"/>
              </a:rPr>
              <a:t>不设置偏移量的固定定位，元素位置保持不变，但脱离了文档流。</a:t>
            </a:r>
            <a:endParaRPr lang="zh-CN" altLang="en-US" sz="16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对象 1"/>
          <p:cNvGraphicFramePr/>
          <p:nvPr/>
        </p:nvGraphicFramePr>
        <p:xfrm>
          <a:off x="93345" y="594995"/>
          <a:ext cx="6059170" cy="6220460"/>
        </p:xfrm>
        <a:graphic>
          <a:graphicData uri="http://schemas.openxmlformats.org/presentationml/2006/ole">
            <mc:AlternateContent xmlns:mc="http://schemas.openxmlformats.org/markup-compatibility/2006">
              <mc:Choice xmlns:v="urn:schemas-microsoft-com:vml" Requires="v">
                <p:oleObj spid="_x0000_s3" name="" r:id="rId1" imgW="6286500" imgH="6372225" progId="Paint.Picture">
                  <p:embed/>
                </p:oleObj>
              </mc:Choice>
              <mc:Fallback>
                <p:oleObj name="" r:id="rId1" imgW="6286500" imgH="6372225" progId="Paint.Picture">
                  <p:embed/>
                  <p:pic>
                    <p:nvPicPr>
                      <p:cNvPr id="0" name="图片 2"/>
                      <p:cNvPicPr/>
                      <p:nvPr/>
                    </p:nvPicPr>
                    <p:blipFill>
                      <a:blip r:embed="rId2"/>
                      <a:stretch>
                        <a:fillRect/>
                      </a:stretch>
                    </p:blipFill>
                    <p:spPr>
                      <a:xfrm>
                        <a:off x="93345" y="594995"/>
                        <a:ext cx="6059170" cy="6220460"/>
                      </a:xfrm>
                      <a:prstGeom prst="rect">
                        <a:avLst/>
                      </a:prstGeom>
                    </p:spPr>
                  </p:pic>
                </p:oleObj>
              </mc:Fallback>
            </mc:AlternateContent>
          </a:graphicData>
        </a:graphic>
      </p:graphicFrame>
      <p:sp>
        <p:nvSpPr>
          <p:cNvPr id="4" name="灯片编号占位符 5"/>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79267" name="Rectangle 2"/>
          <p:cNvSpPr>
            <a:spLocks noGrp="1"/>
          </p:cNvSpPr>
          <p:nvPr>
            <p:ph type="title"/>
          </p:nvPr>
        </p:nvSpPr>
        <p:spPr>
          <a:xfrm>
            <a:off x="0" y="0"/>
            <a:ext cx="9158605" cy="533400"/>
          </a:xfrm>
        </p:spPr>
        <p:txBody>
          <a:bodyPr vert="horz" wrap="square" lIns="91440" tIns="45720" rIns="91440" bIns="45720" anchor="b"/>
          <a:p>
            <a:pPr algn="l"/>
            <a:r>
              <a:rPr lang="en-US" altLang="zh-CN" sz="3000" b="1" dirty="0">
                <a:solidFill>
                  <a:srgbClr val="003366"/>
                </a:solidFill>
                <a:effectLst/>
                <a:latin typeface="宋体" panose="02010600030101010101" pitchFamily="2" charset="-122"/>
                <a:ea typeface="宋体" panose="02010600030101010101" pitchFamily="2" charset="-122"/>
              </a:rPr>
              <a:t>2)</a:t>
            </a:r>
            <a:r>
              <a:rPr lang="zh-CN" sz="3000" b="1" dirty="0">
                <a:solidFill>
                  <a:schemeClr val="accent6">
                    <a:lumMod val="10000"/>
                  </a:schemeClr>
                </a:solidFill>
                <a:effectLst/>
                <a:sym typeface="+mn-ea"/>
              </a:rPr>
              <a:t>固定定位元素固定在浏览器可视区的某一个位置上</a:t>
            </a:r>
            <a:endParaRPr lang="zh-CN" altLang="en-US" sz="3000" b="1">
              <a:solidFill>
                <a:srgbClr val="003366"/>
              </a:solidFill>
              <a:effectLst/>
              <a:latin typeface="宋体" panose="02010600030101010101" pitchFamily="2" charset="-122"/>
              <a:ea typeface="宋体" panose="02010600030101010101" pitchFamily="2" charset="-122"/>
            </a:endParaRPr>
          </a:p>
        </p:txBody>
      </p:sp>
      <p:sp>
        <p:nvSpPr>
          <p:cNvPr id="7" name="矩形 6"/>
          <p:cNvSpPr/>
          <p:nvPr/>
        </p:nvSpPr>
        <p:spPr>
          <a:xfrm>
            <a:off x="516255" y="3675380"/>
            <a:ext cx="3541395" cy="255905"/>
          </a:xfrm>
          <a:prstGeom prst="rect">
            <a:avLst/>
          </a:prstGeom>
          <a:noFill/>
          <a:ln w="127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5" name="对象 4"/>
          <p:cNvGraphicFramePr/>
          <p:nvPr/>
        </p:nvGraphicFramePr>
        <p:xfrm>
          <a:off x="3579495" y="4114165"/>
          <a:ext cx="2573020" cy="2592070"/>
        </p:xfrm>
        <a:graphic>
          <a:graphicData uri="http://schemas.openxmlformats.org/presentationml/2006/ole">
            <mc:AlternateContent xmlns:mc="http://schemas.openxmlformats.org/markup-compatibility/2006">
              <mc:Choice xmlns:v="urn:schemas-microsoft-com:vml" Requires="v">
                <p:oleObj spid="_x0000_s6" name="" r:id="rId3" imgW="3019425" imgH="2924175" progId="Paint.Picture">
                  <p:embed/>
                </p:oleObj>
              </mc:Choice>
              <mc:Fallback>
                <p:oleObj name="" r:id="rId3" imgW="3019425" imgH="2924175" progId="Paint.Picture">
                  <p:embed/>
                  <p:pic>
                    <p:nvPicPr>
                      <p:cNvPr id="0" name="图片 5"/>
                      <p:cNvPicPr/>
                      <p:nvPr/>
                    </p:nvPicPr>
                    <p:blipFill>
                      <a:blip r:embed="rId4"/>
                      <a:stretch>
                        <a:fillRect/>
                      </a:stretch>
                    </p:blipFill>
                    <p:spPr>
                      <a:xfrm>
                        <a:off x="3579495" y="4114165"/>
                        <a:ext cx="2573020" cy="2592070"/>
                      </a:xfrm>
                      <a:prstGeom prst="rect">
                        <a:avLst/>
                      </a:prstGeom>
                    </p:spPr>
                  </p:pic>
                </p:oleObj>
              </mc:Fallback>
            </mc:AlternateContent>
          </a:graphicData>
        </a:graphic>
      </p:graphicFrame>
      <p:graphicFrame>
        <p:nvGraphicFramePr>
          <p:cNvPr id="13" name="对象 12"/>
          <p:cNvGraphicFramePr/>
          <p:nvPr/>
        </p:nvGraphicFramePr>
        <p:xfrm>
          <a:off x="6518275" y="4097020"/>
          <a:ext cx="2511425" cy="2608580"/>
        </p:xfrm>
        <a:graphic>
          <a:graphicData uri="http://schemas.openxmlformats.org/presentationml/2006/ole">
            <mc:AlternateContent xmlns:mc="http://schemas.openxmlformats.org/markup-compatibility/2006">
              <mc:Choice xmlns:v="urn:schemas-microsoft-com:vml" Requires="v">
                <p:oleObj spid="_x0000_s14" name="" r:id="rId5" imgW="3067050" imgH="2933700" progId="Paint.Picture">
                  <p:embed/>
                </p:oleObj>
              </mc:Choice>
              <mc:Fallback>
                <p:oleObj name="" r:id="rId5" imgW="3067050" imgH="2933700" progId="Paint.Picture">
                  <p:embed/>
                  <p:pic>
                    <p:nvPicPr>
                      <p:cNvPr id="0" name="图片 13"/>
                      <p:cNvPicPr/>
                      <p:nvPr/>
                    </p:nvPicPr>
                    <p:blipFill>
                      <a:blip r:embed="rId6"/>
                      <a:stretch>
                        <a:fillRect/>
                      </a:stretch>
                    </p:blipFill>
                    <p:spPr>
                      <a:xfrm>
                        <a:off x="6518275" y="4097020"/>
                        <a:ext cx="2511425" cy="2608580"/>
                      </a:xfrm>
                      <a:prstGeom prst="rect">
                        <a:avLst/>
                      </a:prstGeom>
                    </p:spPr>
                  </p:pic>
                </p:oleObj>
              </mc:Fallback>
            </mc:AlternateContent>
          </a:graphicData>
        </a:graphic>
      </p:graphicFrame>
      <p:sp>
        <p:nvSpPr>
          <p:cNvPr id="12" name="椭圆形标注 11"/>
          <p:cNvSpPr/>
          <p:nvPr/>
        </p:nvSpPr>
        <p:spPr>
          <a:xfrm>
            <a:off x="6152515" y="2592705"/>
            <a:ext cx="2749550" cy="791845"/>
          </a:xfrm>
          <a:prstGeom prst="wedgeEllipseCallout">
            <a:avLst>
              <a:gd name="adj1" fmla="val 47066"/>
              <a:gd name="adj2" fmla="val 270288"/>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sz="1600" b="1" dirty="0">
                <a:solidFill>
                  <a:schemeClr val="accent6">
                    <a:lumMod val="10000"/>
                  </a:schemeClr>
                </a:solidFill>
                <a:sym typeface="+mn-ea"/>
              </a:rPr>
              <a:t>移动滚动条，固定定位元素位置不变。</a:t>
            </a:r>
            <a:endParaRPr lang="zh-CN" altLang="en-US" sz="160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对象 1"/>
          <p:cNvGraphicFramePr/>
          <p:nvPr/>
        </p:nvGraphicFramePr>
        <p:xfrm>
          <a:off x="82550" y="533400"/>
          <a:ext cx="5677535" cy="6309360"/>
        </p:xfrm>
        <a:graphic>
          <a:graphicData uri="http://schemas.openxmlformats.org/presentationml/2006/ole">
            <mc:AlternateContent xmlns:mc="http://schemas.openxmlformats.org/markup-compatibility/2006">
              <mc:Choice xmlns:v="urn:schemas-microsoft-com:vml" Requires="v">
                <p:oleObj spid="_x0000_s3" name="" r:id="rId1" imgW="6010275" imgH="6353175" progId="Paint.Picture">
                  <p:embed/>
                </p:oleObj>
              </mc:Choice>
              <mc:Fallback>
                <p:oleObj name="" r:id="rId1" imgW="6010275" imgH="6353175" progId="Paint.Picture">
                  <p:embed/>
                  <p:pic>
                    <p:nvPicPr>
                      <p:cNvPr id="0" name="图片 2"/>
                      <p:cNvPicPr/>
                      <p:nvPr/>
                    </p:nvPicPr>
                    <p:blipFill>
                      <a:blip r:embed="rId2"/>
                      <a:stretch>
                        <a:fillRect/>
                      </a:stretch>
                    </p:blipFill>
                    <p:spPr>
                      <a:xfrm>
                        <a:off x="82550" y="533400"/>
                        <a:ext cx="5677535" cy="6309360"/>
                      </a:xfrm>
                      <a:prstGeom prst="rect">
                        <a:avLst/>
                      </a:prstGeom>
                    </p:spPr>
                  </p:pic>
                </p:oleObj>
              </mc:Fallback>
            </mc:AlternateContent>
          </a:graphicData>
        </a:graphic>
      </p:graphicFrame>
      <p:sp>
        <p:nvSpPr>
          <p:cNvPr id="4" name="灯片编号占位符 5"/>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79267" name="Rectangle 2"/>
          <p:cNvSpPr>
            <a:spLocks noGrp="1"/>
          </p:cNvSpPr>
          <p:nvPr>
            <p:ph type="title"/>
          </p:nvPr>
        </p:nvSpPr>
        <p:spPr>
          <a:xfrm>
            <a:off x="0" y="0"/>
            <a:ext cx="8408035" cy="533400"/>
          </a:xfrm>
        </p:spPr>
        <p:txBody>
          <a:bodyPr vert="horz" wrap="square" lIns="91440" tIns="45720" rIns="91440" bIns="45720" anchor="b"/>
          <a:p>
            <a:pPr algn="l"/>
            <a:r>
              <a:rPr lang="en-US" altLang="zh-CN" sz="3000" b="1" dirty="0">
                <a:solidFill>
                  <a:srgbClr val="003366"/>
                </a:solidFill>
                <a:effectLst/>
                <a:latin typeface="宋体" panose="02010600030101010101" pitchFamily="2" charset="-122"/>
                <a:ea typeface="宋体" panose="02010600030101010101" pitchFamily="2" charset="-122"/>
              </a:rPr>
              <a:t>3)</a:t>
            </a:r>
            <a:r>
              <a:rPr lang="zh-CN" sz="3000" b="1" dirty="0">
                <a:solidFill>
                  <a:schemeClr val="accent6">
                    <a:lumMod val="10000"/>
                  </a:schemeClr>
                </a:solidFill>
                <a:effectLst/>
                <a:sym typeface="+mn-ea"/>
              </a:rPr>
              <a:t>固定定位根据浏览器的可视窗口来计算位置</a:t>
            </a:r>
            <a:endParaRPr lang="zh-CN" sz="3000" b="1" dirty="0">
              <a:solidFill>
                <a:schemeClr val="accent6">
                  <a:lumMod val="10000"/>
                </a:schemeClr>
              </a:solidFill>
              <a:effectLst/>
              <a:sym typeface="+mn-ea"/>
            </a:endParaRPr>
          </a:p>
        </p:txBody>
      </p:sp>
      <p:sp>
        <p:nvSpPr>
          <p:cNvPr id="7" name="矩形 6"/>
          <p:cNvSpPr/>
          <p:nvPr/>
        </p:nvSpPr>
        <p:spPr>
          <a:xfrm>
            <a:off x="441960" y="4161155"/>
            <a:ext cx="5318125" cy="692150"/>
          </a:xfrm>
          <a:prstGeom prst="rect">
            <a:avLst/>
          </a:prstGeom>
          <a:noFill/>
          <a:ln w="127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8" name="图片 7"/>
          <p:cNvPicPr>
            <a:picLocks noChangeAspect="1"/>
          </p:cNvPicPr>
          <p:nvPr/>
        </p:nvPicPr>
        <p:blipFill>
          <a:blip r:embed="rId3"/>
          <a:stretch>
            <a:fillRect/>
          </a:stretch>
        </p:blipFill>
        <p:spPr>
          <a:xfrm>
            <a:off x="4486910" y="902970"/>
            <a:ext cx="4454525" cy="317690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 name="对象 9"/>
          <p:cNvGraphicFramePr/>
          <p:nvPr/>
        </p:nvGraphicFramePr>
        <p:xfrm>
          <a:off x="22225" y="896620"/>
          <a:ext cx="8665210" cy="5912485"/>
        </p:xfrm>
        <a:graphic>
          <a:graphicData uri="http://schemas.openxmlformats.org/presentationml/2006/ole">
            <mc:AlternateContent xmlns:mc="http://schemas.openxmlformats.org/markup-compatibility/2006">
              <mc:Choice xmlns:v="urn:schemas-microsoft-com:vml" Requires="v">
                <p:oleObj spid="_x0000_s11" name="" r:id="rId1" imgW="8658225" imgH="5867400" progId="Paint.Picture">
                  <p:embed/>
                </p:oleObj>
              </mc:Choice>
              <mc:Fallback>
                <p:oleObj name="" r:id="rId1" imgW="8658225" imgH="5867400" progId="Paint.Picture">
                  <p:embed/>
                  <p:pic>
                    <p:nvPicPr>
                      <p:cNvPr id="0" name="图片 10"/>
                      <p:cNvPicPr/>
                      <p:nvPr/>
                    </p:nvPicPr>
                    <p:blipFill>
                      <a:blip r:embed="rId2"/>
                      <a:stretch>
                        <a:fillRect/>
                      </a:stretch>
                    </p:blipFill>
                    <p:spPr>
                      <a:xfrm>
                        <a:off x="22225" y="896620"/>
                        <a:ext cx="8665210" cy="5912485"/>
                      </a:xfrm>
                      <a:prstGeom prst="rect">
                        <a:avLst/>
                      </a:prstGeom>
                    </p:spPr>
                  </p:pic>
                </p:oleObj>
              </mc:Fallback>
            </mc:AlternateContent>
          </a:graphicData>
        </a:graphic>
      </p:graphicFrame>
      <p:sp>
        <p:nvSpPr>
          <p:cNvPr id="4" name="灯片编号占位符 5"/>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79267" name="Rectangle 2"/>
          <p:cNvSpPr>
            <a:spLocks noGrp="1"/>
          </p:cNvSpPr>
          <p:nvPr>
            <p:ph type="title"/>
          </p:nvPr>
        </p:nvSpPr>
        <p:spPr>
          <a:xfrm>
            <a:off x="22225" y="363220"/>
            <a:ext cx="9099550" cy="533400"/>
          </a:xfrm>
        </p:spPr>
        <p:txBody>
          <a:bodyPr vert="horz" wrap="square" lIns="91440" tIns="45720" rIns="91440" bIns="45720" anchor="b"/>
          <a:p>
            <a:pPr algn="l"/>
            <a:r>
              <a:rPr lang="en-US" altLang="zh-CN" sz="3000" b="1" dirty="0">
                <a:solidFill>
                  <a:srgbClr val="003366"/>
                </a:solidFill>
                <a:effectLst/>
                <a:latin typeface="宋体" panose="02010600030101010101" pitchFamily="2" charset="-122"/>
                <a:ea typeface="宋体" panose="02010600030101010101" pitchFamily="2" charset="-122"/>
              </a:rPr>
              <a:t>4)固定定位后元素支持所有块级元素样式，且不</a:t>
            </a:r>
            <a:br>
              <a:rPr lang="en-US" altLang="zh-CN" sz="3000" b="1" dirty="0">
                <a:solidFill>
                  <a:srgbClr val="003366"/>
                </a:solidFill>
                <a:effectLst/>
                <a:latin typeface="宋体" panose="02010600030101010101" pitchFamily="2" charset="-122"/>
                <a:ea typeface="宋体" panose="02010600030101010101" pitchFamily="2" charset="-122"/>
              </a:rPr>
            </a:br>
            <a:r>
              <a:rPr lang="en-US" altLang="zh-CN" sz="3000" b="1" dirty="0">
                <a:solidFill>
                  <a:srgbClr val="003366"/>
                </a:solidFill>
                <a:effectLst/>
                <a:latin typeface="宋体" panose="02010600030101010101" pitchFamily="2" charset="-122"/>
                <a:ea typeface="宋体" panose="02010600030101010101" pitchFamily="2" charset="-122"/>
              </a:rPr>
              <a:t>  设置宽度时，宽度都由内容撑开</a:t>
            </a:r>
            <a:endParaRPr lang="en-US" altLang="zh-CN" sz="3000" b="1" dirty="0">
              <a:solidFill>
                <a:srgbClr val="003366"/>
              </a:solidFill>
              <a:effectLst/>
              <a:latin typeface="宋体" panose="02010600030101010101" pitchFamily="2" charset="-122"/>
              <a:ea typeface="宋体" panose="02010600030101010101" pitchFamily="2" charset="-122"/>
            </a:endParaRPr>
          </a:p>
        </p:txBody>
      </p:sp>
      <p:sp>
        <p:nvSpPr>
          <p:cNvPr id="7" name="矩形 6"/>
          <p:cNvSpPr/>
          <p:nvPr/>
        </p:nvSpPr>
        <p:spPr>
          <a:xfrm>
            <a:off x="441960" y="4531995"/>
            <a:ext cx="3383915" cy="264795"/>
          </a:xfrm>
          <a:prstGeom prst="rect">
            <a:avLst/>
          </a:prstGeom>
          <a:noFill/>
          <a:ln w="127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441960" y="3128010"/>
            <a:ext cx="3383915" cy="264795"/>
          </a:xfrm>
          <a:prstGeom prst="rect">
            <a:avLst/>
          </a:prstGeom>
          <a:noFill/>
          <a:ln w="127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p:cNvPicPr>
            <a:picLocks noChangeAspect="1"/>
          </p:cNvPicPr>
          <p:nvPr/>
        </p:nvPicPr>
        <p:blipFill>
          <a:blip r:embed="rId3"/>
          <a:stretch>
            <a:fillRect/>
          </a:stretch>
        </p:blipFill>
        <p:spPr>
          <a:xfrm>
            <a:off x="4791075" y="3128010"/>
            <a:ext cx="4092575" cy="23622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77219" name="Rectangle 2"/>
          <p:cNvSpPr>
            <a:spLocks noGrp="1"/>
          </p:cNvSpPr>
          <p:nvPr>
            <p:ph type="title"/>
          </p:nvPr>
        </p:nvSpPr>
        <p:spPr>
          <a:xfrm>
            <a:off x="0" y="156210"/>
            <a:ext cx="8244205" cy="671830"/>
          </a:xfrm>
        </p:spPr>
        <p:txBody>
          <a:bodyPr vert="horz" wrap="square" lIns="91440" tIns="45720" rIns="91440" bIns="45720" anchor="b"/>
          <a:p>
            <a:pPr algn="l"/>
            <a:r>
              <a:rPr lang="en-US" altLang="zh-CN" sz="3800" b="1" dirty="0">
                <a:solidFill>
                  <a:srgbClr val="003366"/>
                </a:solidFill>
                <a:effectLst/>
                <a:sym typeface="+mn-ea"/>
              </a:rPr>
              <a:t>13.3 </a:t>
            </a:r>
            <a:r>
              <a:rPr lang="zh-CN" altLang="en-US" sz="3800" b="1" dirty="0">
                <a:solidFill>
                  <a:srgbClr val="003366"/>
                </a:solidFill>
                <a:effectLst/>
                <a:sym typeface="+mn-ea"/>
              </a:rPr>
              <a:t>浮动排版</a:t>
            </a:r>
            <a:endParaRPr lang="zh-CN" altLang="en-US" sz="3800" b="1">
              <a:solidFill>
                <a:srgbClr val="003366"/>
              </a:solidFill>
              <a:effectLst/>
            </a:endParaRPr>
          </a:p>
        </p:txBody>
      </p:sp>
      <p:sp>
        <p:nvSpPr>
          <p:cNvPr id="777220" name="Rectangle 3"/>
          <p:cNvSpPr>
            <a:spLocks noGrp="1"/>
          </p:cNvSpPr>
          <p:nvPr>
            <p:ph type="body"/>
          </p:nvPr>
        </p:nvSpPr>
        <p:spPr>
          <a:xfrm>
            <a:off x="0" y="918845"/>
            <a:ext cx="9144000" cy="5596255"/>
          </a:xfrm>
        </p:spPr>
        <p:txBody>
          <a:bodyPr vert="horz" wrap="square" lIns="91440" tIns="45720" rIns="91440" bIns="45720" anchor="t"/>
          <a:p>
            <a:pPr>
              <a:lnSpc>
                <a:spcPct val="120000"/>
              </a:lnSpc>
              <a:spcBef>
                <a:spcPts val="0"/>
              </a:spcBef>
              <a:buClr>
                <a:srgbClr val="FF0000"/>
              </a:buClr>
            </a:pPr>
            <a:r>
              <a:rPr lang="zh-CN" altLang="en-US" sz="3000" b="1" dirty="0">
                <a:effectLst/>
                <a:sym typeface="+mn-ea"/>
              </a:rPr>
              <a:t>浮动排版</a:t>
            </a:r>
            <a:r>
              <a:rPr lang="zh-CN" altLang="en-US" sz="3000" b="1" dirty="0">
                <a:sym typeface="+mn-ea"/>
              </a:rPr>
              <a:t>：使用</a:t>
            </a:r>
            <a:r>
              <a:rPr lang="en-US" altLang="zh-CN" sz="3000" b="1" dirty="0">
                <a:solidFill>
                  <a:srgbClr val="FF0000"/>
                </a:solidFill>
                <a:sym typeface="+mn-ea"/>
              </a:rPr>
              <a:t>float</a:t>
            </a:r>
            <a:r>
              <a:rPr lang="zh-CN" altLang="en-US" sz="3000" b="1" dirty="0">
                <a:solidFill>
                  <a:srgbClr val="FF0000"/>
                </a:solidFill>
                <a:sym typeface="+mn-ea"/>
              </a:rPr>
              <a:t>属性</a:t>
            </a:r>
            <a:r>
              <a:rPr lang="zh-CN" altLang="en-US" sz="3000" b="1" dirty="0">
                <a:sym typeface="+mn-ea"/>
              </a:rPr>
              <a:t>进行浮动设置</a:t>
            </a:r>
            <a:r>
              <a:rPr lang="zh-CN" altLang="en-US" sz="3000" b="1" dirty="0">
                <a:sym typeface="+mn-ea"/>
              </a:rPr>
              <a:t>。</a:t>
            </a:r>
            <a:endParaRPr lang="zh-CN" altLang="en-US" sz="3000" b="1" dirty="0"/>
          </a:p>
          <a:p>
            <a:pPr>
              <a:lnSpc>
                <a:spcPct val="120000"/>
              </a:lnSpc>
              <a:spcBef>
                <a:spcPts val="0"/>
              </a:spcBef>
              <a:buClr>
                <a:srgbClr val="FF0000"/>
              </a:buClr>
            </a:pPr>
            <a:r>
              <a:rPr lang="zh-CN" altLang="en-US" sz="3000" b="1" dirty="0"/>
              <a:t>在浮动排版中，块级元素的宽度不再自动伸展，而是根据盒子里放置的内容决定其宽度，要修改该宽度，可设置元素的宽度和内边距。</a:t>
            </a:r>
            <a:endParaRPr lang="zh-CN" altLang="en-US" sz="3000" b="1" dirty="0"/>
          </a:p>
          <a:p>
            <a:pPr>
              <a:lnSpc>
                <a:spcPct val="120000"/>
              </a:lnSpc>
              <a:spcBef>
                <a:spcPts val="0"/>
              </a:spcBef>
              <a:buClr>
                <a:srgbClr val="FF0000"/>
              </a:buClr>
            </a:pPr>
            <a:r>
              <a:rPr lang="zh-CN" altLang="en-US" sz="3000" b="1" dirty="0"/>
              <a:t>浮动的盒子可以向左或向右移动，直到它的外边缘碰到包含框或另一个浮动框的边框为止。</a:t>
            </a:r>
            <a:endParaRPr lang="zh-CN" altLang="en-US" sz="3000" b="1"/>
          </a:p>
          <a:p>
            <a:pPr>
              <a:buClr>
                <a:srgbClr val="FF0000"/>
              </a:buClr>
            </a:pPr>
            <a:endParaRPr lang="zh-CN" altLang="en-US" sz="2800" b="1" dirty="0"/>
          </a:p>
          <a:p>
            <a:pPr>
              <a:buClr>
                <a:srgbClr val="FF0000"/>
              </a:buClr>
            </a:pPr>
            <a:endParaRPr lang="zh-CN" altLang="en-US" sz="2800" dirty="0"/>
          </a:p>
        </p:txBody>
      </p:sp>
      <p:sp>
        <p:nvSpPr>
          <p:cNvPr id="777221" name="云形标注 777220"/>
          <p:cNvSpPr/>
          <p:nvPr/>
        </p:nvSpPr>
        <p:spPr>
          <a:xfrm>
            <a:off x="943610" y="4653280"/>
            <a:ext cx="7793355" cy="921385"/>
          </a:xfrm>
          <a:prstGeom prst="cloudCallout">
            <a:avLst>
              <a:gd name="adj1" fmla="val -9032"/>
              <a:gd name="adj2" fmla="val -96519"/>
            </a:avLst>
          </a:prstGeom>
          <a:solidFill>
            <a:schemeClr val="accent2">
              <a:lumMod val="90000"/>
            </a:schemeClr>
          </a:solidFill>
          <a:ln w="12700" cap="sq" cmpd="sng">
            <a:solidFill>
              <a:schemeClr val="accent1">
                <a:shade val="50000"/>
              </a:schemeClr>
            </a:solidFill>
            <a:prstDash val="solid"/>
            <a:headEnd type="none" w="sm" len="sm"/>
            <a:tailEnd type="none" w="sm" len="sm"/>
          </a:ln>
        </p:spPr>
        <p:txBody>
          <a:bodyPr/>
          <a:p>
            <a:pPr>
              <a:buClrTx/>
            </a:pPr>
            <a:r>
              <a:rPr lang="zh-CN" altLang="en-US" sz="2000" b="1" dirty="0">
                <a:solidFill>
                  <a:schemeClr val="accent6">
                    <a:lumMod val="10000"/>
                  </a:schemeClr>
                </a:solidFill>
                <a:latin typeface="Verdana" panose="020B0604030504040204" pitchFamily="34" charset="0"/>
              </a:rPr>
              <a:t>浮动框不在文档的标准流中，所以文档的标准流中的块框表现得就像浮动框不存在一样。</a:t>
            </a:r>
            <a:r>
              <a:rPr lang="zh-CN" altLang="en-US" sz="2000" dirty="0">
                <a:solidFill>
                  <a:schemeClr val="accent6">
                    <a:lumMod val="10000"/>
                  </a:schemeClr>
                </a:solidFill>
                <a:latin typeface="Verdana" panose="020B0604030504040204" pitchFamily="34" charset="0"/>
              </a:rPr>
              <a:t> </a:t>
            </a:r>
            <a:r>
              <a:rPr lang="zh-CN" altLang="en-US" sz="2000" b="1" dirty="0">
                <a:solidFill>
                  <a:schemeClr val="accent6">
                    <a:lumMod val="10000"/>
                  </a:schemeClr>
                </a:solidFill>
                <a:latin typeface="Verdana" panose="020B0604030504040204" pitchFamily="34" charset="0"/>
              </a:rPr>
              <a:t> </a:t>
            </a:r>
            <a:endParaRPr lang="zh-CN" altLang="en-US" sz="2000" b="1" dirty="0">
              <a:solidFill>
                <a:schemeClr val="accent6">
                  <a:lumMod val="10000"/>
                </a:schemeClr>
              </a:solidFill>
              <a:latin typeface="Verdana" panose="020B0604030504040204" pitchFamily="34"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77220" name="Rectangle 3"/>
          <p:cNvSpPr>
            <a:spLocks noGrp="1"/>
          </p:cNvSpPr>
          <p:nvPr>
            <p:ph type="body"/>
          </p:nvPr>
        </p:nvSpPr>
        <p:spPr>
          <a:xfrm>
            <a:off x="0" y="828675"/>
            <a:ext cx="9144000" cy="5876925"/>
          </a:xfrm>
        </p:spPr>
        <p:txBody>
          <a:bodyPr vert="horz" wrap="square" lIns="91440" tIns="45720" rIns="91440" bIns="45720" anchor="t"/>
          <a:p>
            <a:pPr>
              <a:lnSpc>
                <a:spcPct val="120000"/>
              </a:lnSpc>
              <a:spcBef>
                <a:spcPts val="0"/>
              </a:spcBef>
              <a:buClr>
                <a:srgbClr val="FF0000"/>
              </a:buClr>
            </a:pPr>
            <a:r>
              <a:rPr lang="zh-CN" altLang="en-US" sz="3000" b="1" dirty="0"/>
              <a:t>盒子的浮动使用</a:t>
            </a:r>
            <a:r>
              <a:rPr lang="en-US" altLang="zh-CN" sz="3000" b="1" dirty="0"/>
              <a:t>CSS</a:t>
            </a:r>
            <a:r>
              <a:rPr lang="zh-CN" altLang="en-US" sz="3000" b="1" dirty="0"/>
              <a:t>属性</a:t>
            </a:r>
            <a:r>
              <a:rPr lang="en-US" altLang="zh-CN" sz="3000" b="1" dirty="0">
                <a:sym typeface="+mn-ea"/>
              </a:rPr>
              <a:t>float</a:t>
            </a:r>
            <a:r>
              <a:rPr lang="zh-CN" altLang="en-US" sz="3000" b="1" dirty="0"/>
              <a:t>来设置，语法如下：</a:t>
            </a:r>
            <a:endParaRPr lang="zh-CN" altLang="en-US" sz="3000" b="1" dirty="0"/>
          </a:p>
          <a:p>
            <a:pPr marL="0" indent="0">
              <a:lnSpc>
                <a:spcPct val="120000"/>
              </a:lnSpc>
              <a:spcBef>
                <a:spcPts val="0"/>
              </a:spcBef>
              <a:buClr>
                <a:srgbClr val="FF0000"/>
              </a:buClr>
              <a:buNone/>
            </a:pPr>
            <a:r>
              <a:rPr lang="zh-CN" altLang="en-US" sz="3000" b="1" dirty="0"/>
              <a:t>   </a:t>
            </a:r>
            <a:endParaRPr lang="en-US" altLang="zh-CN" sz="2800" b="1" dirty="0">
              <a:solidFill>
                <a:schemeClr val="accent6">
                  <a:lumMod val="10000"/>
                </a:schemeClr>
              </a:solidFill>
            </a:endParaRPr>
          </a:p>
          <a:p>
            <a:pPr>
              <a:lnSpc>
                <a:spcPct val="120000"/>
              </a:lnSpc>
              <a:spcBef>
                <a:spcPts val="0"/>
              </a:spcBef>
              <a:buClr>
                <a:srgbClr val="FF0000"/>
              </a:buClr>
            </a:pPr>
            <a:r>
              <a:rPr lang="en-US" altLang="zh-CN" sz="3000" b="1" dirty="0"/>
              <a:t>float</a:t>
            </a:r>
            <a:r>
              <a:rPr lang="zh-CN" altLang="en-US" sz="3000" b="1" dirty="0"/>
              <a:t>属性取值</a:t>
            </a:r>
            <a:r>
              <a:rPr lang="en-US" altLang="zh-CN" sz="3000" b="1" dirty="0"/>
              <a:t>(</a:t>
            </a:r>
            <a:r>
              <a:rPr lang="zh-CN" altLang="zh-CN" sz="3000" b="1" dirty="0"/>
              <a:t>浮动方式</a:t>
            </a:r>
            <a:r>
              <a:rPr lang="en-US" altLang="zh-CN" sz="3000" b="1" dirty="0"/>
              <a:t>)</a:t>
            </a:r>
            <a:r>
              <a:rPr lang="zh-CN" altLang="en-US" sz="3000" b="1" dirty="0"/>
              <a:t>如下：</a:t>
            </a:r>
            <a:endParaRPr lang="zh-CN" altLang="en-US" sz="3000" dirty="0"/>
          </a:p>
          <a:p>
            <a:pPr lvl="1">
              <a:buClr>
                <a:srgbClr val="FF0000"/>
              </a:buClr>
            </a:pPr>
            <a:endParaRPr lang="zh-CN" altLang="en-US" b="1" dirty="0">
              <a:solidFill>
                <a:srgbClr val="000000"/>
              </a:solidFill>
            </a:endParaRPr>
          </a:p>
          <a:p>
            <a:pPr>
              <a:lnSpc>
                <a:spcPct val="110000"/>
              </a:lnSpc>
              <a:spcBef>
                <a:spcPts val="0"/>
              </a:spcBef>
              <a:buClr>
                <a:srgbClr val="FF0000"/>
              </a:buClr>
            </a:pPr>
            <a:endParaRPr lang="zh-CN" altLang="en-US" sz="2800" b="1" dirty="0"/>
          </a:p>
        </p:txBody>
      </p:sp>
      <p:sp>
        <p:nvSpPr>
          <p:cNvPr id="100" name="文本框 99"/>
          <p:cNvSpPr txBox="1"/>
          <p:nvPr/>
        </p:nvSpPr>
        <p:spPr>
          <a:xfrm>
            <a:off x="49530" y="46990"/>
            <a:ext cx="8623300" cy="598805"/>
          </a:xfrm>
          <a:prstGeom prst="rect">
            <a:avLst/>
          </a:prstGeom>
          <a:noFill/>
          <a:ln w="9525">
            <a:noFill/>
          </a:ln>
        </p:spPr>
        <p:txBody>
          <a:bodyPr wrap="square">
            <a:spAutoFit/>
          </a:bodyPr>
          <a:p>
            <a:r>
              <a:rPr lang="en-US" altLang="zh-CN" sz="3300" b="1" dirty="0">
                <a:solidFill>
                  <a:srgbClr val="003366"/>
                </a:solidFill>
                <a:effectLst/>
                <a:sym typeface="+mn-ea"/>
              </a:rPr>
              <a:t>1. </a:t>
            </a:r>
            <a:r>
              <a:rPr lang="zh-CN" altLang="en-US" sz="3300" b="1" dirty="0">
                <a:solidFill>
                  <a:srgbClr val="003366"/>
                </a:solidFill>
                <a:effectLst/>
                <a:sym typeface="+mn-ea"/>
              </a:rPr>
              <a:t>盒子的浮动设置</a:t>
            </a:r>
            <a:endParaRPr lang="zh-CN" altLang="en-US" sz="3300"/>
          </a:p>
        </p:txBody>
      </p:sp>
      <p:graphicFrame>
        <p:nvGraphicFramePr>
          <p:cNvPr id="2" name="对象 1"/>
          <p:cNvGraphicFramePr/>
          <p:nvPr/>
        </p:nvGraphicFramePr>
        <p:xfrm>
          <a:off x="336550" y="2641600"/>
          <a:ext cx="7778750" cy="2068195"/>
        </p:xfrm>
        <a:graphic>
          <a:graphicData uri="http://schemas.openxmlformats.org/presentationml/2006/ole">
            <mc:AlternateContent xmlns:mc="http://schemas.openxmlformats.org/markup-compatibility/2006">
              <mc:Choice xmlns:v="urn:schemas-microsoft-com:vml" Requires="v">
                <p:oleObj spid="_x0000_s3" name="" r:id="rId1" imgW="7772400" imgH="2066925" progId="Paint.Picture">
                  <p:embed/>
                </p:oleObj>
              </mc:Choice>
              <mc:Fallback>
                <p:oleObj name="" r:id="rId1" imgW="7772400" imgH="2066925" progId="Paint.Picture">
                  <p:embed/>
                  <p:pic>
                    <p:nvPicPr>
                      <p:cNvPr id="0" name="图片 2"/>
                      <p:cNvPicPr/>
                      <p:nvPr/>
                    </p:nvPicPr>
                    <p:blipFill>
                      <a:blip r:embed="rId2"/>
                      <a:stretch>
                        <a:fillRect/>
                      </a:stretch>
                    </p:blipFill>
                    <p:spPr>
                      <a:xfrm>
                        <a:off x="336550" y="2641600"/>
                        <a:ext cx="7778750" cy="2068195"/>
                      </a:xfrm>
                      <a:prstGeom prst="rect">
                        <a:avLst/>
                      </a:prstGeom>
                    </p:spPr>
                  </p:pic>
                </p:oleObj>
              </mc:Fallback>
            </mc:AlternateContent>
          </a:graphicData>
        </a:graphic>
      </p:graphicFrame>
      <p:sp>
        <p:nvSpPr>
          <p:cNvPr id="5" name="矩形 4"/>
          <p:cNvSpPr/>
          <p:nvPr/>
        </p:nvSpPr>
        <p:spPr>
          <a:xfrm>
            <a:off x="454660" y="1540510"/>
            <a:ext cx="8061960" cy="431800"/>
          </a:xfrm>
          <a:prstGeom prst="rect">
            <a:avLst/>
          </a:prstGeom>
          <a:solidFill>
            <a:schemeClr val="accent6"/>
          </a:solidFill>
          <a:ln w="12700"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2600" b="1" dirty="0">
                <a:solidFill>
                  <a:schemeClr val="accent6">
                    <a:lumMod val="10000"/>
                  </a:schemeClr>
                </a:solidFill>
                <a:sym typeface="+mn-ea"/>
              </a:rPr>
              <a:t>float: </a:t>
            </a:r>
            <a:r>
              <a:rPr lang="zh-CN" altLang="zh-CN" sz="2600" b="1" dirty="0">
                <a:solidFill>
                  <a:schemeClr val="accent6">
                    <a:lumMod val="10000"/>
                  </a:schemeClr>
                </a:solidFill>
                <a:sym typeface="+mn-ea"/>
              </a:rPr>
              <a:t>浮动方式</a:t>
            </a:r>
            <a:r>
              <a:rPr lang="en-US" altLang="zh-CN" sz="2600" b="1" dirty="0">
                <a:solidFill>
                  <a:schemeClr val="accent6">
                    <a:lumMod val="10000"/>
                  </a:schemeClr>
                </a:solidFill>
                <a:sym typeface="+mn-ea"/>
              </a:rPr>
              <a:t>;</a:t>
            </a:r>
            <a:endParaRPr lang="zh-CN" altLang="en-US" sz="2600">
              <a:noFill/>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77220" name="Rectangle 3"/>
          <p:cNvSpPr>
            <a:spLocks noGrp="1"/>
          </p:cNvSpPr>
          <p:nvPr>
            <p:ph type="body"/>
          </p:nvPr>
        </p:nvSpPr>
        <p:spPr>
          <a:xfrm>
            <a:off x="0" y="549275"/>
            <a:ext cx="9144000" cy="5876925"/>
          </a:xfrm>
        </p:spPr>
        <p:txBody>
          <a:bodyPr vert="horz" wrap="square" lIns="91440" tIns="45720" rIns="91440" bIns="45720" anchor="t"/>
          <a:p>
            <a:pPr>
              <a:lnSpc>
                <a:spcPct val="120000"/>
              </a:lnSpc>
              <a:spcBef>
                <a:spcPts val="0"/>
              </a:spcBef>
              <a:buClr>
                <a:srgbClr val="FF0000"/>
              </a:buClr>
            </a:pPr>
            <a:r>
              <a:rPr lang="en-US" altLang="zh-CN" sz="3000" b="1" dirty="0"/>
              <a:t>float</a:t>
            </a:r>
            <a:r>
              <a:rPr lang="zh-CN" altLang="en-US" sz="3000" b="1" dirty="0"/>
              <a:t>属性的值指出了盒子是否浮动及如何浮动。当该属性等于</a:t>
            </a:r>
            <a:r>
              <a:rPr lang="en-US" altLang="zh-CN" sz="3000" b="1" dirty="0"/>
              <a:t>left</a:t>
            </a:r>
            <a:r>
              <a:rPr lang="zh-CN" altLang="en-US" sz="3000" b="1" dirty="0"/>
              <a:t>或</a:t>
            </a:r>
            <a:r>
              <a:rPr lang="en-US" altLang="zh-CN" sz="3000" b="1" dirty="0"/>
              <a:t>right</a:t>
            </a:r>
            <a:r>
              <a:rPr lang="zh-CN" altLang="en-US" sz="3000" b="1" dirty="0"/>
              <a:t>引起对象浮动时，盒子将被视作块级元素</a:t>
            </a:r>
            <a:r>
              <a:rPr lang="en-US" altLang="zh-CN" sz="3000" b="1" dirty="0"/>
              <a:t>(block-level)</a:t>
            </a:r>
            <a:r>
              <a:rPr lang="zh-CN" altLang="en-US" sz="3000" b="1" dirty="0"/>
              <a:t>，即</a:t>
            </a:r>
            <a:r>
              <a:rPr lang="en-US" altLang="zh-CN" sz="3000" b="1" dirty="0"/>
              <a:t>display</a:t>
            </a:r>
            <a:r>
              <a:rPr lang="zh-CN" altLang="en-US" sz="3000" b="1" dirty="0"/>
              <a:t>属性等于</a:t>
            </a:r>
            <a:r>
              <a:rPr lang="en-US" altLang="zh-CN" sz="3000" b="1" dirty="0"/>
              <a:t>block</a:t>
            </a:r>
            <a:r>
              <a:rPr lang="zh-CN" altLang="en-US" sz="3000" b="1" dirty="0"/>
              <a:t>。但需注意的是，</a:t>
            </a:r>
            <a:r>
              <a:rPr lang="zh-CN" altLang="en-US" sz="3000" b="1" dirty="0">
                <a:solidFill>
                  <a:srgbClr val="FF0000"/>
                </a:solidFill>
              </a:rPr>
              <a:t>默认情况下，</a:t>
            </a:r>
            <a:r>
              <a:rPr lang="zh-CN" altLang="en-US" sz="3000" b="1" dirty="0">
                <a:solidFill>
                  <a:srgbClr val="FF0000"/>
                </a:solidFill>
                <a:sym typeface="+mn-ea"/>
              </a:rPr>
              <a:t>此时</a:t>
            </a:r>
            <a:r>
              <a:rPr lang="zh-CN" altLang="en-US" sz="3000" b="1" dirty="0">
                <a:solidFill>
                  <a:srgbClr val="FF0000"/>
                </a:solidFill>
              </a:rPr>
              <a:t>盒子的宽度不再伸展，而是根据盒子里面放的内容来决定其宽度。</a:t>
            </a:r>
            <a:endParaRPr lang="zh-CN" altLang="en-US" sz="3000" b="1" dirty="0">
              <a:solidFill>
                <a:schemeClr val="tx1"/>
              </a:solidFill>
              <a:effectLst/>
            </a:endParaRPr>
          </a:p>
          <a:p>
            <a:pPr>
              <a:lnSpc>
                <a:spcPct val="120000"/>
              </a:lnSpc>
              <a:spcBef>
                <a:spcPts val="0"/>
              </a:spcBef>
              <a:buClr>
                <a:srgbClr val="FF0000"/>
              </a:buClr>
            </a:pPr>
            <a:r>
              <a:rPr lang="zh-CN" altLang="en-US" sz="3000" b="1" dirty="0">
                <a:solidFill>
                  <a:srgbClr val="FF0000"/>
                </a:solidFill>
              </a:rPr>
              <a:t>浮动元素将脱离标准流</a:t>
            </a:r>
            <a:r>
              <a:rPr lang="zh-CN" altLang="en-US" sz="3000" b="1" dirty="0"/>
              <a:t>，此时文档流中的</a:t>
            </a:r>
            <a:r>
              <a:rPr lang="zh-CN" altLang="en-US" sz="3000" b="1" dirty="0">
                <a:solidFill>
                  <a:srgbClr val="FF0000"/>
                </a:solidFill>
              </a:rPr>
              <a:t>块级元素</a:t>
            </a:r>
            <a:r>
              <a:rPr lang="zh-CN" altLang="en-US" sz="3000" b="1" dirty="0"/>
              <a:t>表现得就像浮动元素不存在一样，所以</a:t>
            </a:r>
            <a:r>
              <a:rPr lang="zh-CN" altLang="en-US" sz="3000" b="1" dirty="0">
                <a:solidFill>
                  <a:srgbClr val="FF0000"/>
                </a:solidFill>
              </a:rPr>
              <a:t>如果不正确设置外边距</a:t>
            </a:r>
            <a:r>
              <a:rPr lang="zh-CN" altLang="en-US" sz="3000" b="1" dirty="0"/>
              <a:t>，</a:t>
            </a:r>
            <a:r>
              <a:rPr lang="zh-CN" altLang="en-US" sz="3000" b="1" dirty="0">
                <a:solidFill>
                  <a:srgbClr val="FF0000"/>
                </a:solidFill>
              </a:rPr>
              <a:t>将会发生文档流中的元素和浮动元素重叠现象</a:t>
            </a:r>
            <a:r>
              <a:rPr lang="zh-CN" altLang="en-US" sz="3000" b="1" dirty="0"/>
              <a:t>。</a:t>
            </a:r>
            <a:endParaRPr lang="zh-CN" altLang="en-US" sz="3000" b="1"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5"/>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77220" name="Rectangle 3"/>
          <p:cNvSpPr>
            <a:spLocks noGrp="1"/>
          </p:cNvSpPr>
          <p:nvPr>
            <p:ph type="body"/>
          </p:nvPr>
        </p:nvSpPr>
        <p:spPr>
          <a:xfrm>
            <a:off x="0" y="630555"/>
            <a:ext cx="9144000" cy="5876925"/>
          </a:xfrm>
        </p:spPr>
        <p:txBody>
          <a:bodyPr vert="horz" wrap="square" lIns="91440" tIns="45720" rIns="91440" bIns="45720" anchor="t"/>
          <a:p>
            <a:pPr>
              <a:lnSpc>
                <a:spcPct val="120000"/>
              </a:lnSpc>
              <a:spcBef>
                <a:spcPts val="0"/>
              </a:spcBef>
              <a:buClr>
                <a:srgbClr val="FF0000"/>
              </a:buClr>
            </a:pPr>
            <a:r>
              <a:rPr sz="3000" b="1" dirty="0"/>
              <a:t>相比于标准流元素，浮动元素具有</a:t>
            </a:r>
            <a:r>
              <a:rPr lang="zh-CN" sz="3000" b="1" dirty="0"/>
              <a:t>以下一些不一样</a:t>
            </a:r>
            <a:r>
              <a:rPr sz="3000" b="1" dirty="0"/>
              <a:t>的表现和特征</a:t>
            </a:r>
            <a:r>
              <a:rPr lang="zh-CN" sz="3000" b="1" dirty="0"/>
              <a:t>：</a:t>
            </a:r>
            <a:endParaRPr lang="zh-CN" sz="3000" b="1" dirty="0"/>
          </a:p>
          <a:p>
            <a:pPr lvl="1">
              <a:lnSpc>
                <a:spcPct val="120000"/>
              </a:lnSpc>
              <a:spcBef>
                <a:spcPts val="0"/>
              </a:spcBef>
              <a:buClr>
                <a:srgbClr val="FF0000"/>
              </a:buClr>
            </a:pPr>
            <a:r>
              <a:rPr lang="zh-CN" sz="2625" b="1" dirty="0">
                <a:solidFill>
                  <a:schemeClr val="accent6">
                    <a:lumMod val="10000"/>
                  </a:schemeClr>
                </a:solidFill>
              </a:rPr>
              <a:t>可以设置元素向左或向右浮动。</a:t>
            </a:r>
            <a:endParaRPr lang="zh-CN" sz="2625" b="1" dirty="0">
              <a:solidFill>
                <a:schemeClr val="accent6">
                  <a:lumMod val="10000"/>
                </a:schemeClr>
              </a:solidFill>
            </a:endParaRPr>
          </a:p>
          <a:p>
            <a:pPr lvl="1">
              <a:lnSpc>
                <a:spcPct val="120000"/>
              </a:lnSpc>
              <a:spcBef>
                <a:spcPts val="0"/>
              </a:spcBef>
              <a:buClr>
                <a:srgbClr val="FF0000"/>
              </a:buClr>
            </a:pPr>
            <a:r>
              <a:rPr lang="zh-CN" sz="2625" b="1" dirty="0">
                <a:solidFill>
                  <a:schemeClr val="accent6">
                    <a:lumMod val="10000"/>
                  </a:schemeClr>
                </a:solidFill>
              </a:rPr>
              <a:t>浮动可以让块级元素在一行显示。</a:t>
            </a:r>
            <a:endParaRPr lang="zh-CN" sz="2625" b="1" dirty="0">
              <a:solidFill>
                <a:schemeClr val="accent6">
                  <a:lumMod val="10000"/>
                </a:schemeClr>
              </a:solidFill>
            </a:endParaRPr>
          </a:p>
          <a:p>
            <a:pPr lvl="1">
              <a:lnSpc>
                <a:spcPct val="120000"/>
              </a:lnSpc>
              <a:spcBef>
                <a:spcPts val="0"/>
              </a:spcBef>
              <a:buClr>
                <a:srgbClr val="FF0000"/>
              </a:buClr>
            </a:pPr>
            <a:r>
              <a:rPr lang="zh-CN" sz="2625" b="1" dirty="0">
                <a:solidFill>
                  <a:schemeClr val="accent6">
                    <a:lumMod val="10000"/>
                  </a:schemeClr>
                </a:solidFill>
              </a:rPr>
              <a:t>浮动使行内元素具有块级元素特征。</a:t>
            </a:r>
            <a:endParaRPr lang="zh-CN" sz="2625" b="1" dirty="0">
              <a:solidFill>
                <a:schemeClr val="accent6">
                  <a:lumMod val="10000"/>
                </a:schemeClr>
              </a:solidFill>
            </a:endParaRPr>
          </a:p>
          <a:p>
            <a:pPr lvl="1">
              <a:lnSpc>
                <a:spcPct val="120000"/>
              </a:lnSpc>
              <a:spcBef>
                <a:spcPts val="0"/>
              </a:spcBef>
              <a:buClr>
                <a:srgbClr val="FF0000"/>
              </a:buClr>
            </a:pPr>
            <a:r>
              <a:rPr lang="zh-CN" sz="2625" b="1" dirty="0">
                <a:solidFill>
                  <a:schemeClr val="accent6">
                    <a:lumMod val="10000"/>
                  </a:schemeClr>
                </a:solidFill>
              </a:rPr>
              <a:t>浮动元素不设置宽高时，宽高由内容撑开。</a:t>
            </a:r>
            <a:endParaRPr lang="zh-CN" sz="2625" b="1" dirty="0">
              <a:solidFill>
                <a:schemeClr val="accent6">
                  <a:lumMod val="10000"/>
                </a:schemeClr>
              </a:solidFill>
            </a:endParaRPr>
          </a:p>
          <a:p>
            <a:pPr lvl="1">
              <a:lnSpc>
                <a:spcPct val="120000"/>
              </a:lnSpc>
              <a:spcBef>
                <a:spcPts val="0"/>
              </a:spcBef>
              <a:buClr>
                <a:srgbClr val="FF0000"/>
              </a:buClr>
            </a:pPr>
            <a:r>
              <a:rPr lang="zh-CN" sz="2625" b="1" dirty="0">
                <a:solidFill>
                  <a:schemeClr val="accent6">
                    <a:lumMod val="10000"/>
                  </a:schemeClr>
                </a:solidFill>
              </a:rPr>
              <a:t>浮动元素向指定的方向移动，直到它的外边缘碰到包含框或另一个浮动框的边框为止。</a:t>
            </a:r>
            <a:endParaRPr lang="zh-CN" sz="2625" b="1" dirty="0">
              <a:solidFill>
                <a:schemeClr val="accent6">
                  <a:lumMod val="10000"/>
                </a:schemeClr>
              </a:solidFill>
            </a:endParaRPr>
          </a:p>
          <a:p>
            <a:pPr lvl="1">
              <a:lnSpc>
                <a:spcPct val="120000"/>
              </a:lnSpc>
              <a:spcBef>
                <a:spcPts val="0"/>
              </a:spcBef>
              <a:buClr>
                <a:srgbClr val="FF0000"/>
              </a:buClr>
            </a:pPr>
            <a:r>
              <a:rPr lang="zh-CN" sz="2625" b="1" dirty="0">
                <a:solidFill>
                  <a:schemeClr val="accent6">
                    <a:lumMod val="10000"/>
                  </a:schemeClr>
                </a:solidFill>
              </a:rPr>
              <a:t>浮动元素脱离文档流，浮动后的子元素无法撑开父元素。</a:t>
            </a:r>
            <a:endParaRPr lang="zh-CN" sz="2625" b="1" dirty="0">
              <a:solidFill>
                <a:schemeClr val="accent6">
                  <a:lumMod val="10000"/>
                </a:schemeClr>
              </a:solidFill>
            </a:endParaRPr>
          </a:p>
          <a:p>
            <a:pPr lvl="1">
              <a:lnSpc>
                <a:spcPct val="120000"/>
              </a:lnSpc>
              <a:spcBef>
                <a:spcPts val="0"/>
              </a:spcBef>
              <a:buClr>
                <a:srgbClr val="FF0000"/>
              </a:buClr>
            </a:pPr>
            <a:r>
              <a:rPr lang="zh-CN" sz="2625" b="1" dirty="0">
                <a:solidFill>
                  <a:schemeClr val="accent6">
                    <a:lumMod val="10000"/>
                  </a:schemeClr>
                </a:solidFill>
              </a:rPr>
              <a:t>向同一方向浮动的元素形成流式布局。</a:t>
            </a:r>
            <a:endParaRPr lang="zh-CN" sz="2625" b="1" dirty="0">
              <a:solidFill>
                <a:schemeClr val="accent6">
                  <a:lumMod val="10000"/>
                </a:schemeClr>
              </a:solidFill>
            </a:endParaRPr>
          </a:p>
          <a:p>
            <a:pPr lvl="1">
              <a:lnSpc>
                <a:spcPct val="120000"/>
              </a:lnSpc>
              <a:spcBef>
                <a:spcPts val="0"/>
              </a:spcBef>
              <a:buClr>
                <a:srgbClr val="FF0000"/>
              </a:buClr>
            </a:pPr>
            <a:r>
              <a:rPr lang="zh-CN" sz="2625" b="1" dirty="0">
                <a:solidFill>
                  <a:schemeClr val="accent6">
                    <a:lumMod val="10000"/>
                  </a:schemeClr>
                </a:solidFill>
              </a:rPr>
              <a:t>浮动会影响后续元素的布局。</a:t>
            </a:r>
            <a:endParaRPr lang="zh-CN" sz="2625" b="1" dirty="0">
              <a:solidFill>
                <a:schemeClr val="accent6">
                  <a:lumMod val="10000"/>
                </a:schemeClr>
              </a:solidFill>
            </a:endParaRPr>
          </a:p>
          <a:p>
            <a:pPr lvl="1">
              <a:lnSpc>
                <a:spcPct val="120000"/>
              </a:lnSpc>
              <a:spcBef>
                <a:spcPts val="0"/>
              </a:spcBef>
              <a:buClr>
                <a:srgbClr val="FF0000"/>
              </a:buClr>
            </a:pPr>
            <a:r>
              <a:rPr lang="zh-CN" sz="2625" b="1" dirty="0">
                <a:solidFill>
                  <a:schemeClr val="accent6">
                    <a:lumMod val="10000"/>
                  </a:schemeClr>
                </a:solidFill>
              </a:rPr>
              <a:t>浮动元素会脱离文档流，提升层级。</a:t>
            </a:r>
            <a:endParaRPr lang="zh-CN" altLang="en-US" sz="2800" b="1" dirty="0"/>
          </a:p>
        </p:txBody>
      </p:sp>
      <p:sp>
        <p:nvSpPr>
          <p:cNvPr id="100" name="文本框 99"/>
          <p:cNvSpPr txBox="1"/>
          <p:nvPr/>
        </p:nvSpPr>
        <p:spPr>
          <a:xfrm>
            <a:off x="49530" y="46990"/>
            <a:ext cx="8623300" cy="598805"/>
          </a:xfrm>
          <a:prstGeom prst="rect">
            <a:avLst/>
          </a:prstGeom>
          <a:noFill/>
          <a:ln w="9525">
            <a:noFill/>
          </a:ln>
        </p:spPr>
        <p:txBody>
          <a:bodyPr wrap="square">
            <a:spAutoFit/>
          </a:bodyPr>
          <a:p>
            <a:r>
              <a:rPr lang="en-US" altLang="zh-CN" sz="3300" b="1" dirty="0">
                <a:solidFill>
                  <a:srgbClr val="003366"/>
                </a:solidFill>
                <a:effectLst/>
                <a:sym typeface="+mn-ea"/>
              </a:rPr>
              <a:t>2. </a:t>
            </a:r>
            <a:r>
              <a:rPr lang="zh-CN" altLang="en-US" sz="3300" b="1" dirty="0">
                <a:solidFill>
                  <a:srgbClr val="003366"/>
                </a:solidFill>
                <a:effectLst/>
                <a:sym typeface="+mn-ea"/>
              </a:rPr>
              <a:t>浮动元素的表现和特征</a:t>
            </a:r>
            <a:endParaRPr lang="zh-CN" altLang="en-US" sz="330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 name="对象 8"/>
          <p:cNvGraphicFramePr/>
          <p:nvPr/>
        </p:nvGraphicFramePr>
        <p:xfrm>
          <a:off x="187960" y="525145"/>
          <a:ext cx="8498840" cy="6317615"/>
        </p:xfrm>
        <a:graphic>
          <a:graphicData uri="http://schemas.openxmlformats.org/presentationml/2006/ole">
            <mc:AlternateContent xmlns:mc="http://schemas.openxmlformats.org/markup-compatibility/2006">
              <mc:Choice xmlns:v="urn:schemas-microsoft-com:vml" Requires="v">
                <p:oleObj spid="_x0000_s10" name="" r:id="rId1" imgW="11601450" imgH="7953375" progId="Paint.Picture">
                  <p:embed/>
                </p:oleObj>
              </mc:Choice>
              <mc:Fallback>
                <p:oleObj name="" r:id="rId1" imgW="11601450" imgH="7953375" progId="Paint.Picture">
                  <p:embed/>
                  <p:pic>
                    <p:nvPicPr>
                      <p:cNvPr id="0" name="图片 8"/>
                      <p:cNvPicPr/>
                      <p:nvPr/>
                    </p:nvPicPr>
                    <p:blipFill>
                      <a:blip r:embed="rId2"/>
                      <a:stretch>
                        <a:fillRect/>
                      </a:stretch>
                    </p:blipFill>
                    <p:spPr>
                      <a:xfrm>
                        <a:off x="187960" y="525145"/>
                        <a:ext cx="8498840" cy="6317615"/>
                      </a:xfrm>
                      <a:prstGeom prst="rect">
                        <a:avLst/>
                      </a:prstGeom>
                    </p:spPr>
                  </p:pic>
                </p:oleObj>
              </mc:Fallback>
            </mc:AlternateContent>
          </a:graphicData>
        </a:graphic>
      </p:graphicFrame>
      <p:sp>
        <p:nvSpPr>
          <p:cNvPr id="4" name="灯片编号占位符 5"/>
          <p:cNvSpPr txBox="1">
            <a:spLocks noGrp="1"/>
          </p:cNvSpPr>
          <p:nvPr/>
        </p:nvSpPr>
        <p:spPr bwMode="auto">
          <a:xfrm>
            <a:off x="6718300" y="6248400"/>
            <a:ext cx="1905000" cy="457200"/>
          </a:xfrm>
          <a:prstGeom prst="rect">
            <a:avLst/>
          </a:prstGeom>
          <a:noFill/>
          <a:ln>
            <a:miter lim="800000"/>
          </a:ln>
        </p:spPr>
        <p:txBody>
          <a:bodyPr vert="horz" wrap="square" lIns="91440" tIns="45720" rIns="91440" bIns="45720" numCol="1" anchor="t" anchorCtr="0" compatLnSpc="1"/>
          <a:p>
            <a:pPr algn="r">
              <a:buClrTx/>
            </a:pPr>
            <a:fld id="{9A0DB2DC-4C9A-4742-B13C-FB6460FD3503}" type="slidenum">
              <a:rPr lang="zh-CN" altLang="en-US" sz="1400" dirty="0">
                <a:latin typeface="Comic Sans MS" panose="030F0702030302020204" pitchFamily="66" charset="0"/>
              </a:rPr>
            </a:fld>
            <a:endParaRPr lang="zh-CN" altLang="en-US" sz="1400" dirty="0">
              <a:latin typeface="Comic Sans MS" panose="030F0702030302020204" pitchFamily="66" charset="0"/>
            </a:endParaRPr>
          </a:p>
        </p:txBody>
      </p:sp>
      <p:sp>
        <p:nvSpPr>
          <p:cNvPr id="779267" name="Rectangle 2"/>
          <p:cNvSpPr>
            <a:spLocks noGrp="1"/>
          </p:cNvSpPr>
          <p:nvPr>
            <p:ph type="title"/>
          </p:nvPr>
        </p:nvSpPr>
        <p:spPr>
          <a:xfrm>
            <a:off x="0" y="0"/>
            <a:ext cx="8244205" cy="525780"/>
          </a:xfrm>
        </p:spPr>
        <p:txBody>
          <a:bodyPr vert="horz" wrap="square" lIns="91440" tIns="45720" rIns="91440" bIns="45720" anchor="b"/>
          <a:p>
            <a:pPr algn="l"/>
            <a:r>
              <a:rPr lang="en-US" altLang="zh-CN" sz="3200" b="1" dirty="0">
                <a:solidFill>
                  <a:srgbClr val="003366"/>
                </a:solidFill>
                <a:effectLst/>
                <a:latin typeface="宋体" panose="02010600030101010101" pitchFamily="2" charset="-122"/>
                <a:ea typeface="宋体" panose="02010600030101010101" pitchFamily="2" charset="-122"/>
              </a:rPr>
              <a:t>(1)</a:t>
            </a:r>
            <a:r>
              <a:rPr lang="zh-CN" altLang="en-US" sz="3200" b="1" dirty="0">
                <a:solidFill>
                  <a:srgbClr val="003366"/>
                </a:solidFill>
                <a:effectLst/>
                <a:latin typeface="宋体" panose="02010600030101010101" pitchFamily="2" charset="-122"/>
                <a:ea typeface="宋体" panose="02010600030101010101" pitchFamily="2" charset="-122"/>
              </a:rPr>
              <a:t>设置元素向左和向右浮动</a:t>
            </a:r>
            <a:endParaRPr lang="zh-CN" altLang="en-US" sz="3200" b="1" dirty="0">
              <a:solidFill>
                <a:srgbClr val="003366"/>
              </a:solidFill>
              <a:effectLst/>
              <a:latin typeface="宋体" panose="02010600030101010101" pitchFamily="2" charset="-122"/>
              <a:ea typeface="宋体" panose="02010600030101010101" pitchFamily="2" charset="-122"/>
            </a:endParaRPr>
          </a:p>
        </p:txBody>
      </p:sp>
      <p:sp>
        <p:nvSpPr>
          <p:cNvPr id="7" name="矩形 6"/>
          <p:cNvSpPr/>
          <p:nvPr/>
        </p:nvSpPr>
        <p:spPr>
          <a:xfrm>
            <a:off x="484505" y="3195320"/>
            <a:ext cx="1196975" cy="231140"/>
          </a:xfrm>
          <a:prstGeom prst="rect">
            <a:avLst/>
          </a:prstGeom>
          <a:noFill/>
          <a:ln w="127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8" name="图片 7"/>
          <p:cNvPicPr>
            <a:picLocks noChangeAspect="1"/>
          </p:cNvPicPr>
          <p:nvPr/>
        </p:nvPicPr>
        <p:blipFill>
          <a:blip r:embed="rId3"/>
          <a:stretch>
            <a:fillRect/>
          </a:stretch>
        </p:blipFill>
        <p:spPr>
          <a:xfrm>
            <a:off x="5354955" y="2641600"/>
            <a:ext cx="3626485" cy="2562860"/>
          </a:xfrm>
          <a:prstGeom prst="rect">
            <a:avLst/>
          </a:prstGeom>
        </p:spPr>
      </p:pic>
      <p:sp>
        <p:nvSpPr>
          <p:cNvPr id="11" name="矩形 10"/>
          <p:cNvSpPr/>
          <p:nvPr/>
        </p:nvSpPr>
        <p:spPr>
          <a:xfrm>
            <a:off x="484505" y="4104640"/>
            <a:ext cx="1196975" cy="231140"/>
          </a:xfrm>
          <a:prstGeom prst="rect">
            <a:avLst/>
          </a:prstGeom>
          <a:noFill/>
          <a:ln w="127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000" fill="hold">
                                          <p:stCondLst>
                                            <p:cond delay="0"/>
                                          </p:stCondLst>
                                        </p:cTn>
                                        <p:tgtEl>
                                          <p:spTgt spid="7"/>
                                        </p:tgtEl>
                                        <p:attrNameLst>
                                          <p:attrName>style.visibility</p:attrName>
                                        </p:attrNameLst>
                                      </p:cBhvr>
                                      <p:to>
                                        <p:strVal val="visible"/>
                                      </p:to>
                                    </p:set>
                                    <p:animEffect transition="in" filter="diamond(in)">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000" fill="hold">
                                          <p:stCondLst>
                                            <p:cond delay="0"/>
                                          </p:stCondLst>
                                        </p:cTn>
                                        <p:tgtEl>
                                          <p:spTgt spid="11"/>
                                        </p:tgtEl>
                                        <p:attrNameLst>
                                          <p:attrName>style.visibility</p:attrName>
                                        </p:attrNameLst>
                                      </p:cBhvr>
                                      <p:to>
                                        <p:strVal val="visible"/>
                                      </p:to>
                                    </p:set>
                                    <p:animEffect transition="in" filter="diamond(in)">
                                      <p:cBhvr>
                                        <p:cTn id="12" dur="1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Lst>
  </p:timing>
</p:sld>
</file>

<file path=ppt/tags/tag1.xml><?xml version="1.0" encoding="utf-8"?>
<p:tagLst xmlns:p="http://schemas.openxmlformats.org/presentationml/2006/main">
  <p:tag name="KSO_WM_UNIT_TABLE_BEAUTIFY" val="smartTable{72273e49-47cc-46e3-812e-abbdfd6bb622}"/>
</p:tagLst>
</file>

<file path=ppt/theme/theme1.xml><?xml version="1.0" encoding="utf-8"?>
<a:theme xmlns:a="http://schemas.openxmlformats.org/drawingml/2006/main" name="Balloons">
  <a:themeElements>
    <a:clrScheme name="">
      <a:dk1>
        <a:srgbClr val="006699"/>
      </a:dk1>
      <a:lt1>
        <a:srgbClr val="FFFFFF"/>
      </a:lt1>
      <a:dk2>
        <a:srgbClr val="006666"/>
      </a:dk2>
      <a:lt2>
        <a:srgbClr val="FFFFCC"/>
      </a:lt2>
      <a:accent1>
        <a:srgbClr val="EDFAD2"/>
      </a:accent1>
      <a:accent2>
        <a:srgbClr val="EBF7FF"/>
      </a:accent2>
      <a:accent3>
        <a:srgbClr val="FFFFFF"/>
      </a:accent3>
      <a:accent4>
        <a:srgbClr val="005783"/>
      </a:accent4>
      <a:accent5>
        <a:srgbClr val="F4FCE5"/>
      </a:accent5>
      <a:accent6>
        <a:srgbClr val="D3DDE5"/>
      </a:accent6>
      <a:hlink>
        <a:srgbClr val="CC99FF"/>
      </a:hlink>
      <a:folHlink>
        <a:srgbClr val="F2DFFD"/>
      </a:folHlink>
    </a:clrScheme>
    <a:fontScheme nam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FFFF"/>
        </a:dk2>
        <a:lt2>
          <a:srgbClr val="9900CC"/>
        </a:lt2>
        <a:accent1>
          <a:srgbClr val="666699"/>
        </a:accent1>
        <a:accent2>
          <a:srgbClr val="660066"/>
        </a:accent2>
        <a:accent3>
          <a:srgbClr val="AAAAAA"/>
        </a:accent3>
        <a:accent4>
          <a:srgbClr val="DCDCAF"/>
        </a:accent4>
        <a:accent5>
          <a:srgbClr val="B9B9CA"/>
        </a:accent5>
        <a:accent6>
          <a:srgbClr val="5B005B"/>
        </a:accent6>
        <a:hlink>
          <a:srgbClr val="CC0000"/>
        </a:hlink>
        <a:folHlink>
          <a:srgbClr val="A5002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990033"/>
        </a:lt2>
        <a:accent1>
          <a:srgbClr val="FF3300"/>
        </a:accent1>
        <a:accent2>
          <a:srgbClr val="FF9900"/>
        </a:accent2>
        <a:accent3>
          <a:srgbClr val="AAAAAA"/>
        </a:accent3>
        <a:accent4>
          <a:srgbClr val="DCDCDC"/>
        </a:accent4>
        <a:accent5>
          <a:srgbClr val="FFADAA"/>
        </a:accent5>
        <a:accent6>
          <a:srgbClr val="E58900"/>
        </a:accent6>
        <a:hlink>
          <a:srgbClr val="FFFF99"/>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CC"/>
        </a:dk1>
        <a:lt1>
          <a:srgbClr val="000000"/>
        </a:lt1>
        <a:dk2>
          <a:srgbClr val="FFFFFF"/>
        </a:dk2>
        <a:lt2>
          <a:srgbClr val="CCCCFF"/>
        </a:lt2>
        <a:accent1>
          <a:srgbClr val="9999FF"/>
        </a:accent1>
        <a:accent2>
          <a:srgbClr val="33CCCC"/>
        </a:accent2>
        <a:accent3>
          <a:srgbClr val="AAAAAA"/>
        </a:accent3>
        <a:accent4>
          <a:srgbClr val="DCDCAF"/>
        </a:accent4>
        <a:accent5>
          <a:srgbClr val="CACAFF"/>
        </a:accent5>
        <a:accent6>
          <a:srgbClr val="2DB7B7"/>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
        <a:dk1>
          <a:srgbClr val="F8F8F8"/>
        </a:dk1>
        <a:lt1>
          <a:srgbClr val="800000"/>
        </a:lt1>
        <a:dk2>
          <a:srgbClr val="FFFFFF"/>
        </a:dk2>
        <a:lt2>
          <a:srgbClr val="000000"/>
        </a:lt2>
        <a:accent1>
          <a:srgbClr val="FF3300"/>
        </a:accent1>
        <a:accent2>
          <a:srgbClr val="FF5050"/>
        </a:accent2>
        <a:accent3>
          <a:srgbClr val="C1AAAA"/>
        </a:accent3>
        <a:accent4>
          <a:srgbClr val="D6D6D6"/>
        </a:accent4>
        <a:accent5>
          <a:srgbClr val="FFADAA"/>
        </a:accent5>
        <a:accent6>
          <a:srgbClr val="E54747"/>
        </a:accent6>
        <a:hlink>
          <a:srgbClr val="FF9999"/>
        </a:hlink>
        <a:folHlink>
          <a:srgbClr val="FF9966"/>
        </a:folHlink>
      </a:clrScheme>
      <a:clrMap bg1="lt1" tx1="dk1" bg2="lt2" tx2="dk2" accent1="accent1" accent2="accent2" accent3="accent3" accent4="accent4" accent5="accent5" accent6="accent6" hlink="hlink" folHlink="folHlink"/>
    </a:extraClrScheme>
    <a:extraClrScheme>
      <a:clrScheme name="">
        <a:dk1>
          <a:srgbClr val="FFFFFF"/>
        </a:dk1>
        <a:lt1>
          <a:srgbClr val="000066"/>
        </a:lt1>
        <a:dk2>
          <a:srgbClr val="CCECFF"/>
        </a:dk2>
        <a:lt2>
          <a:srgbClr val="666699"/>
        </a:lt2>
        <a:accent1>
          <a:srgbClr val="009999"/>
        </a:accent1>
        <a:accent2>
          <a:srgbClr val="0099CC"/>
        </a:accent2>
        <a:accent3>
          <a:srgbClr val="AAAAB9"/>
        </a:accent3>
        <a:accent4>
          <a:srgbClr val="DCDCDC"/>
        </a:accent4>
        <a:accent5>
          <a:srgbClr val="AACACA"/>
        </a:accent5>
        <a:accent6>
          <a:srgbClr val="0089B7"/>
        </a:accent6>
        <a:hlink>
          <a:srgbClr val="CC99FF"/>
        </a:hlink>
        <a:folHlink>
          <a:srgbClr val="3366CC"/>
        </a:folHlink>
      </a:clrScheme>
      <a:clrMap bg1="lt1" tx1="dk1" bg2="lt2" tx2="dk2" accent1="accent1" accent2="accent2" accent3="accent3" accent4="accent4" accent5="accent5" accent6="accent6" hlink="hlink" folHlink="folHlink"/>
    </a:extraClrScheme>
    <a:extraClrScheme>
      <a:clrScheme name="">
        <a:dk1>
          <a:srgbClr val="FFFFFF"/>
        </a:dk1>
        <a:lt1>
          <a:srgbClr val="009900"/>
        </a:lt1>
        <a:dk2>
          <a:srgbClr val="FFFF99"/>
        </a:dk2>
        <a:lt2>
          <a:srgbClr val="99CC00"/>
        </a:lt2>
        <a:accent1>
          <a:srgbClr val="336600"/>
        </a:accent1>
        <a:accent2>
          <a:srgbClr val="008000"/>
        </a:accent2>
        <a:accent3>
          <a:srgbClr val="AACAAA"/>
        </a:accent3>
        <a:accent4>
          <a:srgbClr val="DCDCDC"/>
        </a:accent4>
        <a:accent5>
          <a:srgbClr val="ADB9AA"/>
        </a:accent5>
        <a:accent6>
          <a:srgbClr val="007200"/>
        </a:accent6>
        <a:hlink>
          <a:srgbClr val="CCCC00"/>
        </a:hlink>
        <a:folHlink>
          <a:srgbClr val="33CC33"/>
        </a:folHlink>
      </a:clrScheme>
      <a:clrMap bg1="lt1" tx1="dk1" bg2="lt2" tx2="dk2" accent1="accent1" accent2="accent2" accent3="accent3" accent4="accent4" accent5="accent5" accent6="accent6" hlink="hlink" folHlink="folHlink"/>
    </a:extraClrScheme>
    <a:extraClrScheme>
      <a:clrScheme name="">
        <a:dk1>
          <a:srgbClr val="000066"/>
        </a:dk1>
        <a:lt1>
          <a:srgbClr val="E1F4FF"/>
        </a:lt1>
        <a:dk2>
          <a:srgbClr val="000066"/>
        </a:dk2>
        <a:lt2>
          <a:srgbClr val="CCCCFF"/>
        </a:lt2>
        <a:accent1>
          <a:srgbClr val="9999FF"/>
        </a:accent1>
        <a:accent2>
          <a:srgbClr val="33CCCC"/>
        </a:accent2>
        <a:accent3>
          <a:srgbClr val="EDF8FF"/>
        </a:accent3>
        <a:accent4>
          <a:srgbClr val="000057"/>
        </a:accent4>
        <a:accent5>
          <a:srgbClr val="CACAFF"/>
        </a:accent5>
        <a:accent6>
          <a:srgbClr val="2DB7B7"/>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
        <a:dk1>
          <a:srgbClr val="006699"/>
        </a:dk1>
        <a:lt1>
          <a:srgbClr val="FFFFFF"/>
        </a:lt1>
        <a:dk2>
          <a:srgbClr val="006666"/>
        </a:dk2>
        <a:lt2>
          <a:srgbClr val="FFFFCC"/>
        </a:lt2>
        <a:accent1>
          <a:srgbClr val="EDFAD2"/>
        </a:accent1>
        <a:accent2>
          <a:srgbClr val="EBF7FF"/>
        </a:accent2>
        <a:accent3>
          <a:srgbClr val="FFFFFF"/>
        </a:accent3>
        <a:accent4>
          <a:srgbClr val="005783"/>
        </a:accent4>
        <a:accent5>
          <a:srgbClr val="F4FCE5"/>
        </a:accent5>
        <a:accent6>
          <a:srgbClr val="D3DDE5"/>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589B7"/>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alloons">
  <a:themeElements>
    <a:clrScheme name="">
      <a:dk1>
        <a:srgbClr val="006699"/>
      </a:dk1>
      <a:lt1>
        <a:srgbClr val="FFFFFF"/>
      </a:lt1>
      <a:dk2>
        <a:srgbClr val="006666"/>
      </a:dk2>
      <a:lt2>
        <a:srgbClr val="FFFFCC"/>
      </a:lt2>
      <a:accent1>
        <a:srgbClr val="EDFAD2"/>
      </a:accent1>
      <a:accent2>
        <a:srgbClr val="EBF7FF"/>
      </a:accent2>
      <a:accent3>
        <a:srgbClr val="FFFFFF"/>
      </a:accent3>
      <a:accent4>
        <a:srgbClr val="005783"/>
      </a:accent4>
      <a:accent5>
        <a:srgbClr val="F4FCE5"/>
      </a:accent5>
      <a:accent6>
        <a:srgbClr val="D3DDE5"/>
      </a:accent6>
      <a:hlink>
        <a:srgbClr val="CC99FF"/>
      </a:hlink>
      <a:folHlink>
        <a:srgbClr val="F2DFFD"/>
      </a:folHlink>
    </a:clrScheme>
    <a:fontScheme nam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FFFF"/>
        </a:dk2>
        <a:lt2>
          <a:srgbClr val="9900CC"/>
        </a:lt2>
        <a:accent1>
          <a:srgbClr val="666699"/>
        </a:accent1>
        <a:accent2>
          <a:srgbClr val="660066"/>
        </a:accent2>
        <a:accent3>
          <a:srgbClr val="AAAAAA"/>
        </a:accent3>
        <a:accent4>
          <a:srgbClr val="DCDCAF"/>
        </a:accent4>
        <a:accent5>
          <a:srgbClr val="B9B9CA"/>
        </a:accent5>
        <a:accent6>
          <a:srgbClr val="5B005B"/>
        </a:accent6>
        <a:hlink>
          <a:srgbClr val="CC0000"/>
        </a:hlink>
        <a:folHlink>
          <a:srgbClr val="A5002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990033"/>
        </a:lt2>
        <a:accent1>
          <a:srgbClr val="FF3300"/>
        </a:accent1>
        <a:accent2>
          <a:srgbClr val="FF9900"/>
        </a:accent2>
        <a:accent3>
          <a:srgbClr val="AAAAAA"/>
        </a:accent3>
        <a:accent4>
          <a:srgbClr val="DCDCDC"/>
        </a:accent4>
        <a:accent5>
          <a:srgbClr val="FFADAA"/>
        </a:accent5>
        <a:accent6>
          <a:srgbClr val="E58900"/>
        </a:accent6>
        <a:hlink>
          <a:srgbClr val="FFFF99"/>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CC"/>
        </a:dk1>
        <a:lt1>
          <a:srgbClr val="000000"/>
        </a:lt1>
        <a:dk2>
          <a:srgbClr val="FFFFFF"/>
        </a:dk2>
        <a:lt2>
          <a:srgbClr val="CCCCFF"/>
        </a:lt2>
        <a:accent1>
          <a:srgbClr val="9999FF"/>
        </a:accent1>
        <a:accent2>
          <a:srgbClr val="33CCCC"/>
        </a:accent2>
        <a:accent3>
          <a:srgbClr val="AAAAAA"/>
        </a:accent3>
        <a:accent4>
          <a:srgbClr val="DCDCAF"/>
        </a:accent4>
        <a:accent5>
          <a:srgbClr val="CACAFF"/>
        </a:accent5>
        <a:accent6>
          <a:srgbClr val="2DB7B7"/>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
        <a:dk1>
          <a:srgbClr val="F8F8F8"/>
        </a:dk1>
        <a:lt1>
          <a:srgbClr val="800000"/>
        </a:lt1>
        <a:dk2>
          <a:srgbClr val="FFFFFF"/>
        </a:dk2>
        <a:lt2>
          <a:srgbClr val="000000"/>
        </a:lt2>
        <a:accent1>
          <a:srgbClr val="FF3300"/>
        </a:accent1>
        <a:accent2>
          <a:srgbClr val="FF5050"/>
        </a:accent2>
        <a:accent3>
          <a:srgbClr val="C1AAAA"/>
        </a:accent3>
        <a:accent4>
          <a:srgbClr val="D6D6D6"/>
        </a:accent4>
        <a:accent5>
          <a:srgbClr val="FFADAA"/>
        </a:accent5>
        <a:accent6>
          <a:srgbClr val="E54747"/>
        </a:accent6>
        <a:hlink>
          <a:srgbClr val="FF9999"/>
        </a:hlink>
        <a:folHlink>
          <a:srgbClr val="FF9966"/>
        </a:folHlink>
      </a:clrScheme>
      <a:clrMap bg1="lt1" tx1="dk1" bg2="lt2" tx2="dk2" accent1="accent1" accent2="accent2" accent3="accent3" accent4="accent4" accent5="accent5" accent6="accent6" hlink="hlink" folHlink="folHlink"/>
    </a:extraClrScheme>
    <a:extraClrScheme>
      <a:clrScheme name="">
        <a:dk1>
          <a:srgbClr val="FFFFFF"/>
        </a:dk1>
        <a:lt1>
          <a:srgbClr val="000066"/>
        </a:lt1>
        <a:dk2>
          <a:srgbClr val="CCECFF"/>
        </a:dk2>
        <a:lt2>
          <a:srgbClr val="666699"/>
        </a:lt2>
        <a:accent1>
          <a:srgbClr val="009999"/>
        </a:accent1>
        <a:accent2>
          <a:srgbClr val="0099CC"/>
        </a:accent2>
        <a:accent3>
          <a:srgbClr val="AAAAB9"/>
        </a:accent3>
        <a:accent4>
          <a:srgbClr val="DCDCDC"/>
        </a:accent4>
        <a:accent5>
          <a:srgbClr val="AACACA"/>
        </a:accent5>
        <a:accent6>
          <a:srgbClr val="0089B7"/>
        </a:accent6>
        <a:hlink>
          <a:srgbClr val="CC99FF"/>
        </a:hlink>
        <a:folHlink>
          <a:srgbClr val="3366CC"/>
        </a:folHlink>
      </a:clrScheme>
      <a:clrMap bg1="lt1" tx1="dk1" bg2="lt2" tx2="dk2" accent1="accent1" accent2="accent2" accent3="accent3" accent4="accent4" accent5="accent5" accent6="accent6" hlink="hlink" folHlink="folHlink"/>
    </a:extraClrScheme>
    <a:extraClrScheme>
      <a:clrScheme name="">
        <a:dk1>
          <a:srgbClr val="FFFFFF"/>
        </a:dk1>
        <a:lt1>
          <a:srgbClr val="009900"/>
        </a:lt1>
        <a:dk2>
          <a:srgbClr val="FFFF99"/>
        </a:dk2>
        <a:lt2>
          <a:srgbClr val="99CC00"/>
        </a:lt2>
        <a:accent1>
          <a:srgbClr val="336600"/>
        </a:accent1>
        <a:accent2>
          <a:srgbClr val="008000"/>
        </a:accent2>
        <a:accent3>
          <a:srgbClr val="AACAAA"/>
        </a:accent3>
        <a:accent4>
          <a:srgbClr val="DCDCDC"/>
        </a:accent4>
        <a:accent5>
          <a:srgbClr val="ADB9AA"/>
        </a:accent5>
        <a:accent6>
          <a:srgbClr val="007200"/>
        </a:accent6>
        <a:hlink>
          <a:srgbClr val="CCCC00"/>
        </a:hlink>
        <a:folHlink>
          <a:srgbClr val="33CC33"/>
        </a:folHlink>
      </a:clrScheme>
      <a:clrMap bg1="lt1" tx1="dk1" bg2="lt2" tx2="dk2" accent1="accent1" accent2="accent2" accent3="accent3" accent4="accent4" accent5="accent5" accent6="accent6" hlink="hlink" folHlink="folHlink"/>
    </a:extraClrScheme>
    <a:extraClrScheme>
      <a:clrScheme name="">
        <a:dk1>
          <a:srgbClr val="000066"/>
        </a:dk1>
        <a:lt1>
          <a:srgbClr val="E1F4FF"/>
        </a:lt1>
        <a:dk2>
          <a:srgbClr val="000066"/>
        </a:dk2>
        <a:lt2>
          <a:srgbClr val="CCCCFF"/>
        </a:lt2>
        <a:accent1>
          <a:srgbClr val="9999FF"/>
        </a:accent1>
        <a:accent2>
          <a:srgbClr val="33CCCC"/>
        </a:accent2>
        <a:accent3>
          <a:srgbClr val="EDF8FF"/>
        </a:accent3>
        <a:accent4>
          <a:srgbClr val="000057"/>
        </a:accent4>
        <a:accent5>
          <a:srgbClr val="CACAFF"/>
        </a:accent5>
        <a:accent6>
          <a:srgbClr val="2DB7B7"/>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
        <a:dk1>
          <a:srgbClr val="006699"/>
        </a:dk1>
        <a:lt1>
          <a:srgbClr val="FFFFFF"/>
        </a:lt1>
        <a:dk2>
          <a:srgbClr val="006666"/>
        </a:dk2>
        <a:lt2>
          <a:srgbClr val="FFFFCC"/>
        </a:lt2>
        <a:accent1>
          <a:srgbClr val="EDFAD2"/>
        </a:accent1>
        <a:accent2>
          <a:srgbClr val="EBF7FF"/>
        </a:accent2>
        <a:accent3>
          <a:srgbClr val="FFFFFF"/>
        </a:accent3>
        <a:accent4>
          <a:srgbClr val="005783"/>
        </a:accent4>
        <a:accent5>
          <a:srgbClr val="F4FCE5"/>
        </a:accent5>
        <a:accent6>
          <a:srgbClr val="D3DDE5"/>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589B7"/>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Balloons</Template>
  <TotalTime>0</TotalTime>
  <Words>4065</Words>
  <Application>WPS 演示</Application>
  <PresentationFormat>在屏幕上显示</PresentationFormat>
  <Paragraphs>373</Paragraphs>
  <Slides>49</Slides>
  <Notes>33</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30</vt:i4>
      </vt:variant>
      <vt:variant>
        <vt:lpstr>幻灯片标题</vt:lpstr>
      </vt:variant>
      <vt:variant>
        <vt:i4>49</vt:i4>
      </vt:variant>
    </vt:vector>
  </HeadingPairs>
  <TitlesOfParts>
    <vt:vector size="92" baseType="lpstr">
      <vt:lpstr>Arial</vt:lpstr>
      <vt:lpstr>宋体</vt:lpstr>
      <vt:lpstr>Wingdings</vt:lpstr>
      <vt:lpstr>Verdana</vt:lpstr>
      <vt:lpstr>Times New Roman</vt:lpstr>
      <vt:lpstr>Comic Sans MS</vt:lpstr>
      <vt:lpstr>微软雅黑</vt:lpstr>
      <vt:lpstr>Arial Unicode MS</vt:lpstr>
      <vt:lpstr>方正书宋简体</vt:lpstr>
      <vt:lpstr>Calibri</vt:lpstr>
      <vt:lpstr>Wingdings</vt:lpstr>
      <vt:lpstr>Balloons</vt:lpstr>
      <vt:lpstr>1_Balloons</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第11讲 浮动排版</vt:lpstr>
      <vt:lpstr>11.1 盒子的CSS排版方法</vt:lpstr>
      <vt:lpstr>13.1 盒子的CSS排版方法概述</vt:lpstr>
      <vt:lpstr>标准流排版示例</vt:lpstr>
      <vt:lpstr>11.2 浮动排版</vt:lpstr>
      <vt:lpstr>PowerPoint 演示文稿</vt:lpstr>
      <vt:lpstr>PowerPoint 演示文稿</vt:lpstr>
      <vt:lpstr>PowerPoint 演示文稿</vt:lpstr>
      <vt:lpstr>(1)浮动可以让块级元素在一行显示</vt:lpstr>
      <vt:lpstr>(1)浮动可以让块级元素在一行显示</vt:lpstr>
      <vt:lpstr>(2)浮动使行内元素具有块级元素特征</vt:lpstr>
      <vt:lpstr>(3)浮动元素不设置宽高时，宽高由内容撑开</vt:lpstr>
      <vt:lpstr>(4)浮动元素向指定的方向移动，直到它的外边缘碰到包含框或另一个浮动框的边框为止</vt:lpstr>
      <vt:lpstr>(5)浮动元素脱离文档流，浮动后的子元素无法撑开父元素（即高度塌陷）</vt:lpstr>
      <vt:lpstr>(6)向同一方向浮动的元素形成流式布局</vt:lpstr>
      <vt:lpstr>(6)向同一方向浮动的元素形成流式布局</vt:lpstr>
      <vt:lpstr>(7)浮动会影响后续元素的布局</vt:lpstr>
      <vt:lpstr>(8)浮动元素会脱离文档流，提升层级</vt:lpstr>
      <vt:lpstr>浮动元素会脱离文档流，提升层级示例</vt:lpstr>
      <vt:lpstr>3. 浮动清除</vt:lpstr>
      <vt:lpstr>PowerPoint 演示文稿</vt:lpstr>
      <vt:lpstr>清除元素左侧的浮动元素</vt:lpstr>
      <vt:lpstr>清除元素右侧的浮动元素</vt:lpstr>
      <vt:lpstr>清除元素两边的浮动元素</vt:lpstr>
      <vt:lpstr>12.1 定位概述</vt:lpstr>
      <vt:lpstr>12.1 定位概述</vt:lpstr>
      <vt:lpstr>12.2 静态定位</vt:lpstr>
      <vt:lpstr>12.2 相对定位</vt:lpstr>
      <vt:lpstr>PowerPoint 演示文稿</vt:lpstr>
      <vt:lpstr>PowerPoint 演示文稿</vt:lpstr>
      <vt:lpstr>1)不设置偏移量相对定位示例</vt:lpstr>
      <vt:lpstr>2)设置偏移量的相对定位示例</vt:lpstr>
      <vt:lpstr>12.3 绝对定位</vt:lpstr>
      <vt:lpstr>PowerPoint 演示文稿</vt:lpstr>
      <vt:lpstr>PowerPoint 演示文稿</vt:lpstr>
      <vt:lpstr>1)不设置偏移量绝对定位示例</vt:lpstr>
      <vt:lpstr>2)相对于有定位的父元素进行绝对定位示例</vt:lpstr>
      <vt:lpstr>3)相对于有定位的父元素进行绝对定位示例</vt:lpstr>
      <vt:lpstr>4)相对于距离最近的有定位的祖先元素进行绝对定      位示例</vt:lpstr>
      <vt:lpstr>5)绝对定位的元素不设置宽度时，宽度由内容撑开</vt:lpstr>
      <vt:lpstr>6)绝对定位的行内元素可以设置宽高以及内外边距     等样式</vt:lpstr>
      <vt:lpstr>7)使用绝对定位解决子元素浮动导致的高度塌陷问题</vt:lpstr>
      <vt:lpstr>12.4 固定定位</vt:lpstr>
      <vt:lpstr>PowerPoint 演示文稿</vt:lpstr>
      <vt:lpstr>PowerPoint 演示文稿</vt:lpstr>
      <vt:lpstr>1)不设置偏移量的固定定位</vt:lpstr>
      <vt:lpstr>2)固定定位元素固定在浏览器可视区的某一个位置上</vt:lpstr>
      <vt:lpstr>3)固定定位根据浏览器的可视窗口来计算位置</vt:lpstr>
      <vt:lpstr>4)固定定位后元素支持所有块级元素样式，且不   设置宽度时，宽度都由内容撑开</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1247</cp:revision>
  <dcterms:created xsi:type="dcterms:W3CDTF">2004-09-29T10:46:00Z</dcterms:created>
  <dcterms:modified xsi:type="dcterms:W3CDTF">2020-08-30T13:14:43Z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