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87" r:id="rId3"/>
    <p:sldId id="596" r:id="rId4"/>
    <p:sldId id="753" r:id="rId5"/>
    <p:sldId id="597" r:id="rId6"/>
    <p:sldId id="599" r:id="rId8"/>
    <p:sldId id="603" r:id="rId9"/>
    <p:sldId id="754" r:id="rId10"/>
    <p:sldId id="756" r:id="rId11"/>
    <p:sldId id="604" r:id="rId12"/>
    <p:sldId id="755" r:id="rId13"/>
    <p:sldId id="611" r:id="rId14"/>
    <p:sldId id="612" r:id="rId15"/>
    <p:sldId id="613" r:id="rId16"/>
    <p:sldId id="614" r:id="rId17"/>
    <p:sldId id="615" r:id="rId18"/>
    <p:sldId id="616" r:id="rId19"/>
    <p:sldId id="617" r:id="rId20"/>
    <p:sldId id="618" r:id="rId21"/>
    <p:sldId id="619" r:id="rId22"/>
    <p:sldId id="757" r:id="rId23"/>
    <p:sldId id="758" r:id="rId24"/>
    <p:sldId id="759" r:id="rId25"/>
    <p:sldId id="760" r:id="rId26"/>
    <p:sldId id="620" r:id="rId27"/>
    <p:sldId id="621" r:id="rId28"/>
    <p:sldId id="622" r:id="rId29"/>
    <p:sldId id="761" r:id="rId30"/>
    <p:sldId id="762" r:id="rId31"/>
    <p:sldId id="763" r:id="rId32"/>
    <p:sldId id="764" r:id="rId33"/>
    <p:sldId id="623" r:id="rId34"/>
    <p:sldId id="765" r:id="rId35"/>
    <p:sldId id="766" r:id="rId36"/>
    <p:sldId id="624" r:id="rId37"/>
    <p:sldId id="767" r:id="rId38"/>
    <p:sldId id="627" r:id="rId39"/>
    <p:sldId id="629" r:id="rId40"/>
    <p:sldId id="631" r:id="rId41"/>
    <p:sldId id="768" r:id="rId42"/>
    <p:sldId id="632" r:id="rId43"/>
    <p:sldId id="769" r:id="rId44"/>
    <p:sldId id="634" r:id="rId45"/>
    <p:sldId id="636" r:id="rId46"/>
    <p:sldId id="639" r:id="rId47"/>
    <p:sldId id="640" r:id="rId48"/>
    <p:sldId id="641" r:id="rId49"/>
    <p:sldId id="643" r:id="rId50"/>
    <p:sldId id="646" r:id="rId51"/>
    <p:sldId id="647" r:id="rId52"/>
    <p:sldId id="770" r:id="rId53"/>
    <p:sldId id="771" r:id="rId54"/>
    <p:sldId id="648" r:id="rId55"/>
    <p:sldId id="649" r:id="rId56"/>
    <p:sldId id="650" r:id="rId57"/>
    <p:sldId id="651" r:id="rId58"/>
    <p:sldId id="652" r:id="rId59"/>
    <p:sldId id="653" r:id="rId60"/>
    <p:sldId id="654" r:id="rId61"/>
    <p:sldId id="655" r:id="rId62"/>
    <p:sldId id="657" r:id="rId63"/>
    <p:sldId id="658" r:id="rId64"/>
    <p:sldId id="659" r:id="rId65"/>
    <p:sldId id="660" r:id="rId66"/>
    <p:sldId id="662" r:id="rId67"/>
    <p:sldId id="663" r:id="rId68"/>
    <p:sldId id="664" r:id="rId69"/>
    <p:sldId id="772" r:id="rId70"/>
    <p:sldId id="773" r:id="rId71"/>
    <p:sldId id="665" r:id="rId72"/>
    <p:sldId id="666" r:id="rId73"/>
    <p:sldId id="667" r:id="rId74"/>
    <p:sldId id="822" r:id="rId75"/>
    <p:sldId id="823" r:id="rId76"/>
    <p:sldId id="824" r:id="rId77"/>
    <p:sldId id="825" r:id="rId78"/>
    <p:sldId id="826" r:id="rId79"/>
    <p:sldId id="827" r:id="rId80"/>
    <p:sldId id="828" r:id="rId8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0000"/>
    <a:srgbClr val="003300"/>
    <a:srgbClr val="333300"/>
    <a:srgbClr val="003366"/>
    <a:srgbClr val="E7EAE6"/>
    <a:srgbClr val="CFD4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83"/>
    <p:restoredTop sz="93929"/>
  </p:normalViewPr>
  <p:slideViewPr>
    <p:cSldViewPr showGuides="1">
      <p:cViewPr varScale="1">
        <p:scale>
          <a:sx n="74" d="100"/>
          <a:sy n="74" d="100"/>
        </p:scale>
        <p:origin x="-10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73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3650" name="页眉占位符 283649"/>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283651" name="日期占位符 283650"/>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3076" name="幻灯片图像占位符 283651"/>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3652"/>
          <p:cNvSpPr>
            <a:spLocks noGrp="1"/>
          </p:cNvSpPr>
          <p:nvPr>
            <p:ph type="body" sz="quarter"/>
          </p:nvPr>
        </p:nvSpPr>
        <p:spPr>
          <a:xfrm>
            <a:off x="685800" y="4343400"/>
            <a:ext cx="54864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83654" name="页脚占位符 283653"/>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283655" name="灯片编号占位符 283654"/>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Verdan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647169"/>
          <p:cNvSpPr>
            <a:spLocks noRot="1" noTextEdit="1"/>
          </p:cNvSpPr>
          <p:nvPr>
            <p:ph type="sldImg"/>
          </p:nvPr>
        </p:nvSpPr>
        <p:spPr/>
      </p:sp>
      <p:sp>
        <p:nvSpPr>
          <p:cNvPr id="7170" name="文本占位符 647170"/>
          <p:cNvSpPr>
            <a:spLocks noGrp="1"/>
          </p:cNvSpPr>
          <p:nvPr>
            <p:ph type="body"/>
          </p:nvPr>
        </p:nvSpPr>
        <p:spPr/>
        <p:txBody>
          <a:bodyPr anchor="t"/>
          <a:p>
            <a:pPr lvl="0" indent="0"/>
            <a:endParaRPr lang="zh-CN" dirty="0"/>
          </a:p>
        </p:txBody>
      </p:sp>
      <p:sp>
        <p:nvSpPr>
          <p:cNvPr id="717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678913"/>
          <p:cNvSpPr>
            <a:spLocks noRot="1" noTextEdit="1"/>
          </p:cNvSpPr>
          <p:nvPr>
            <p:ph type="sldImg"/>
          </p:nvPr>
        </p:nvSpPr>
        <p:spPr/>
      </p:sp>
      <p:sp>
        <p:nvSpPr>
          <p:cNvPr id="32770" name="文本占位符 678914"/>
          <p:cNvSpPr>
            <a:spLocks noGrp="1"/>
          </p:cNvSpPr>
          <p:nvPr>
            <p:ph type="body"/>
          </p:nvPr>
        </p:nvSpPr>
        <p:spPr/>
        <p:txBody>
          <a:bodyPr anchor="t"/>
          <a:p>
            <a:pPr lvl="0" indent="0"/>
            <a:endParaRPr lang="zh-CN" dirty="0"/>
          </a:p>
        </p:txBody>
      </p:sp>
      <p:sp>
        <p:nvSpPr>
          <p:cNvPr id="3277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681985"/>
          <p:cNvSpPr>
            <a:spLocks noRot="1" noTextEdit="1"/>
          </p:cNvSpPr>
          <p:nvPr>
            <p:ph type="sldImg"/>
          </p:nvPr>
        </p:nvSpPr>
        <p:spPr/>
      </p:sp>
      <p:sp>
        <p:nvSpPr>
          <p:cNvPr id="35842" name="文本占位符 681986"/>
          <p:cNvSpPr>
            <a:spLocks noGrp="1"/>
          </p:cNvSpPr>
          <p:nvPr>
            <p:ph type="body"/>
          </p:nvPr>
        </p:nvSpPr>
        <p:spPr/>
        <p:txBody>
          <a:bodyPr anchor="t"/>
          <a:p>
            <a:pPr lvl="0" indent="0"/>
            <a:endParaRPr lang="zh-CN" dirty="0"/>
          </a:p>
        </p:txBody>
      </p:sp>
      <p:sp>
        <p:nvSpPr>
          <p:cNvPr id="3584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791553"/>
          <p:cNvSpPr>
            <a:spLocks noRot="1" noTextEdit="1"/>
          </p:cNvSpPr>
          <p:nvPr>
            <p:ph type="sldImg"/>
          </p:nvPr>
        </p:nvSpPr>
        <p:spPr/>
      </p:sp>
      <p:sp>
        <p:nvSpPr>
          <p:cNvPr id="19458" name="文本占位符 791554"/>
          <p:cNvSpPr>
            <a:spLocks noGrp="1"/>
          </p:cNvSpPr>
          <p:nvPr>
            <p:ph type="body"/>
          </p:nvPr>
        </p:nvSpPr>
        <p:spPr/>
        <p:txBody>
          <a:bodyPr anchor="t"/>
          <a:p>
            <a:pPr lvl="0" indent="0"/>
            <a:endParaRPr lang="zh-CN" dirty="0"/>
          </a:p>
        </p:txBody>
      </p:sp>
      <p:sp>
        <p:nvSpPr>
          <p:cNvPr id="194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685057"/>
          <p:cNvSpPr>
            <a:spLocks noRot="1" noTextEdit="1"/>
          </p:cNvSpPr>
          <p:nvPr>
            <p:ph type="sldImg"/>
          </p:nvPr>
        </p:nvSpPr>
        <p:spPr/>
      </p:sp>
      <p:sp>
        <p:nvSpPr>
          <p:cNvPr id="38914" name="文本占位符 685058"/>
          <p:cNvSpPr>
            <a:spLocks noGrp="1"/>
          </p:cNvSpPr>
          <p:nvPr>
            <p:ph type="body"/>
          </p:nvPr>
        </p:nvSpPr>
        <p:spPr/>
        <p:txBody>
          <a:bodyPr anchor="t"/>
          <a:p>
            <a:pPr lvl="0" indent="0"/>
            <a:endParaRPr lang="zh-CN" dirty="0"/>
          </a:p>
        </p:txBody>
      </p:sp>
      <p:sp>
        <p:nvSpPr>
          <p:cNvPr id="3891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687105"/>
          <p:cNvSpPr>
            <a:spLocks noRot="1" noTextEdit="1"/>
          </p:cNvSpPr>
          <p:nvPr>
            <p:ph type="sldImg"/>
          </p:nvPr>
        </p:nvSpPr>
        <p:spPr/>
      </p:sp>
      <p:sp>
        <p:nvSpPr>
          <p:cNvPr id="40962" name="文本占位符 687106"/>
          <p:cNvSpPr>
            <a:spLocks noGrp="1"/>
          </p:cNvSpPr>
          <p:nvPr>
            <p:ph type="body"/>
          </p:nvPr>
        </p:nvSpPr>
        <p:spPr/>
        <p:txBody>
          <a:bodyPr anchor="t"/>
          <a:p>
            <a:pPr lvl="0" indent="0"/>
            <a:endParaRPr lang="zh-CN" dirty="0"/>
          </a:p>
        </p:txBody>
      </p:sp>
      <p:sp>
        <p:nvSpPr>
          <p:cNvPr id="4096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689153"/>
          <p:cNvSpPr>
            <a:spLocks noRot="1" noTextEdit="1"/>
          </p:cNvSpPr>
          <p:nvPr>
            <p:ph type="sldImg"/>
          </p:nvPr>
        </p:nvSpPr>
        <p:spPr/>
      </p:sp>
      <p:sp>
        <p:nvSpPr>
          <p:cNvPr id="43010" name="文本占位符 689154"/>
          <p:cNvSpPr>
            <a:spLocks noGrp="1"/>
          </p:cNvSpPr>
          <p:nvPr>
            <p:ph type="body"/>
          </p:nvPr>
        </p:nvSpPr>
        <p:spPr/>
        <p:txBody>
          <a:bodyPr anchor="t"/>
          <a:p>
            <a:pPr lvl="0" indent="0"/>
            <a:endParaRPr lang="zh-CN" dirty="0"/>
          </a:p>
        </p:txBody>
      </p:sp>
      <p:sp>
        <p:nvSpPr>
          <p:cNvPr id="4301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689153"/>
          <p:cNvSpPr>
            <a:spLocks noRot="1" noTextEdit="1"/>
          </p:cNvSpPr>
          <p:nvPr>
            <p:ph type="sldImg"/>
          </p:nvPr>
        </p:nvSpPr>
        <p:spPr/>
      </p:sp>
      <p:sp>
        <p:nvSpPr>
          <p:cNvPr id="43010" name="文本占位符 689154"/>
          <p:cNvSpPr>
            <a:spLocks noGrp="1"/>
          </p:cNvSpPr>
          <p:nvPr>
            <p:ph type="body"/>
          </p:nvPr>
        </p:nvSpPr>
        <p:spPr/>
        <p:txBody>
          <a:bodyPr anchor="t"/>
          <a:p>
            <a:pPr lvl="0" indent="0"/>
            <a:endParaRPr lang="zh-CN" dirty="0"/>
          </a:p>
        </p:txBody>
      </p:sp>
      <p:sp>
        <p:nvSpPr>
          <p:cNvPr id="4301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689153"/>
          <p:cNvSpPr>
            <a:spLocks noRot="1" noTextEdit="1"/>
          </p:cNvSpPr>
          <p:nvPr>
            <p:ph type="sldImg"/>
          </p:nvPr>
        </p:nvSpPr>
        <p:spPr/>
      </p:sp>
      <p:sp>
        <p:nvSpPr>
          <p:cNvPr id="43010" name="文本占位符 689154"/>
          <p:cNvSpPr>
            <a:spLocks noGrp="1"/>
          </p:cNvSpPr>
          <p:nvPr>
            <p:ph type="body"/>
          </p:nvPr>
        </p:nvSpPr>
        <p:spPr/>
        <p:txBody>
          <a:bodyPr anchor="t"/>
          <a:p>
            <a:pPr lvl="0" indent="0"/>
            <a:endParaRPr lang="zh-CN" dirty="0"/>
          </a:p>
        </p:txBody>
      </p:sp>
      <p:sp>
        <p:nvSpPr>
          <p:cNvPr id="4301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689153"/>
          <p:cNvSpPr>
            <a:spLocks noRot="1" noTextEdit="1"/>
          </p:cNvSpPr>
          <p:nvPr>
            <p:ph type="sldImg"/>
          </p:nvPr>
        </p:nvSpPr>
        <p:spPr/>
      </p:sp>
      <p:sp>
        <p:nvSpPr>
          <p:cNvPr id="43010" name="文本占位符 689154"/>
          <p:cNvSpPr>
            <a:spLocks noGrp="1"/>
          </p:cNvSpPr>
          <p:nvPr>
            <p:ph type="body"/>
          </p:nvPr>
        </p:nvSpPr>
        <p:spPr/>
        <p:txBody>
          <a:bodyPr anchor="t"/>
          <a:p>
            <a:pPr lvl="0" indent="0"/>
            <a:endParaRPr lang="zh-CN" dirty="0"/>
          </a:p>
        </p:txBody>
      </p:sp>
      <p:sp>
        <p:nvSpPr>
          <p:cNvPr id="4301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689153"/>
          <p:cNvSpPr>
            <a:spLocks noRot="1" noTextEdit="1"/>
          </p:cNvSpPr>
          <p:nvPr>
            <p:ph type="sldImg"/>
          </p:nvPr>
        </p:nvSpPr>
        <p:spPr/>
      </p:sp>
      <p:sp>
        <p:nvSpPr>
          <p:cNvPr id="43010" name="文本占位符 689154"/>
          <p:cNvSpPr>
            <a:spLocks noGrp="1"/>
          </p:cNvSpPr>
          <p:nvPr>
            <p:ph type="body"/>
          </p:nvPr>
        </p:nvSpPr>
        <p:spPr/>
        <p:txBody>
          <a:bodyPr anchor="t"/>
          <a:p>
            <a:pPr lvl="0" indent="0"/>
            <a:endParaRPr lang="zh-CN" dirty="0"/>
          </a:p>
        </p:txBody>
      </p:sp>
      <p:sp>
        <p:nvSpPr>
          <p:cNvPr id="4301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650241"/>
          <p:cNvSpPr>
            <a:spLocks noRot="1" noTextEdit="1"/>
          </p:cNvSpPr>
          <p:nvPr>
            <p:ph type="sldImg"/>
          </p:nvPr>
        </p:nvSpPr>
        <p:spPr/>
      </p:sp>
      <p:sp>
        <p:nvSpPr>
          <p:cNvPr id="9218" name="文本占位符 650242"/>
          <p:cNvSpPr>
            <a:spLocks noGrp="1"/>
          </p:cNvSpPr>
          <p:nvPr>
            <p:ph type="body"/>
          </p:nvPr>
        </p:nvSpPr>
        <p:spPr/>
        <p:txBody>
          <a:bodyPr anchor="t"/>
          <a:p>
            <a:pPr lvl="0" indent="0"/>
            <a:endParaRPr lang="zh-CN" dirty="0"/>
          </a:p>
        </p:txBody>
      </p:sp>
      <p:sp>
        <p:nvSpPr>
          <p:cNvPr id="921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691201"/>
          <p:cNvSpPr>
            <a:spLocks noRot="1" noTextEdit="1"/>
          </p:cNvSpPr>
          <p:nvPr>
            <p:ph type="sldImg"/>
          </p:nvPr>
        </p:nvSpPr>
        <p:spPr/>
      </p:sp>
      <p:sp>
        <p:nvSpPr>
          <p:cNvPr id="45058" name="文本占位符 691202"/>
          <p:cNvSpPr>
            <a:spLocks noGrp="1"/>
          </p:cNvSpPr>
          <p:nvPr>
            <p:ph type="body"/>
          </p:nvPr>
        </p:nvSpPr>
        <p:spPr/>
        <p:txBody>
          <a:bodyPr anchor="t"/>
          <a:p>
            <a:pPr lvl="0" indent="0"/>
            <a:endParaRPr lang="zh-CN" dirty="0"/>
          </a:p>
        </p:txBody>
      </p:sp>
      <p:sp>
        <p:nvSpPr>
          <p:cNvPr id="450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691201"/>
          <p:cNvSpPr>
            <a:spLocks noRot="1" noTextEdit="1"/>
          </p:cNvSpPr>
          <p:nvPr>
            <p:ph type="sldImg"/>
          </p:nvPr>
        </p:nvSpPr>
        <p:spPr/>
      </p:sp>
      <p:sp>
        <p:nvSpPr>
          <p:cNvPr id="45058" name="文本占位符 691202"/>
          <p:cNvSpPr>
            <a:spLocks noGrp="1"/>
          </p:cNvSpPr>
          <p:nvPr>
            <p:ph type="body"/>
          </p:nvPr>
        </p:nvSpPr>
        <p:spPr/>
        <p:txBody>
          <a:bodyPr anchor="t"/>
          <a:p>
            <a:pPr lvl="0" indent="0"/>
            <a:endParaRPr lang="zh-CN" dirty="0"/>
          </a:p>
        </p:txBody>
      </p:sp>
      <p:sp>
        <p:nvSpPr>
          <p:cNvPr id="450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691201"/>
          <p:cNvSpPr>
            <a:spLocks noRot="1" noTextEdit="1"/>
          </p:cNvSpPr>
          <p:nvPr>
            <p:ph type="sldImg"/>
          </p:nvPr>
        </p:nvSpPr>
        <p:spPr/>
      </p:sp>
      <p:sp>
        <p:nvSpPr>
          <p:cNvPr id="45058" name="文本占位符 691202"/>
          <p:cNvSpPr>
            <a:spLocks noGrp="1"/>
          </p:cNvSpPr>
          <p:nvPr>
            <p:ph type="body"/>
          </p:nvPr>
        </p:nvSpPr>
        <p:spPr/>
        <p:txBody>
          <a:bodyPr anchor="t"/>
          <a:p>
            <a:pPr lvl="0" indent="0"/>
            <a:endParaRPr lang="zh-CN" dirty="0"/>
          </a:p>
        </p:txBody>
      </p:sp>
      <p:sp>
        <p:nvSpPr>
          <p:cNvPr id="450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693249"/>
          <p:cNvSpPr>
            <a:spLocks noRot="1" noTextEdit="1"/>
          </p:cNvSpPr>
          <p:nvPr>
            <p:ph type="sldImg"/>
          </p:nvPr>
        </p:nvSpPr>
        <p:spPr/>
      </p:sp>
      <p:sp>
        <p:nvSpPr>
          <p:cNvPr id="47106" name="文本占位符 693250"/>
          <p:cNvSpPr>
            <a:spLocks noGrp="1"/>
          </p:cNvSpPr>
          <p:nvPr>
            <p:ph type="body"/>
          </p:nvPr>
        </p:nvSpPr>
        <p:spPr/>
        <p:txBody>
          <a:bodyPr anchor="t"/>
          <a:p>
            <a:pPr lvl="0" indent="0"/>
            <a:endParaRPr lang="zh-CN" dirty="0"/>
          </a:p>
        </p:txBody>
      </p:sp>
      <p:sp>
        <p:nvSpPr>
          <p:cNvPr id="4710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693249"/>
          <p:cNvSpPr>
            <a:spLocks noRot="1" noTextEdit="1"/>
          </p:cNvSpPr>
          <p:nvPr>
            <p:ph type="sldImg"/>
          </p:nvPr>
        </p:nvSpPr>
        <p:spPr/>
      </p:sp>
      <p:sp>
        <p:nvSpPr>
          <p:cNvPr id="47106" name="文本占位符 693250"/>
          <p:cNvSpPr>
            <a:spLocks noGrp="1"/>
          </p:cNvSpPr>
          <p:nvPr>
            <p:ph type="body"/>
          </p:nvPr>
        </p:nvSpPr>
        <p:spPr/>
        <p:txBody>
          <a:bodyPr anchor="t"/>
          <a:p>
            <a:pPr lvl="0" indent="0"/>
            <a:endParaRPr lang="zh-CN" dirty="0"/>
          </a:p>
        </p:txBody>
      </p:sp>
      <p:sp>
        <p:nvSpPr>
          <p:cNvPr id="4710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699393"/>
          <p:cNvSpPr>
            <a:spLocks noRot="1" noTextEdit="1"/>
          </p:cNvSpPr>
          <p:nvPr>
            <p:ph type="sldImg"/>
          </p:nvPr>
        </p:nvSpPr>
        <p:spPr/>
      </p:sp>
      <p:sp>
        <p:nvSpPr>
          <p:cNvPr id="53250" name="文本占位符 699394"/>
          <p:cNvSpPr>
            <a:spLocks noGrp="1"/>
          </p:cNvSpPr>
          <p:nvPr>
            <p:ph type="body"/>
          </p:nvPr>
        </p:nvSpPr>
        <p:spPr/>
        <p:txBody>
          <a:bodyPr anchor="t"/>
          <a:p>
            <a:pPr lvl="0" indent="0"/>
            <a:endParaRPr lang="zh-CN" dirty="0"/>
          </a:p>
        </p:txBody>
      </p:sp>
      <p:sp>
        <p:nvSpPr>
          <p:cNvPr id="5325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幻灯片图像占位符 702465"/>
          <p:cNvSpPr>
            <a:spLocks noRot="1" noTextEdit="1"/>
          </p:cNvSpPr>
          <p:nvPr>
            <p:ph type="sldImg"/>
          </p:nvPr>
        </p:nvSpPr>
        <p:spPr/>
      </p:sp>
      <p:sp>
        <p:nvSpPr>
          <p:cNvPr id="56322" name="文本占位符 702466"/>
          <p:cNvSpPr>
            <a:spLocks noGrp="1"/>
          </p:cNvSpPr>
          <p:nvPr>
            <p:ph type="body"/>
          </p:nvPr>
        </p:nvSpPr>
        <p:spPr/>
        <p:txBody>
          <a:bodyPr anchor="t"/>
          <a:p>
            <a:pPr lvl="0" indent="0"/>
            <a:endParaRPr lang="zh-CN" dirty="0"/>
          </a:p>
        </p:txBody>
      </p:sp>
      <p:sp>
        <p:nvSpPr>
          <p:cNvPr id="5632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705537"/>
          <p:cNvSpPr>
            <a:spLocks noRot="1" noTextEdit="1"/>
          </p:cNvSpPr>
          <p:nvPr>
            <p:ph type="sldImg"/>
          </p:nvPr>
        </p:nvSpPr>
        <p:spPr/>
      </p:sp>
      <p:sp>
        <p:nvSpPr>
          <p:cNvPr id="59394" name="文本占位符 705538"/>
          <p:cNvSpPr>
            <a:spLocks noGrp="1"/>
          </p:cNvSpPr>
          <p:nvPr>
            <p:ph type="body"/>
          </p:nvPr>
        </p:nvSpPr>
        <p:spPr/>
        <p:txBody>
          <a:bodyPr anchor="t"/>
          <a:p>
            <a:pPr lvl="0" indent="0"/>
            <a:endParaRPr lang="zh-CN" dirty="0"/>
          </a:p>
        </p:txBody>
      </p:sp>
      <p:sp>
        <p:nvSpPr>
          <p:cNvPr id="5939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715777"/>
          <p:cNvSpPr>
            <a:spLocks noRot="1" noTextEdit="1"/>
          </p:cNvSpPr>
          <p:nvPr>
            <p:ph type="sldImg"/>
          </p:nvPr>
        </p:nvSpPr>
        <p:spPr/>
      </p:sp>
      <p:sp>
        <p:nvSpPr>
          <p:cNvPr id="66562" name="文本占位符 715778"/>
          <p:cNvSpPr>
            <a:spLocks noGrp="1"/>
          </p:cNvSpPr>
          <p:nvPr>
            <p:ph type="body"/>
          </p:nvPr>
        </p:nvSpPr>
        <p:spPr/>
        <p:txBody>
          <a:bodyPr anchor="t"/>
          <a:p>
            <a:pPr lvl="0" indent="0"/>
            <a:endParaRPr lang="zh-CN" dirty="0"/>
          </a:p>
        </p:txBody>
      </p:sp>
      <p:sp>
        <p:nvSpPr>
          <p:cNvPr id="6656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718849"/>
          <p:cNvSpPr>
            <a:spLocks noRot="1" noTextEdit="1"/>
          </p:cNvSpPr>
          <p:nvPr>
            <p:ph type="sldImg"/>
          </p:nvPr>
        </p:nvSpPr>
        <p:spPr/>
      </p:sp>
      <p:sp>
        <p:nvSpPr>
          <p:cNvPr id="69634" name="文本占位符 718850"/>
          <p:cNvSpPr>
            <a:spLocks noGrp="1"/>
          </p:cNvSpPr>
          <p:nvPr>
            <p:ph type="body"/>
          </p:nvPr>
        </p:nvSpPr>
        <p:spPr/>
        <p:txBody>
          <a:bodyPr anchor="t"/>
          <a:p>
            <a:pPr lvl="0" indent="0"/>
            <a:endParaRPr lang="zh-CN" dirty="0"/>
          </a:p>
        </p:txBody>
      </p:sp>
      <p:sp>
        <p:nvSpPr>
          <p:cNvPr id="6963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657409"/>
          <p:cNvSpPr>
            <a:spLocks noRot="1" noTextEdit="1"/>
          </p:cNvSpPr>
          <p:nvPr>
            <p:ph type="sldImg"/>
          </p:nvPr>
        </p:nvSpPr>
        <p:spPr/>
      </p:sp>
      <p:sp>
        <p:nvSpPr>
          <p:cNvPr id="14338" name="文本占位符 657410"/>
          <p:cNvSpPr>
            <a:spLocks noGrp="1"/>
          </p:cNvSpPr>
          <p:nvPr>
            <p:ph type="body"/>
          </p:nvPr>
        </p:nvSpPr>
        <p:spPr/>
        <p:txBody>
          <a:bodyPr anchor="t"/>
          <a:p>
            <a:pPr lvl="0" indent="0"/>
            <a:r>
              <a:rPr lang="en-US" altLang="zh-CN" dirty="0"/>
              <a:t> </a:t>
            </a:r>
            <a:endParaRPr lang="en-US" altLang="zh-CN" dirty="0"/>
          </a:p>
        </p:txBody>
      </p:sp>
      <p:sp>
        <p:nvSpPr>
          <p:cNvPr id="1433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729089"/>
          <p:cNvSpPr>
            <a:spLocks noRot="1" noTextEdit="1"/>
          </p:cNvSpPr>
          <p:nvPr>
            <p:ph type="sldImg"/>
          </p:nvPr>
        </p:nvSpPr>
        <p:spPr/>
      </p:sp>
      <p:sp>
        <p:nvSpPr>
          <p:cNvPr id="79874" name="文本占位符 729090"/>
          <p:cNvSpPr>
            <a:spLocks noGrp="1"/>
          </p:cNvSpPr>
          <p:nvPr>
            <p:ph type="body"/>
          </p:nvPr>
        </p:nvSpPr>
        <p:spPr/>
        <p:txBody>
          <a:bodyPr anchor="t"/>
          <a:p>
            <a:pPr lvl="0" indent="0"/>
            <a:endParaRPr lang="zh-CN" dirty="0"/>
          </a:p>
        </p:txBody>
      </p:sp>
      <p:sp>
        <p:nvSpPr>
          <p:cNvPr id="7987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731137"/>
          <p:cNvSpPr>
            <a:spLocks noRot="1" noTextEdit="1"/>
          </p:cNvSpPr>
          <p:nvPr>
            <p:ph type="sldImg"/>
          </p:nvPr>
        </p:nvSpPr>
        <p:spPr/>
      </p:sp>
      <p:sp>
        <p:nvSpPr>
          <p:cNvPr id="81922" name="文本占位符 731138"/>
          <p:cNvSpPr>
            <a:spLocks noGrp="1"/>
          </p:cNvSpPr>
          <p:nvPr>
            <p:ph type="body"/>
          </p:nvPr>
        </p:nvSpPr>
        <p:spPr/>
        <p:txBody>
          <a:bodyPr anchor="t"/>
          <a:p>
            <a:pPr lvl="0" indent="0"/>
            <a:endParaRPr lang="zh-CN" dirty="0"/>
          </a:p>
        </p:txBody>
      </p:sp>
      <p:sp>
        <p:nvSpPr>
          <p:cNvPr id="8192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733185"/>
          <p:cNvSpPr>
            <a:spLocks noRot="1" noTextEdit="1"/>
          </p:cNvSpPr>
          <p:nvPr>
            <p:ph type="sldImg"/>
          </p:nvPr>
        </p:nvSpPr>
        <p:spPr/>
      </p:sp>
      <p:sp>
        <p:nvSpPr>
          <p:cNvPr id="83970" name="文本占位符 733186"/>
          <p:cNvSpPr>
            <a:spLocks noGrp="1"/>
          </p:cNvSpPr>
          <p:nvPr>
            <p:ph type="body"/>
          </p:nvPr>
        </p:nvSpPr>
        <p:spPr/>
        <p:txBody>
          <a:bodyPr anchor="t"/>
          <a:p>
            <a:pPr lvl="0" indent="0"/>
            <a:endParaRPr lang="zh-CN" dirty="0"/>
          </a:p>
        </p:txBody>
      </p:sp>
      <p:sp>
        <p:nvSpPr>
          <p:cNvPr id="8397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735233"/>
          <p:cNvSpPr>
            <a:spLocks noRot="1" noTextEdit="1"/>
          </p:cNvSpPr>
          <p:nvPr>
            <p:ph type="sldImg"/>
          </p:nvPr>
        </p:nvSpPr>
        <p:spPr/>
      </p:sp>
      <p:sp>
        <p:nvSpPr>
          <p:cNvPr id="86018" name="文本占位符 735234"/>
          <p:cNvSpPr>
            <a:spLocks noGrp="1"/>
          </p:cNvSpPr>
          <p:nvPr>
            <p:ph type="body"/>
          </p:nvPr>
        </p:nvSpPr>
        <p:spPr/>
        <p:txBody>
          <a:bodyPr anchor="t"/>
          <a:p>
            <a:pPr lvl="0" indent="0"/>
            <a:endParaRPr lang="zh-CN" dirty="0"/>
          </a:p>
        </p:txBody>
      </p:sp>
      <p:sp>
        <p:nvSpPr>
          <p:cNvPr id="8601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737281"/>
          <p:cNvSpPr>
            <a:spLocks noRot="1" noTextEdit="1"/>
          </p:cNvSpPr>
          <p:nvPr>
            <p:ph type="sldImg"/>
          </p:nvPr>
        </p:nvSpPr>
        <p:spPr/>
      </p:sp>
      <p:sp>
        <p:nvSpPr>
          <p:cNvPr id="88066" name="文本占位符 737282"/>
          <p:cNvSpPr>
            <a:spLocks noGrp="1"/>
          </p:cNvSpPr>
          <p:nvPr>
            <p:ph type="body"/>
          </p:nvPr>
        </p:nvSpPr>
        <p:spPr/>
        <p:txBody>
          <a:bodyPr anchor="t"/>
          <a:p>
            <a:pPr lvl="0" indent="0"/>
            <a:endParaRPr lang="zh-CN" dirty="0"/>
          </a:p>
        </p:txBody>
      </p:sp>
      <p:sp>
        <p:nvSpPr>
          <p:cNvPr id="8806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幻灯片图像占位符 740353"/>
          <p:cNvSpPr>
            <a:spLocks noRot="1" noTextEdit="1"/>
          </p:cNvSpPr>
          <p:nvPr>
            <p:ph type="sldImg"/>
          </p:nvPr>
        </p:nvSpPr>
        <p:spPr/>
      </p:sp>
      <p:sp>
        <p:nvSpPr>
          <p:cNvPr id="91138" name="文本占位符 740354"/>
          <p:cNvSpPr>
            <a:spLocks noGrp="1"/>
          </p:cNvSpPr>
          <p:nvPr>
            <p:ph type="body"/>
          </p:nvPr>
        </p:nvSpPr>
        <p:spPr/>
        <p:txBody>
          <a:bodyPr anchor="t"/>
          <a:p>
            <a:pPr lvl="0" indent="0"/>
            <a:endParaRPr lang="zh-CN" dirty="0"/>
          </a:p>
        </p:txBody>
      </p:sp>
      <p:sp>
        <p:nvSpPr>
          <p:cNvPr id="9113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幻灯片图像占位符 742401"/>
          <p:cNvSpPr>
            <a:spLocks noRot="1" noTextEdit="1"/>
          </p:cNvSpPr>
          <p:nvPr>
            <p:ph type="sldImg"/>
          </p:nvPr>
        </p:nvSpPr>
        <p:spPr/>
      </p:sp>
      <p:sp>
        <p:nvSpPr>
          <p:cNvPr id="93186" name="文本占位符 742402"/>
          <p:cNvSpPr>
            <a:spLocks noGrp="1"/>
          </p:cNvSpPr>
          <p:nvPr>
            <p:ph type="body"/>
          </p:nvPr>
        </p:nvSpPr>
        <p:spPr/>
        <p:txBody>
          <a:bodyPr anchor="t"/>
          <a:p>
            <a:pPr lvl="0" indent="0"/>
            <a:endParaRPr lang="zh-CN" dirty="0"/>
          </a:p>
        </p:txBody>
      </p:sp>
      <p:sp>
        <p:nvSpPr>
          <p:cNvPr id="9318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幻灯片图像占位符 746497"/>
          <p:cNvSpPr>
            <a:spLocks noRot="1" noTextEdit="1"/>
          </p:cNvSpPr>
          <p:nvPr>
            <p:ph type="sldImg"/>
          </p:nvPr>
        </p:nvSpPr>
        <p:spPr/>
      </p:sp>
      <p:sp>
        <p:nvSpPr>
          <p:cNvPr id="95234" name="文本占位符 746498"/>
          <p:cNvSpPr>
            <a:spLocks noGrp="1"/>
          </p:cNvSpPr>
          <p:nvPr>
            <p:ph type="body"/>
          </p:nvPr>
        </p:nvSpPr>
        <p:spPr/>
        <p:txBody>
          <a:bodyPr anchor="t"/>
          <a:p>
            <a:pPr lvl="0" indent="0"/>
            <a:endParaRPr lang="zh-CN" dirty="0"/>
          </a:p>
        </p:txBody>
      </p:sp>
      <p:sp>
        <p:nvSpPr>
          <p:cNvPr id="9523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幻灯片图像占位符 748545"/>
          <p:cNvSpPr>
            <a:spLocks noRot="1" noTextEdit="1"/>
          </p:cNvSpPr>
          <p:nvPr>
            <p:ph type="sldImg"/>
          </p:nvPr>
        </p:nvSpPr>
        <p:spPr/>
      </p:sp>
      <p:sp>
        <p:nvSpPr>
          <p:cNvPr id="97282" name="文本占位符 748546"/>
          <p:cNvSpPr>
            <a:spLocks noGrp="1"/>
          </p:cNvSpPr>
          <p:nvPr>
            <p:ph type="body"/>
          </p:nvPr>
        </p:nvSpPr>
        <p:spPr/>
        <p:txBody>
          <a:bodyPr anchor="t"/>
          <a:p>
            <a:pPr lvl="0" indent="0"/>
            <a:endParaRPr lang="zh-CN" dirty="0"/>
          </a:p>
        </p:txBody>
      </p:sp>
      <p:sp>
        <p:nvSpPr>
          <p:cNvPr id="9728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幻灯片图像占位符 750593"/>
          <p:cNvSpPr>
            <a:spLocks noRot="1" noTextEdit="1"/>
          </p:cNvSpPr>
          <p:nvPr>
            <p:ph type="sldImg"/>
          </p:nvPr>
        </p:nvSpPr>
        <p:spPr/>
      </p:sp>
      <p:sp>
        <p:nvSpPr>
          <p:cNvPr id="99330" name="文本占位符 750594"/>
          <p:cNvSpPr>
            <a:spLocks noGrp="1"/>
          </p:cNvSpPr>
          <p:nvPr>
            <p:ph type="body"/>
          </p:nvPr>
        </p:nvSpPr>
        <p:spPr/>
        <p:txBody>
          <a:bodyPr anchor="t"/>
          <a:p>
            <a:pPr lvl="0" indent="0"/>
            <a:endParaRPr lang="zh-CN" dirty="0"/>
          </a:p>
        </p:txBody>
      </p:sp>
      <p:sp>
        <p:nvSpPr>
          <p:cNvPr id="9933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665601"/>
          <p:cNvSpPr>
            <a:spLocks noRot="1" noTextEdit="1"/>
          </p:cNvSpPr>
          <p:nvPr>
            <p:ph type="sldImg"/>
          </p:nvPr>
        </p:nvSpPr>
        <p:spPr/>
      </p:sp>
      <p:sp>
        <p:nvSpPr>
          <p:cNvPr id="16386" name="文本占位符 665602"/>
          <p:cNvSpPr>
            <a:spLocks noGrp="1"/>
          </p:cNvSpPr>
          <p:nvPr>
            <p:ph type="body"/>
          </p:nvPr>
        </p:nvSpPr>
        <p:spPr/>
        <p:txBody>
          <a:bodyPr anchor="t"/>
          <a:p>
            <a:pPr lvl="0" indent="0"/>
            <a:r>
              <a:rPr lang="en-US" altLang="zh-CN" dirty="0"/>
              <a:t> </a:t>
            </a:r>
            <a:endParaRPr lang="en-US" altLang="zh-CN" dirty="0"/>
          </a:p>
        </p:txBody>
      </p:sp>
      <p:sp>
        <p:nvSpPr>
          <p:cNvPr id="1638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752641"/>
          <p:cNvSpPr>
            <a:spLocks noRot="1" noTextEdit="1"/>
          </p:cNvSpPr>
          <p:nvPr>
            <p:ph type="sldImg"/>
          </p:nvPr>
        </p:nvSpPr>
        <p:spPr/>
      </p:sp>
      <p:sp>
        <p:nvSpPr>
          <p:cNvPr id="101378" name="文本占位符 752642"/>
          <p:cNvSpPr>
            <a:spLocks noGrp="1"/>
          </p:cNvSpPr>
          <p:nvPr>
            <p:ph type="body"/>
          </p:nvPr>
        </p:nvSpPr>
        <p:spPr/>
        <p:txBody>
          <a:bodyPr anchor="t"/>
          <a:p>
            <a:pPr lvl="0" indent="0"/>
            <a:endParaRPr lang="zh-CN" dirty="0"/>
          </a:p>
        </p:txBody>
      </p:sp>
      <p:sp>
        <p:nvSpPr>
          <p:cNvPr id="10137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幻灯片图像占位符 756737"/>
          <p:cNvSpPr>
            <a:spLocks noRot="1" noTextEdit="1"/>
          </p:cNvSpPr>
          <p:nvPr>
            <p:ph type="sldImg"/>
          </p:nvPr>
        </p:nvSpPr>
        <p:spPr/>
      </p:sp>
      <p:sp>
        <p:nvSpPr>
          <p:cNvPr id="103426" name="文本占位符 756738"/>
          <p:cNvSpPr>
            <a:spLocks noGrp="1"/>
          </p:cNvSpPr>
          <p:nvPr>
            <p:ph type="body"/>
          </p:nvPr>
        </p:nvSpPr>
        <p:spPr/>
        <p:txBody>
          <a:bodyPr anchor="t"/>
          <a:p>
            <a:pPr lvl="0" indent="0"/>
            <a:endParaRPr lang="zh-CN" dirty="0"/>
          </a:p>
        </p:txBody>
      </p:sp>
      <p:sp>
        <p:nvSpPr>
          <p:cNvPr id="10342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幻灯片图像占位符 758785"/>
          <p:cNvSpPr>
            <a:spLocks noRot="1" noTextEdit="1"/>
          </p:cNvSpPr>
          <p:nvPr>
            <p:ph type="sldImg"/>
          </p:nvPr>
        </p:nvSpPr>
        <p:spPr/>
      </p:sp>
      <p:sp>
        <p:nvSpPr>
          <p:cNvPr id="105474" name="文本占位符 758786"/>
          <p:cNvSpPr>
            <a:spLocks noGrp="1"/>
          </p:cNvSpPr>
          <p:nvPr>
            <p:ph type="body"/>
          </p:nvPr>
        </p:nvSpPr>
        <p:spPr/>
        <p:txBody>
          <a:bodyPr anchor="t"/>
          <a:p>
            <a:pPr lvl="0" indent="0"/>
            <a:endParaRPr lang="zh-CN" dirty="0"/>
          </a:p>
        </p:txBody>
      </p:sp>
      <p:sp>
        <p:nvSpPr>
          <p:cNvPr id="10547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幻灯片图像占位符 760833"/>
          <p:cNvSpPr>
            <a:spLocks noRot="1" noTextEdit="1"/>
          </p:cNvSpPr>
          <p:nvPr>
            <p:ph type="sldImg"/>
          </p:nvPr>
        </p:nvSpPr>
        <p:spPr/>
      </p:sp>
      <p:sp>
        <p:nvSpPr>
          <p:cNvPr id="107522" name="文本占位符 760834"/>
          <p:cNvSpPr>
            <a:spLocks noGrp="1"/>
          </p:cNvSpPr>
          <p:nvPr>
            <p:ph type="body"/>
          </p:nvPr>
        </p:nvSpPr>
        <p:spPr/>
        <p:txBody>
          <a:bodyPr anchor="t"/>
          <a:p>
            <a:pPr lvl="0" indent="0"/>
            <a:endParaRPr lang="zh-CN" dirty="0"/>
          </a:p>
        </p:txBody>
      </p:sp>
      <p:sp>
        <p:nvSpPr>
          <p:cNvPr id="10752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幻灯片图像占位符 756737"/>
          <p:cNvSpPr>
            <a:spLocks noRot="1" noTextEdit="1"/>
          </p:cNvSpPr>
          <p:nvPr>
            <p:ph type="sldImg"/>
          </p:nvPr>
        </p:nvSpPr>
        <p:spPr/>
      </p:sp>
      <p:sp>
        <p:nvSpPr>
          <p:cNvPr id="103426" name="文本占位符 756738"/>
          <p:cNvSpPr>
            <a:spLocks noGrp="1"/>
          </p:cNvSpPr>
          <p:nvPr>
            <p:ph type="body"/>
          </p:nvPr>
        </p:nvSpPr>
        <p:spPr/>
        <p:txBody>
          <a:bodyPr anchor="t"/>
          <a:p>
            <a:pPr lvl="0" indent="0"/>
            <a:endParaRPr lang="zh-CN" dirty="0"/>
          </a:p>
        </p:txBody>
      </p:sp>
      <p:sp>
        <p:nvSpPr>
          <p:cNvPr id="10342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幻灯片图像占位符 758785"/>
          <p:cNvSpPr>
            <a:spLocks noRot="1" noTextEdit="1"/>
          </p:cNvSpPr>
          <p:nvPr>
            <p:ph type="sldImg"/>
          </p:nvPr>
        </p:nvSpPr>
        <p:spPr/>
      </p:sp>
      <p:sp>
        <p:nvSpPr>
          <p:cNvPr id="105474" name="文本占位符 758786"/>
          <p:cNvSpPr>
            <a:spLocks noGrp="1"/>
          </p:cNvSpPr>
          <p:nvPr>
            <p:ph type="body"/>
          </p:nvPr>
        </p:nvSpPr>
        <p:spPr/>
        <p:txBody>
          <a:bodyPr anchor="t"/>
          <a:p>
            <a:pPr lvl="0" indent="0"/>
            <a:endParaRPr lang="zh-CN" dirty="0"/>
          </a:p>
        </p:txBody>
      </p:sp>
      <p:sp>
        <p:nvSpPr>
          <p:cNvPr id="10547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幻灯片图像占位符 762881"/>
          <p:cNvSpPr>
            <a:spLocks noRot="1" noTextEdit="1"/>
          </p:cNvSpPr>
          <p:nvPr>
            <p:ph type="sldImg"/>
          </p:nvPr>
        </p:nvSpPr>
        <p:spPr/>
      </p:sp>
      <p:sp>
        <p:nvSpPr>
          <p:cNvPr id="109570" name="文本占位符 762882"/>
          <p:cNvSpPr>
            <a:spLocks noGrp="1"/>
          </p:cNvSpPr>
          <p:nvPr>
            <p:ph type="body"/>
          </p:nvPr>
        </p:nvSpPr>
        <p:spPr/>
        <p:txBody>
          <a:bodyPr anchor="t"/>
          <a:p>
            <a:pPr lvl="0" indent="0"/>
            <a:endParaRPr lang="zh-CN" dirty="0"/>
          </a:p>
        </p:txBody>
      </p:sp>
      <p:sp>
        <p:nvSpPr>
          <p:cNvPr id="10957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幻灯片图像占位符 764929"/>
          <p:cNvSpPr>
            <a:spLocks noRot="1" noTextEdit="1"/>
          </p:cNvSpPr>
          <p:nvPr>
            <p:ph type="sldImg"/>
          </p:nvPr>
        </p:nvSpPr>
        <p:spPr/>
      </p:sp>
      <p:sp>
        <p:nvSpPr>
          <p:cNvPr id="111618" name="文本占位符 764930"/>
          <p:cNvSpPr>
            <a:spLocks noGrp="1"/>
          </p:cNvSpPr>
          <p:nvPr>
            <p:ph type="body"/>
          </p:nvPr>
        </p:nvSpPr>
        <p:spPr/>
        <p:txBody>
          <a:bodyPr anchor="t"/>
          <a:p>
            <a:pPr lvl="0" indent="0"/>
            <a:endParaRPr lang="zh-CN" dirty="0"/>
          </a:p>
        </p:txBody>
      </p:sp>
      <p:sp>
        <p:nvSpPr>
          <p:cNvPr id="11161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幻灯片图像占位符 766977"/>
          <p:cNvSpPr>
            <a:spLocks noRot="1" noTextEdit="1"/>
          </p:cNvSpPr>
          <p:nvPr>
            <p:ph type="sldImg"/>
          </p:nvPr>
        </p:nvSpPr>
        <p:spPr/>
      </p:sp>
      <p:sp>
        <p:nvSpPr>
          <p:cNvPr id="113666" name="文本占位符 766978"/>
          <p:cNvSpPr>
            <a:spLocks noGrp="1"/>
          </p:cNvSpPr>
          <p:nvPr>
            <p:ph type="body"/>
          </p:nvPr>
        </p:nvSpPr>
        <p:spPr/>
        <p:txBody>
          <a:bodyPr anchor="t"/>
          <a:p>
            <a:pPr lvl="0" indent="0"/>
            <a:endParaRPr lang="zh-CN" dirty="0"/>
          </a:p>
        </p:txBody>
      </p:sp>
      <p:sp>
        <p:nvSpPr>
          <p:cNvPr id="11366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729089"/>
          <p:cNvSpPr>
            <a:spLocks noRot="1" noTextEdit="1"/>
          </p:cNvSpPr>
          <p:nvPr>
            <p:ph type="sldImg"/>
          </p:nvPr>
        </p:nvSpPr>
        <p:spPr/>
      </p:sp>
      <p:sp>
        <p:nvSpPr>
          <p:cNvPr id="79874" name="文本占位符 729090"/>
          <p:cNvSpPr>
            <a:spLocks noGrp="1"/>
          </p:cNvSpPr>
          <p:nvPr>
            <p:ph type="body"/>
          </p:nvPr>
        </p:nvSpPr>
        <p:spPr/>
        <p:txBody>
          <a:bodyPr anchor="t"/>
          <a:p>
            <a:pPr lvl="0" indent="0"/>
            <a:endParaRPr lang="zh-CN" dirty="0"/>
          </a:p>
        </p:txBody>
      </p:sp>
      <p:sp>
        <p:nvSpPr>
          <p:cNvPr id="7987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665601"/>
          <p:cNvSpPr>
            <a:spLocks noRot="1" noTextEdit="1"/>
          </p:cNvSpPr>
          <p:nvPr>
            <p:ph type="sldImg"/>
          </p:nvPr>
        </p:nvSpPr>
        <p:spPr/>
      </p:sp>
      <p:sp>
        <p:nvSpPr>
          <p:cNvPr id="16386" name="文本占位符 665602"/>
          <p:cNvSpPr>
            <a:spLocks noGrp="1"/>
          </p:cNvSpPr>
          <p:nvPr>
            <p:ph type="body"/>
          </p:nvPr>
        </p:nvSpPr>
        <p:spPr/>
        <p:txBody>
          <a:bodyPr anchor="t"/>
          <a:p>
            <a:pPr lvl="0" indent="0"/>
            <a:r>
              <a:rPr lang="en-US" altLang="zh-CN" dirty="0"/>
              <a:t> </a:t>
            </a:r>
            <a:endParaRPr lang="en-US" altLang="zh-CN" dirty="0"/>
          </a:p>
        </p:txBody>
      </p:sp>
      <p:sp>
        <p:nvSpPr>
          <p:cNvPr id="1638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幻灯片图像占位符 746497"/>
          <p:cNvSpPr>
            <a:spLocks noRot="1" noTextEdit="1"/>
          </p:cNvSpPr>
          <p:nvPr>
            <p:ph type="sldImg"/>
          </p:nvPr>
        </p:nvSpPr>
        <p:spPr/>
      </p:sp>
      <p:sp>
        <p:nvSpPr>
          <p:cNvPr id="95234" name="文本占位符 746498"/>
          <p:cNvSpPr>
            <a:spLocks noGrp="1"/>
          </p:cNvSpPr>
          <p:nvPr>
            <p:ph type="body"/>
          </p:nvPr>
        </p:nvSpPr>
        <p:spPr/>
        <p:txBody>
          <a:bodyPr anchor="t"/>
          <a:p>
            <a:pPr lvl="0" indent="0"/>
            <a:endParaRPr lang="zh-CN" dirty="0"/>
          </a:p>
        </p:txBody>
      </p:sp>
      <p:sp>
        <p:nvSpPr>
          <p:cNvPr id="9523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幻灯片图像占位符 746497"/>
          <p:cNvSpPr>
            <a:spLocks noRot="1" noTextEdit="1"/>
          </p:cNvSpPr>
          <p:nvPr>
            <p:ph type="sldImg"/>
          </p:nvPr>
        </p:nvSpPr>
        <p:spPr/>
      </p:sp>
      <p:sp>
        <p:nvSpPr>
          <p:cNvPr id="95234" name="文本占位符 746498"/>
          <p:cNvSpPr>
            <a:spLocks noGrp="1"/>
          </p:cNvSpPr>
          <p:nvPr>
            <p:ph type="body"/>
          </p:nvPr>
        </p:nvSpPr>
        <p:spPr/>
        <p:txBody>
          <a:bodyPr anchor="t"/>
          <a:p>
            <a:pPr lvl="0" indent="0"/>
            <a:endParaRPr lang="zh-CN" dirty="0"/>
          </a:p>
        </p:txBody>
      </p:sp>
      <p:sp>
        <p:nvSpPr>
          <p:cNvPr id="9523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幻灯片图像占位符 746497"/>
          <p:cNvSpPr>
            <a:spLocks noRot="1" noTextEdit="1"/>
          </p:cNvSpPr>
          <p:nvPr>
            <p:ph type="sldImg"/>
          </p:nvPr>
        </p:nvSpPr>
        <p:spPr/>
      </p:sp>
      <p:sp>
        <p:nvSpPr>
          <p:cNvPr id="95234" name="文本占位符 746498"/>
          <p:cNvSpPr>
            <a:spLocks noGrp="1"/>
          </p:cNvSpPr>
          <p:nvPr>
            <p:ph type="body"/>
          </p:nvPr>
        </p:nvSpPr>
        <p:spPr/>
        <p:txBody>
          <a:bodyPr anchor="t"/>
          <a:p>
            <a:pPr lvl="0" indent="0"/>
            <a:endParaRPr lang="zh-CN" dirty="0"/>
          </a:p>
        </p:txBody>
      </p:sp>
      <p:sp>
        <p:nvSpPr>
          <p:cNvPr id="9523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665601"/>
          <p:cNvSpPr>
            <a:spLocks noRot="1" noTextEdit="1"/>
          </p:cNvSpPr>
          <p:nvPr>
            <p:ph type="sldImg"/>
          </p:nvPr>
        </p:nvSpPr>
        <p:spPr/>
      </p:sp>
      <p:sp>
        <p:nvSpPr>
          <p:cNvPr id="16386" name="文本占位符 665602"/>
          <p:cNvSpPr>
            <a:spLocks noGrp="1"/>
          </p:cNvSpPr>
          <p:nvPr>
            <p:ph type="body"/>
          </p:nvPr>
        </p:nvSpPr>
        <p:spPr/>
        <p:txBody>
          <a:bodyPr anchor="t"/>
          <a:p>
            <a:pPr lvl="0" indent="0"/>
            <a:r>
              <a:rPr lang="en-US" altLang="zh-CN" dirty="0"/>
              <a:t> </a:t>
            </a:r>
            <a:endParaRPr lang="en-US" altLang="zh-CN" dirty="0"/>
          </a:p>
        </p:txBody>
      </p:sp>
      <p:sp>
        <p:nvSpPr>
          <p:cNvPr id="1638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670721"/>
          <p:cNvSpPr>
            <a:spLocks noRot="1" noTextEdit="1"/>
          </p:cNvSpPr>
          <p:nvPr>
            <p:ph type="sldImg"/>
          </p:nvPr>
        </p:nvSpPr>
        <p:spPr/>
      </p:sp>
      <p:sp>
        <p:nvSpPr>
          <p:cNvPr id="24578" name="文本占位符 670722"/>
          <p:cNvSpPr>
            <a:spLocks noGrp="1"/>
          </p:cNvSpPr>
          <p:nvPr>
            <p:ph type="body"/>
          </p:nvPr>
        </p:nvSpPr>
        <p:spPr/>
        <p:txBody>
          <a:bodyPr anchor="t"/>
          <a:p>
            <a:pPr lvl="0" indent="0"/>
            <a:endParaRPr lang="zh-CN" dirty="0"/>
          </a:p>
        </p:txBody>
      </p:sp>
      <p:sp>
        <p:nvSpPr>
          <p:cNvPr id="2457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672769"/>
          <p:cNvSpPr>
            <a:spLocks noRot="1" noTextEdit="1"/>
          </p:cNvSpPr>
          <p:nvPr>
            <p:ph type="sldImg"/>
          </p:nvPr>
        </p:nvSpPr>
        <p:spPr/>
      </p:sp>
      <p:sp>
        <p:nvSpPr>
          <p:cNvPr id="26626" name="文本占位符 672770"/>
          <p:cNvSpPr>
            <a:spLocks noGrp="1"/>
          </p:cNvSpPr>
          <p:nvPr>
            <p:ph type="body"/>
          </p:nvPr>
        </p:nvSpPr>
        <p:spPr/>
        <p:txBody>
          <a:bodyPr anchor="t"/>
          <a:p>
            <a:pPr lvl="0" indent="0"/>
            <a:endParaRPr lang="zh-CN" dirty="0"/>
          </a:p>
        </p:txBody>
      </p:sp>
      <p:sp>
        <p:nvSpPr>
          <p:cNvPr id="2662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676865"/>
          <p:cNvSpPr>
            <a:spLocks noRot="1" noTextEdit="1"/>
          </p:cNvSpPr>
          <p:nvPr>
            <p:ph type="sldImg"/>
          </p:nvPr>
        </p:nvSpPr>
        <p:spPr/>
      </p:sp>
      <p:sp>
        <p:nvSpPr>
          <p:cNvPr id="30722" name="文本占位符 676866"/>
          <p:cNvSpPr>
            <a:spLocks noGrp="1"/>
          </p:cNvSpPr>
          <p:nvPr>
            <p:ph type="body"/>
          </p:nvPr>
        </p:nvSpPr>
        <p:spPr/>
        <p:txBody>
          <a:bodyPr anchor="t"/>
          <a:p>
            <a:pPr lvl="0" indent="0"/>
            <a:endParaRPr lang="zh-CN" dirty="0"/>
          </a:p>
        </p:txBody>
      </p:sp>
      <p:sp>
        <p:nvSpPr>
          <p:cNvPr id="3072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195585"/>
          <p:cNvGrpSpPr/>
          <p:nvPr/>
        </p:nvGrpSpPr>
        <p:grpSpPr>
          <a:xfrm>
            <a:off x="0" y="0"/>
            <a:ext cx="8805863" cy="6858000"/>
            <a:chOff x="0" y="0"/>
            <a:chExt cx="5547" cy="4320"/>
          </a:xfrm>
        </p:grpSpPr>
        <p:grpSp>
          <p:nvGrpSpPr>
            <p:cNvPr id="2051" name="组合 195586"/>
            <p:cNvGrpSpPr/>
            <p:nvPr userDrawn="1"/>
          </p:nvGrpSpPr>
          <p:grpSpPr>
            <a:xfrm rot="-215207">
              <a:off x="3690" y="234"/>
              <a:ext cx="1857" cy="3625"/>
              <a:chOff x="3010" y="778"/>
              <a:chExt cx="1857" cy="3625"/>
            </a:xfrm>
          </p:grpSpPr>
          <p:sp>
            <p:nvSpPr>
              <p:cNvPr id="2052" name="任意多边形 19558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2053" name="任意多边形 19558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2054" name="任意多边形 19558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2055" name="任意多边形 19559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2056" name="任意多边形 19559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2057" name="任意多边形 19559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2058" name="任意多边形 19559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2059" name="任意多边形 19559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2060" name="任意多边形 19559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2061" name="任意多边形 19559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2062" name="任意多边形 19559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2063" name="任意多边形 19559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2064" name="任意多边形 19559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2065" name="组合 195600"/>
            <p:cNvGrpSpPr/>
            <p:nvPr userDrawn="1"/>
          </p:nvGrpSpPr>
          <p:grpSpPr>
            <a:xfrm rot="3220060">
              <a:off x="2630" y="753"/>
              <a:ext cx="569" cy="637"/>
              <a:chOff x="1727" y="866"/>
              <a:chExt cx="129" cy="157"/>
            </a:xfrm>
          </p:grpSpPr>
          <p:sp>
            <p:nvSpPr>
              <p:cNvPr id="2066" name="任意多边形 19560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67" name="任意多边形 19560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68" name="任意多边形 19560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69" name="组合 195604"/>
            <p:cNvGrpSpPr/>
            <p:nvPr userDrawn="1"/>
          </p:nvGrpSpPr>
          <p:grpSpPr>
            <a:xfrm rot="-6691250">
              <a:off x="3635" y="131"/>
              <a:ext cx="356" cy="607"/>
              <a:chOff x="1727" y="866"/>
              <a:chExt cx="129" cy="157"/>
            </a:xfrm>
          </p:grpSpPr>
          <p:sp>
            <p:nvSpPr>
              <p:cNvPr id="2070" name="任意多边形 19560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1" name="任意多边形 19560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2" name="任意多边形 19560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3" name="组合 195608"/>
            <p:cNvGrpSpPr/>
            <p:nvPr userDrawn="1"/>
          </p:nvGrpSpPr>
          <p:grpSpPr>
            <a:xfrm rot="8524840">
              <a:off x="668" y="3321"/>
              <a:ext cx="501" cy="502"/>
              <a:chOff x="1727" y="866"/>
              <a:chExt cx="129" cy="157"/>
            </a:xfrm>
          </p:grpSpPr>
          <p:sp>
            <p:nvSpPr>
              <p:cNvPr id="2074" name="任意多边形 19560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5" name="任意多边形 19561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6" name="任意多边形 19561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7" name="组合 195612"/>
            <p:cNvGrpSpPr/>
            <p:nvPr userDrawn="1"/>
          </p:nvGrpSpPr>
          <p:grpSpPr>
            <a:xfrm rot="4106450" flipH="1">
              <a:off x="392" y="260"/>
              <a:ext cx="709" cy="892"/>
              <a:chOff x="1727" y="866"/>
              <a:chExt cx="129" cy="157"/>
            </a:xfrm>
          </p:grpSpPr>
          <p:sp>
            <p:nvSpPr>
              <p:cNvPr id="2078" name="任意多边形 19561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9" name="任意多边形 19561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80" name="任意多边形 19561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81" name="组合 195616"/>
            <p:cNvGrpSpPr/>
            <p:nvPr userDrawn="1"/>
          </p:nvGrpSpPr>
          <p:grpSpPr>
            <a:xfrm rot="10015322" flipH="1">
              <a:off x="4625" y="2382"/>
              <a:ext cx="709" cy="892"/>
              <a:chOff x="1727" y="866"/>
              <a:chExt cx="129" cy="157"/>
            </a:xfrm>
          </p:grpSpPr>
          <p:sp>
            <p:nvSpPr>
              <p:cNvPr id="2082" name="任意多边形 19561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83" name="任意多边形 19561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84" name="任意多边形 19561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2085" name="任意多边形 19562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2086" name="任意多边形 195621"/>
            <p:cNvSpPr/>
            <p:nvPr userDrawn="1"/>
          </p:nvSpPr>
          <p:spPr>
            <a:xfrm rot="9832527"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2087" name="任意多边形 195622"/>
            <p:cNvSpPr/>
            <p:nvPr userDrawn="1"/>
          </p:nvSpPr>
          <p:spPr>
            <a:xfrm rot="9832527"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2088" name="任意多边形 195623"/>
            <p:cNvSpPr/>
            <p:nvPr userDrawn="1"/>
          </p:nvSpPr>
          <p:spPr>
            <a:xfrm rot="9832527"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2089" name="任意多边形 19562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2090" name="任意多边形 195625"/>
            <p:cNvSpPr/>
            <p:nvPr userDrawn="1"/>
          </p:nvSpPr>
          <p:spPr>
            <a:xfrm rot="9832527"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2091" name="任意多边形 19562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195631" name="标题 19563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fontAlgn="base"/>
            <a:r>
              <a:rPr lang="zh-CN" altLang="en-US" strike="noStrike" noProof="1" dirty="0"/>
              <a:t>单击此处编辑母版标题样式</a:t>
            </a:r>
            <a:endParaRPr lang="zh-CN" altLang="en-US" strike="noStrike" noProof="1" dirty="0"/>
          </a:p>
        </p:txBody>
      </p:sp>
      <p:sp>
        <p:nvSpPr>
          <p:cNvPr id="195632" name="副标题 19563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fontAlgn="base"/>
            <a:r>
              <a:rPr lang="zh-CN" altLang="en-US" strike="noStrike" noProof="1" dirty="0"/>
              <a:t>单击此处编辑母版副标题样式</a:t>
            </a:r>
            <a:endParaRPr lang="zh-CN" altLang="en-US" strike="noStrike" noProof="1" dirty="0"/>
          </a:p>
        </p:txBody>
      </p:sp>
      <p:sp>
        <p:nvSpPr>
          <p:cNvPr id="195628" name="日期占位符 195627"/>
          <p:cNvSpPr>
            <a:spLocks noGrp="1"/>
          </p:cNvSpPr>
          <p:nvPr>
            <p:ph type="dt" sz="half" idx="2"/>
          </p:nvPr>
        </p:nvSpPr>
        <p:spPr>
          <a:xfrm>
            <a:off x="457200" y="6248400"/>
            <a:ext cx="2133600" cy="457200"/>
          </a:xfrm>
          <a:prstGeom prst="rect">
            <a:avLst/>
          </a:prstGeom>
          <a:noFill/>
          <a:ln w="9525">
            <a:noFill/>
          </a:ln>
        </p:spPr>
        <p:txBody>
          <a:bodyPr anchor="t"/>
          <a:lstStyle>
            <a:lvl1pPr>
              <a:defRPr sz="1400">
                <a:latin typeface="Verdana" panose="020B0604030504040204" pitchFamily="34" charset="0"/>
              </a:defRPr>
            </a:lvl1pPr>
          </a:lstStyle>
          <a:p>
            <a:pPr fontAlgn="base"/>
            <a:endParaRPr lang="zh-CN" altLang="en-US" strike="noStrike" noProof="1" dirty="0">
              <a:latin typeface="Times New Roman" panose="02020603050405020304" pitchFamily="18" charset="0"/>
            </a:endParaRPr>
          </a:p>
        </p:txBody>
      </p:sp>
      <p:sp>
        <p:nvSpPr>
          <p:cNvPr id="195629" name="页脚占位符 19562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Verdana" panose="020B0604030504040204" pitchFamily="34" charset="0"/>
              </a:defRPr>
            </a:lvl1pPr>
          </a:lstStyle>
          <a:p>
            <a:pPr fontAlgn="base"/>
            <a:endParaRPr lang="zh-CN" altLang="en-US" strike="noStrike" noProof="1" dirty="0"/>
          </a:p>
        </p:txBody>
      </p:sp>
      <p:sp>
        <p:nvSpPr>
          <p:cNvPr id="195630" name="灯片编号占位符 19562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194561"/>
          <p:cNvGrpSpPr/>
          <p:nvPr/>
        </p:nvGrpSpPr>
        <p:grpSpPr>
          <a:xfrm>
            <a:off x="-7937" y="0"/>
            <a:ext cx="2833687" cy="6856413"/>
            <a:chOff x="-5" y="0"/>
            <a:chExt cx="1785" cy="4319"/>
          </a:xfrm>
        </p:grpSpPr>
        <p:sp>
          <p:nvSpPr>
            <p:cNvPr id="1027" name="任意多边形 19456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028" name="组合 194563"/>
            <p:cNvGrpSpPr/>
            <p:nvPr/>
          </p:nvGrpSpPr>
          <p:grpSpPr>
            <a:xfrm rot="-6635092" flipH="1">
              <a:off x="104" y="2441"/>
              <a:ext cx="452" cy="444"/>
              <a:chOff x="1727" y="866"/>
              <a:chExt cx="129" cy="157"/>
            </a:xfrm>
          </p:grpSpPr>
          <p:sp>
            <p:nvSpPr>
              <p:cNvPr id="1029" name="任意多边形 19456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30" name="任意多边形 19456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31" name="任意多边形 19456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32" name="任意多边形 19456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033" name="组合 194568"/>
            <p:cNvGrpSpPr/>
            <p:nvPr/>
          </p:nvGrpSpPr>
          <p:grpSpPr>
            <a:xfrm rot="416244">
              <a:off x="9" y="1746"/>
              <a:ext cx="1771" cy="1741"/>
              <a:chOff x="41" y="2787"/>
              <a:chExt cx="902" cy="833"/>
            </a:xfrm>
          </p:grpSpPr>
          <p:sp>
            <p:nvSpPr>
              <p:cNvPr id="1034" name="任意多边形 19456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035" name="任意多边形 19457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036" name="任意多边形 19457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037" name="任意多边形 19457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038" name="任意多边形 19457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039" name="组合 194574"/>
              <p:cNvGrpSpPr/>
              <p:nvPr userDrawn="1"/>
            </p:nvGrpSpPr>
            <p:grpSpPr>
              <a:xfrm rot="-10713554" flipH="1">
                <a:off x="335" y="3251"/>
                <a:ext cx="608" cy="369"/>
                <a:chOff x="-366" y="1704"/>
                <a:chExt cx="608" cy="369"/>
              </a:xfrm>
            </p:grpSpPr>
            <p:sp>
              <p:nvSpPr>
                <p:cNvPr id="1040" name="任意多边形 194575"/>
                <p:cNvSpPr/>
                <p:nvPr userDrawn="1"/>
              </p:nvSpPr>
              <p:spPr>
                <a:xfrm rot="4200091">
                  <a:off x="-242" y="1805"/>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041" name="任意多边形 194576"/>
                <p:cNvSpPr/>
                <p:nvPr userDrawn="1"/>
              </p:nvSpPr>
              <p:spPr>
                <a:xfrm rot="4200091">
                  <a:off x="123" y="1759"/>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042" name="任意多边形 194577"/>
                <p:cNvSpPr/>
                <p:nvPr userDrawn="1"/>
              </p:nvSpPr>
              <p:spPr>
                <a:xfrm rot="4200091">
                  <a:off x="197" y="1719"/>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043" name="组合 194578"/>
            <p:cNvGrpSpPr/>
            <p:nvPr/>
          </p:nvGrpSpPr>
          <p:grpSpPr>
            <a:xfrm rot="6248562">
              <a:off x="343" y="3854"/>
              <a:ext cx="392" cy="424"/>
              <a:chOff x="1727" y="866"/>
              <a:chExt cx="129" cy="157"/>
            </a:xfrm>
          </p:grpSpPr>
          <p:sp>
            <p:nvSpPr>
              <p:cNvPr id="1044" name="任意多边形 19457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5" name="任意多边形 19458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46" name="任意多边形 19458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47" name="组合 194582"/>
            <p:cNvGrpSpPr/>
            <p:nvPr/>
          </p:nvGrpSpPr>
          <p:grpSpPr>
            <a:xfrm rot="5003157">
              <a:off x="249" y="1102"/>
              <a:ext cx="412" cy="500"/>
              <a:chOff x="1727" y="866"/>
              <a:chExt cx="129" cy="157"/>
            </a:xfrm>
          </p:grpSpPr>
          <p:sp>
            <p:nvSpPr>
              <p:cNvPr id="1048" name="任意多边形 19458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9" name="任意多边形 19458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0" name="任意多边形 19458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51" name="组合 194586"/>
            <p:cNvGrpSpPr/>
            <p:nvPr/>
          </p:nvGrpSpPr>
          <p:grpSpPr>
            <a:xfrm>
              <a:off x="815" y="0"/>
              <a:ext cx="345" cy="367"/>
              <a:chOff x="1727" y="866"/>
              <a:chExt cx="129" cy="157"/>
            </a:xfrm>
          </p:grpSpPr>
          <p:sp>
            <p:nvSpPr>
              <p:cNvPr id="1052" name="任意多边形 19458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53" name="任意多边形 19458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4" name="任意多边形 19458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55" name="任意多边形 19459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056" name="任意多边形 19459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057" name="任意多边形 19459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058" name="任意多边形 19459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059" name="任意多边形 19459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060" name="任意多边形 19459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061" name="任意多边形 19459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062" name="任意多边形 19459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063" name="任意多边形 19459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064" name="任意多边形 19459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065" name="任意多边形 19460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066" name="任意多边形 19460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067" name="任意多边形 19460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068" name="任意多边形 19460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194605" name="标题 194604"/>
          <p:cNvSpPr>
            <a:spLocks noGrp="1"/>
          </p:cNvSpPr>
          <p:nvPr>
            <p:ph type="title"/>
          </p:nvPr>
        </p:nvSpPr>
        <p:spPr>
          <a:xfrm>
            <a:off x="442913" y="103188"/>
            <a:ext cx="8243888" cy="1314450"/>
          </a:xfrm>
          <a:prstGeom prst="rect">
            <a:avLst/>
          </a:prstGeom>
          <a:noFill/>
          <a:ln w="9525">
            <a:noFill/>
          </a:ln>
        </p:spPr>
        <p:txBody>
          <a:bodyPr anchor="b"/>
          <a:p>
            <a:pPr lvl="0" fontAlgn="base"/>
            <a:r>
              <a:rPr lang="zh-CN" altLang="en-US" strike="noStrike" noProof="1" dirty="0"/>
              <a:t>单击此处编辑母版标题样式</a:t>
            </a:r>
            <a:endParaRPr lang="zh-CN" altLang="en-US" strike="noStrike" noProof="1" dirty="0"/>
          </a:p>
        </p:txBody>
      </p:sp>
      <p:sp>
        <p:nvSpPr>
          <p:cNvPr id="1070" name="文本占位符 194605"/>
          <p:cNvSpPr>
            <a:spLocks noGrp="1"/>
          </p:cNvSpPr>
          <p:nvPr>
            <p:ph type="body"/>
          </p:nvPr>
        </p:nvSpPr>
        <p:spPr>
          <a:xfrm>
            <a:off x="457200" y="1600200"/>
            <a:ext cx="8229600" cy="445611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94607" name="日期占位符 194606"/>
          <p:cNvSpPr>
            <a:spLocks noGrp="1"/>
          </p:cNvSpPr>
          <p:nvPr>
            <p:ph type="dt" sz="half" idx="2"/>
          </p:nvPr>
        </p:nvSpPr>
        <p:spPr>
          <a:xfrm>
            <a:off x="457200" y="6243638"/>
            <a:ext cx="2133600" cy="457200"/>
          </a:xfrm>
          <a:prstGeom prst="rect">
            <a:avLst/>
          </a:prstGeom>
          <a:noFill/>
          <a:ln w="9525">
            <a:noFill/>
          </a:ln>
        </p:spPr>
        <p:txBody>
          <a:bodyPr/>
          <a:lstStyle>
            <a:lvl1pPr>
              <a:defRPr sz="1400">
                <a:latin typeface="Verdana" panose="020B0604030504040204" pitchFamily="34" charset="0"/>
              </a:defRPr>
            </a:lvl1pPr>
          </a:lstStyle>
          <a:p>
            <a:pPr lvl="0" fontAlgn="base"/>
            <a:endParaRPr lang="zh-CN" altLang="en-US" strike="noStrike" noProof="1" dirty="0">
              <a:latin typeface="Times New Roman" panose="02020603050405020304" pitchFamily="18" charset="0"/>
            </a:endParaRPr>
          </a:p>
        </p:txBody>
      </p:sp>
      <p:sp>
        <p:nvSpPr>
          <p:cNvPr id="194608" name="页脚占位符 194607"/>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Verdana" panose="020B0604030504040204" pitchFamily="34" charset="0"/>
              </a:defRPr>
            </a:lvl1pPr>
          </a:lstStyle>
          <a:p>
            <a:pPr lvl="0" fontAlgn="base"/>
            <a:endParaRPr lang="zh-CN" altLang="en-US" strike="noStrike" noProof="1" dirty="0"/>
          </a:p>
        </p:txBody>
      </p:sp>
      <p:sp>
        <p:nvSpPr>
          <p:cNvPr id="194609" name="灯片编号占位符 194608"/>
          <p:cNvSpPr>
            <a:spLocks noGrp="1"/>
          </p:cNvSpPr>
          <p:nvPr>
            <p:ph type="sldNum" sz="quarter" idx="4"/>
          </p:nvPr>
        </p:nvSpPr>
        <p:spPr>
          <a:xfrm>
            <a:off x="6553200" y="6243638"/>
            <a:ext cx="2133600" cy="457200"/>
          </a:xfrm>
          <a:prstGeom prst="rect">
            <a:avLst/>
          </a:prstGeom>
          <a:noFill/>
          <a:ln w="9525">
            <a:noFill/>
          </a:ln>
        </p:spPr>
        <p:txBody>
          <a:bodyPr/>
          <a:lstStyle>
            <a:lvl1pPr algn="r">
              <a:defRPr sz="14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6.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7.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8.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10.bin"/><Relationship Id="rId2" Type="http://schemas.openxmlformats.org/officeDocument/2006/relationships/image" Target="../media/image23.wmf"/><Relationship Id="rId1"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294913"/>
          <p:cNvSpPr>
            <a:spLocks noGrp="1"/>
          </p:cNvSpPr>
          <p:nvPr>
            <p:ph type="title"/>
          </p:nvPr>
        </p:nvSpPr>
        <p:spPr>
          <a:xfrm>
            <a:off x="0" y="333375"/>
            <a:ext cx="9144000" cy="574675"/>
          </a:xfrm>
        </p:spPr>
        <p:txBody>
          <a:bodyPr anchor="b"/>
          <a:p>
            <a:r>
              <a:rPr lang="zh-CN" altLang="en-US" sz="3600" b="1" dirty="0">
                <a:solidFill>
                  <a:srgbClr val="003366"/>
                </a:solidFill>
                <a:effectLst/>
              </a:rPr>
              <a:t>第</a:t>
            </a:r>
            <a:r>
              <a:rPr lang="en-US" altLang="zh-CN" sz="3600" b="1" dirty="0">
                <a:solidFill>
                  <a:srgbClr val="003366"/>
                </a:solidFill>
                <a:effectLst/>
              </a:rPr>
              <a:t>15</a:t>
            </a:r>
            <a:r>
              <a:rPr lang="zh-CN" altLang="en-US" sz="3600" b="1" dirty="0">
                <a:solidFill>
                  <a:srgbClr val="003366"/>
                </a:solidFill>
                <a:effectLst/>
              </a:rPr>
              <a:t>讲 </a:t>
            </a:r>
            <a:r>
              <a:rPr lang="en-US" altLang="zh-CN" sz="3600" b="1" dirty="0">
                <a:solidFill>
                  <a:srgbClr val="003366"/>
                </a:solidFill>
                <a:effectLst/>
              </a:rPr>
              <a:t>JavaScript</a:t>
            </a:r>
            <a:r>
              <a:rPr lang="zh-CN" altLang="en-US" sz="3600" b="1" dirty="0">
                <a:solidFill>
                  <a:srgbClr val="003366"/>
                </a:solidFill>
                <a:effectLst/>
              </a:rPr>
              <a:t>基础</a:t>
            </a:r>
            <a:endParaRPr lang="zh-CN" altLang="en-US" sz="3600" b="1" dirty="0">
              <a:solidFill>
                <a:srgbClr val="003366"/>
              </a:solidFill>
              <a:effectLst/>
            </a:endParaRPr>
          </a:p>
        </p:txBody>
      </p:sp>
      <p:sp>
        <p:nvSpPr>
          <p:cNvPr id="294915" name="内容占位符 294914"/>
          <p:cNvSpPr>
            <a:spLocks noGrp="1"/>
          </p:cNvSpPr>
          <p:nvPr>
            <p:ph idx="1"/>
          </p:nvPr>
        </p:nvSpPr>
        <p:spPr>
          <a:xfrm>
            <a:off x="323850" y="1052513"/>
            <a:ext cx="8218488" cy="5589587"/>
          </a:xfrm>
        </p:spPr>
        <p:txBody>
          <a:bodyPr anchor="t"/>
          <a:p>
            <a:pPr>
              <a:lnSpc>
                <a:spcPct val="105000"/>
              </a:lnSpc>
              <a:spcBef>
                <a:spcPct val="10000"/>
              </a:spcBef>
            </a:pPr>
            <a:r>
              <a:rPr b="1"/>
              <a:t>15.1 JavaScript概述</a:t>
            </a:r>
            <a:endParaRPr b="1"/>
          </a:p>
          <a:p>
            <a:pPr>
              <a:lnSpc>
                <a:spcPct val="105000"/>
              </a:lnSpc>
              <a:spcBef>
                <a:spcPct val="10000"/>
              </a:spcBef>
            </a:pPr>
            <a:r>
              <a:rPr b="1"/>
              <a:t>15.2 直接量</a:t>
            </a:r>
            <a:endParaRPr b="1"/>
          </a:p>
          <a:p>
            <a:pPr>
              <a:lnSpc>
                <a:spcPct val="105000"/>
              </a:lnSpc>
              <a:spcBef>
                <a:spcPct val="10000"/>
              </a:spcBef>
            </a:pPr>
            <a:r>
              <a:rPr b="1"/>
              <a:t>15.3 变量</a:t>
            </a:r>
            <a:endParaRPr b="1"/>
          </a:p>
          <a:p>
            <a:pPr>
              <a:lnSpc>
                <a:spcPct val="105000"/>
              </a:lnSpc>
              <a:spcBef>
                <a:spcPct val="10000"/>
              </a:spcBef>
            </a:pPr>
            <a:r>
              <a:rPr b="1"/>
              <a:t>15.4 数据类型</a:t>
            </a:r>
            <a:endParaRPr b="1"/>
          </a:p>
          <a:p>
            <a:pPr>
              <a:lnSpc>
                <a:spcPct val="105000"/>
              </a:lnSpc>
              <a:spcBef>
                <a:spcPct val="10000"/>
              </a:spcBef>
            </a:pPr>
            <a:r>
              <a:rPr b="1"/>
              <a:t>15.5 数据类型的转换</a:t>
            </a:r>
            <a:endParaRPr b="1"/>
          </a:p>
          <a:p>
            <a:pPr>
              <a:lnSpc>
                <a:spcPct val="105000"/>
              </a:lnSpc>
              <a:spcBef>
                <a:spcPct val="10000"/>
              </a:spcBef>
            </a:pPr>
            <a:r>
              <a:rPr b="1"/>
              <a:t>15.6 运算符和表达式</a:t>
            </a:r>
            <a:endParaRPr b="1"/>
          </a:p>
          <a:p>
            <a:pPr>
              <a:lnSpc>
                <a:spcPct val="105000"/>
              </a:lnSpc>
              <a:spcBef>
                <a:spcPct val="10000"/>
              </a:spcBef>
            </a:pPr>
            <a:r>
              <a:rPr b="1"/>
              <a:t>15.7 流程控制语句</a:t>
            </a:r>
            <a:endParaRPr b="1"/>
          </a:p>
          <a:p>
            <a:pPr>
              <a:lnSpc>
                <a:spcPct val="105000"/>
              </a:lnSpc>
              <a:spcBef>
                <a:spcPct val="10000"/>
              </a:spcBef>
            </a:pPr>
            <a:r>
              <a:rPr lang="en-US" altLang="zh-CN" b="1" dirty="0">
                <a:solidFill>
                  <a:schemeClr val="tx1"/>
                </a:solidFill>
                <a:effectLst/>
                <a:sym typeface="+mn-ea"/>
              </a:rPr>
              <a:t>15.8 </a:t>
            </a:r>
            <a:r>
              <a:rPr lang="zh-CN" altLang="en-US" b="1" dirty="0">
                <a:solidFill>
                  <a:schemeClr val="tx1"/>
                </a:solidFill>
                <a:effectLst/>
                <a:sym typeface="+mn-ea"/>
              </a:rPr>
              <a:t>在网页中嵌入脚本的方式</a:t>
            </a:r>
            <a:endParaRPr lang="zh-CN" altLang="en-US" b="1" dirty="0">
              <a:solidFill>
                <a:schemeClr val="tx1"/>
              </a:solidFill>
              <a:effectLst/>
              <a:sym typeface="+mn-ea"/>
            </a:endParaRPr>
          </a:p>
          <a:p>
            <a:pPr>
              <a:lnSpc>
                <a:spcPct val="105000"/>
              </a:lnSpc>
              <a:spcBef>
                <a:spcPct val="10000"/>
              </a:spcBef>
            </a:pPr>
            <a:endParaRPr b="1"/>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664577"/>
          <p:cNvSpPr>
            <a:spLocks noGrp="1"/>
          </p:cNvSpPr>
          <p:nvPr>
            <p:ph type="title"/>
          </p:nvPr>
        </p:nvSpPr>
        <p:spPr>
          <a:xfrm>
            <a:off x="0" y="0"/>
            <a:ext cx="9144000" cy="719138"/>
          </a:xfrm>
        </p:spPr>
        <p:txBody>
          <a:bodyPr anchor="b"/>
          <a:p>
            <a:pPr algn="l"/>
            <a:r>
              <a:rPr lang="en-US" altLang="zh-CN" sz="3200" b="1" dirty="0">
                <a:solidFill>
                  <a:srgbClr val="000000"/>
                </a:solidFill>
                <a:effectLst/>
              </a:rPr>
              <a:t>7. JavaScript</a:t>
            </a:r>
            <a:r>
              <a:rPr lang="zh-CN" altLang="zh-CN" sz="3200" b="1" dirty="0">
                <a:solidFill>
                  <a:srgbClr val="000000"/>
                </a:solidFill>
                <a:effectLst/>
              </a:rPr>
              <a:t>的执行顺序</a:t>
            </a:r>
            <a:endParaRPr lang="zh-CN" altLang="zh-CN" sz="3200" b="1" dirty="0">
              <a:solidFill>
                <a:srgbClr val="000000"/>
              </a:solidFill>
              <a:effectLst/>
            </a:endParaRPr>
          </a:p>
        </p:txBody>
      </p:sp>
      <p:sp>
        <p:nvSpPr>
          <p:cNvPr id="664579" name="内容占位符 664578"/>
          <p:cNvSpPr>
            <a:spLocks noGrp="1"/>
          </p:cNvSpPr>
          <p:nvPr>
            <p:ph idx="1"/>
          </p:nvPr>
        </p:nvSpPr>
        <p:spPr>
          <a:xfrm>
            <a:off x="163830" y="836930"/>
            <a:ext cx="8548370" cy="6021070"/>
          </a:xfrm>
        </p:spPr>
        <p:txBody>
          <a:bodyPr anchor="t"/>
          <a:p>
            <a:pPr>
              <a:lnSpc>
                <a:spcPct val="110000"/>
              </a:lnSpc>
              <a:spcBef>
                <a:spcPts val="0"/>
              </a:spcBef>
              <a:buClr>
                <a:srgbClr val="FF0000"/>
              </a:buClr>
            </a:pPr>
            <a:r>
              <a:rPr sz="2800" b="1" dirty="0"/>
              <a:t>JavaScript代码按照执行的机制可分为两类代码：</a:t>
            </a:r>
            <a:r>
              <a:rPr sz="2800" b="1" dirty="0">
                <a:solidFill>
                  <a:srgbClr val="FF0000"/>
                </a:solidFill>
              </a:rPr>
              <a:t>事件处理代码</a:t>
            </a:r>
            <a:r>
              <a:rPr sz="2800" b="1" dirty="0"/>
              <a:t>和</a:t>
            </a:r>
            <a:r>
              <a:rPr sz="2800" b="1" dirty="0">
                <a:solidFill>
                  <a:srgbClr val="FF0000"/>
                </a:solidFill>
              </a:rPr>
              <a:t>非事件处理代码</a:t>
            </a:r>
            <a:r>
              <a:rPr sz="2800" b="1" dirty="0"/>
              <a:t>。</a:t>
            </a:r>
            <a:endParaRPr sz="2800" b="1" dirty="0"/>
          </a:p>
          <a:p>
            <a:pPr>
              <a:lnSpc>
                <a:spcPct val="110000"/>
              </a:lnSpc>
              <a:spcBef>
                <a:spcPts val="0"/>
              </a:spcBef>
              <a:buClr>
                <a:srgbClr val="FF0000"/>
              </a:buClr>
            </a:pPr>
            <a:r>
              <a:rPr sz="2800" b="1" dirty="0"/>
              <a:t>非事件处理代码在HTML文档内容载入后，将按JavaScript在文档中出现的顺序，从上往下依次执行。</a:t>
            </a:r>
            <a:endParaRPr sz="2800" b="1" dirty="0"/>
          </a:p>
          <a:p>
            <a:pPr>
              <a:lnSpc>
                <a:spcPct val="110000"/>
              </a:lnSpc>
              <a:spcBef>
                <a:spcPts val="0"/>
              </a:spcBef>
              <a:buClr>
                <a:srgbClr val="FF0000"/>
              </a:buClr>
            </a:pPr>
            <a:r>
              <a:rPr sz="2800" b="1" dirty="0"/>
              <a:t>事件处理代码则在HTML文件内容载入完成，并且所有非事件处理代码执行完成后，才根据触发的事件执行对应的事件处理代码。</a:t>
            </a:r>
            <a:endParaRPr sz="2800" b="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669697"/>
          <p:cNvSpPr>
            <a:spLocks noGrp="1"/>
          </p:cNvSpPr>
          <p:nvPr>
            <p:ph type="title"/>
          </p:nvPr>
        </p:nvSpPr>
        <p:spPr>
          <a:xfrm>
            <a:off x="0" y="0"/>
            <a:ext cx="8964613" cy="765175"/>
          </a:xfrm>
        </p:spPr>
        <p:txBody>
          <a:bodyPr anchor="b"/>
          <a:p>
            <a:pPr algn="l"/>
            <a:r>
              <a:rPr lang="en-US" altLang="zh-CN" sz="4000" b="1" dirty="0">
                <a:solidFill>
                  <a:srgbClr val="003366"/>
                </a:solidFill>
                <a:effectLst/>
              </a:rPr>
              <a:t>15.2 </a:t>
            </a:r>
            <a:r>
              <a:rPr lang="zh-CN" altLang="zh-CN" sz="4000" b="1" dirty="0">
                <a:solidFill>
                  <a:srgbClr val="003366"/>
                </a:solidFill>
                <a:effectLst/>
              </a:rPr>
              <a:t>直接</a:t>
            </a:r>
            <a:r>
              <a:rPr lang="zh-CN" altLang="en-US" sz="4000" b="1" dirty="0">
                <a:solidFill>
                  <a:srgbClr val="003366"/>
                </a:solidFill>
                <a:effectLst/>
              </a:rPr>
              <a:t>量</a:t>
            </a:r>
            <a:endParaRPr lang="zh-CN" altLang="en-US" sz="4000" b="1" dirty="0">
              <a:solidFill>
                <a:srgbClr val="003366"/>
              </a:solidFill>
              <a:effectLst/>
            </a:endParaRPr>
          </a:p>
        </p:txBody>
      </p:sp>
      <p:sp>
        <p:nvSpPr>
          <p:cNvPr id="669699" name="内容占位符 669698"/>
          <p:cNvSpPr>
            <a:spLocks noGrp="1"/>
          </p:cNvSpPr>
          <p:nvPr>
            <p:ph idx="1"/>
          </p:nvPr>
        </p:nvSpPr>
        <p:spPr>
          <a:xfrm>
            <a:off x="-13335" y="765175"/>
            <a:ext cx="8991600" cy="5949950"/>
          </a:xfrm>
        </p:spPr>
        <p:txBody>
          <a:bodyPr anchor="t"/>
          <a:p>
            <a:pPr eaLnBrk="0" hangingPunct="0">
              <a:lnSpc>
                <a:spcPct val="95000"/>
              </a:lnSpc>
              <a:spcBef>
                <a:spcPct val="35000"/>
              </a:spcBef>
              <a:spcAft>
                <a:spcPct val="15000"/>
              </a:spcAft>
              <a:buClr>
                <a:srgbClr val="FF0000"/>
              </a:buClr>
            </a:pPr>
            <a:r>
              <a:rPr lang="zh-CN" altLang="en-US" sz="3000" b="1" dirty="0"/>
              <a:t>所谓直接量（literal），指的是程序中通过源代码直接指定的值。根据值的类型，直接量可分为以下几种类型：</a:t>
            </a:r>
            <a:endParaRPr lang="zh-CN" altLang="en-US" sz="3000" b="1" dirty="0"/>
          </a:p>
          <a:p>
            <a:pPr lvl="1" eaLnBrk="0" hangingPunct="0">
              <a:lnSpc>
                <a:spcPct val="95000"/>
              </a:lnSpc>
              <a:buClr>
                <a:srgbClr val="FF0000"/>
              </a:buClr>
              <a:buFont typeface="Wingdings" panose="05000000000000000000" charset="0"/>
              <a:buChar char=""/>
            </a:pPr>
            <a:r>
              <a:rPr lang="zh-CN" altLang="en-US" b="1" dirty="0">
                <a:solidFill>
                  <a:schemeClr val="accent6">
                    <a:lumMod val="10000"/>
                  </a:schemeClr>
                </a:solidFill>
              </a:rPr>
              <a:t>整型直接量：只包含整数部分，可使用十进制、十		       六进制和八进制表示</a:t>
            </a:r>
            <a:endParaRPr lang="zh-CN" altLang="en-US" b="1" dirty="0">
              <a:solidFill>
                <a:schemeClr val="accent6">
                  <a:lumMod val="10000"/>
                </a:schemeClr>
              </a:solidFill>
            </a:endParaRPr>
          </a:p>
          <a:p>
            <a:pPr lvl="1" eaLnBrk="0" hangingPunct="0">
              <a:lnSpc>
                <a:spcPct val="95000"/>
              </a:lnSpc>
              <a:buClr>
                <a:srgbClr val="FF0000"/>
              </a:buClr>
              <a:buFont typeface="Wingdings" panose="05000000000000000000" charset="0"/>
              <a:buChar char=""/>
            </a:pPr>
            <a:r>
              <a:rPr lang="zh-CN" altLang="en-US" b="1" dirty="0">
                <a:solidFill>
                  <a:schemeClr val="accent6">
                    <a:lumMod val="10000"/>
                  </a:schemeClr>
                </a:solidFill>
              </a:rPr>
              <a:t>浮点</a:t>
            </a:r>
            <a:r>
              <a:rPr lang="zh-CN" altLang="en-US" b="1" dirty="0">
                <a:solidFill>
                  <a:schemeClr val="accent6">
                    <a:lumMod val="10000"/>
                  </a:schemeClr>
                </a:solidFill>
                <a:sym typeface="+mn-ea"/>
              </a:rPr>
              <a:t>直接</a:t>
            </a:r>
            <a:r>
              <a:rPr lang="zh-CN" altLang="en-US" b="1" dirty="0">
                <a:solidFill>
                  <a:schemeClr val="accent6">
                    <a:lumMod val="10000"/>
                  </a:schemeClr>
                </a:solidFill>
              </a:rPr>
              <a:t>量：由整数部分加小数部分表示</a:t>
            </a:r>
            <a:endParaRPr lang="zh-CN" altLang="en-US" b="1" dirty="0">
              <a:solidFill>
                <a:schemeClr val="accent6">
                  <a:lumMod val="10000"/>
                </a:schemeClr>
              </a:solidFill>
            </a:endParaRPr>
          </a:p>
          <a:p>
            <a:pPr lvl="1" eaLnBrk="0" hangingPunct="0">
              <a:lnSpc>
                <a:spcPct val="95000"/>
              </a:lnSpc>
              <a:buClr>
                <a:srgbClr val="FF0000"/>
              </a:buClr>
              <a:buFont typeface="Wingdings" panose="05000000000000000000" charset="0"/>
              <a:buChar char=""/>
            </a:pPr>
            <a:r>
              <a:rPr lang="zh-CN" altLang="en-US" b="1" dirty="0">
                <a:solidFill>
                  <a:schemeClr val="accent6">
                    <a:lumMod val="10000"/>
                  </a:schemeClr>
                </a:solidFill>
              </a:rPr>
              <a:t>布尔</a:t>
            </a:r>
            <a:r>
              <a:rPr lang="zh-CN" altLang="en-US" b="1" dirty="0">
                <a:solidFill>
                  <a:schemeClr val="accent6">
                    <a:lumMod val="10000"/>
                  </a:schemeClr>
                </a:solidFill>
                <a:sym typeface="+mn-ea"/>
              </a:rPr>
              <a:t>直接</a:t>
            </a:r>
            <a:r>
              <a:rPr lang="zh-CN" altLang="en-US" b="1" dirty="0">
                <a:solidFill>
                  <a:schemeClr val="accent6">
                    <a:lumMod val="10000"/>
                  </a:schemeClr>
                </a:solidFill>
              </a:rPr>
              <a:t>量：只有</a:t>
            </a:r>
            <a:r>
              <a:rPr lang="en-US" altLang="zh-CN" b="1" dirty="0">
                <a:solidFill>
                  <a:schemeClr val="accent6">
                    <a:lumMod val="10000"/>
                  </a:schemeClr>
                </a:solidFill>
              </a:rPr>
              <a:t>true</a:t>
            </a:r>
            <a:r>
              <a:rPr lang="zh-CN" altLang="en-US" b="1" dirty="0">
                <a:solidFill>
                  <a:schemeClr val="accent6">
                    <a:lumMod val="10000"/>
                  </a:schemeClr>
                </a:solidFill>
              </a:rPr>
              <a:t>和</a:t>
            </a:r>
            <a:r>
              <a:rPr lang="en-US" altLang="zh-CN" b="1" dirty="0">
                <a:solidFill>
                  <a:schemeClr val="accent6">
                    <a:lumMod val="10000"/>
                  </a:schemeClr>
                </a:solidFill>
              </a:rPr>
              <a:t>false</a:t>
            </a:r>
            <a:r>
              <a:rPr lang="zh-CN" altLang="en-US" b="1" dirty="0">
                <a:solidFill>
                  <a:schemeClr val="accent6">
                    <a:lumMod val="10000"/>
                  </a:schemeClr>
                </a:solidFill>
              </a:rPr>
              <a:t>两种取值</a:t>
            </a:r>
            <a:endParaRPr lang="zh-CN" altLang="en-US" b="1" dirty="0">
              <a:solidFill>
                <a:schemeClr val="accent6">
                  <a:lumMod val="10000"/>
                </a:schemeClr>
              </a:solidFill>
            </a:endParaRPr>
          </a:p>
          <a:p>
            <a:pPr lvl="1" eaLnBrk="0" hangingPunct="0">
              <a:lnSpc>
                <a:spcPct val="95000"/>
              </a:lnSpc>
              <a:buClr>
                <a:srgbClr val="FF0000"/>
              </a:buClr>
              <a:buFont typeface="Wingdings" panose="05000000000000000000" charset="0"/>
              <a:buChar char=""/>
            </a:pPr>
            <a:r>
              <a:rPr lang="zh-CN" altLang="en-US" b="1" dirty="0">
                <a:solidFill>
                  <a:schemeClr val="accent6">
                    <a:lumMod val="10000"/>
                  </a:schemeClr>
                </a:solidFill>
              </a:rPr>
              <a:t>字符型</a:t>
            </a:r>
            <a:r>
              <a:rPr lang="zh-CN" altLang="en-US" b="1" dirty="0">
                <a:solidFill>
                  <a:schemeClr val="accent6">
                    <a:lumMod val="10000"/>
                  </a:schemeClr>
                </a:solidFill>
                <a:sym typeface="+mn-ea"/>
              </a:rPr>
              <a:t>直接</a:t>
            </a:r>
            <a:r>
              <a:rPr lang="zh-CN" altLang="en-US" b="1" dirty="0">
                <a:solidFill>
                  <a:schemeClr val="accent6">
                    <a:lumMod val="10000"/>
                  </a:schemeClr>
                </a:solidFill>
              </a:rPr>
              <a:t>量：使用单引号或双引号括起来的一个 	                 或几个字符或以反斜扛开头的称为  </a:t>
            </a:r>
            <a:endParaRPr lang="zh-CN" altLang="en-US" b="1" dirty="0">
              <a:solidFill>
                <a:schemeClr val="accent6">
                  <a:lumMod val="10000"/>
                </a:schemeClr>
              </a:solidFill>
            </a:endParaRPr>
          </a:p>
          <a:p>
            <a:pPr lvl="1" eaLnBrk="0" hangingPunct="0">
              <a:lnSpc>
                <a:spcPct val="95000"/>
              </a:lnSpc>
              <a:buClr>
                <a:srgbClr val="FF0000"/>
              </a:buClr>
              <a:buNone/>
            </a:pPr>
            <a:r>
              <a:rPr lang="zh-CN" altLang="en-US" b="1" dirty="0">
                <a:solidFill>
                  <a:schemeClr val="accent6">
                    <a:lumMod val="10000"/>
                  </a:schemeClr>
                </a:solidFill>
              </a:rPr>
              <a:t>                     转义字符的特殊字符</a:t>
            </a:r>
            <a:endParaRPr lang="zh-CN" altLang="en-US" b="1" dirty="0">
              <a:solidFill>
                <a:schemeClr val="accent6">
                  <a:lumMod val="10000"/>
                </a:schemeClr>
              </a:solidFill>
            </a:endParaRPr>
          </a:p>
          <a:p>
            <a:pPr lvl="1" eaLnBrk="0" hangingPunct="0">
              <a:lnSpc>
                <a:spcPct val="95000"/>
              </a:lnSpc>
              <a:buClr>
                <a:srgbClr val="FF0000"/>
              </a:buClr>
              <a:buFont typeface="Wingdings" panose="05000000000000000000" charset="0"/>
              <a:buChar char=""/>
            </a:pPr>
            <a:r>
              <a:rPr lang="zh-CN" altLang="en-US" b="1" dirty="0">
                <a:solidFill>
                  <a:schemeClr val="accent6">
                    <a:lumMod val="10000"/>
                  </a:schemeClr>
                </a:solidFill>
              </a:rPr>
              <a:t>空值：使用</a:t>
            </a:r>
            <a:r>
              <a:rPr lang="en-US" altLang="zh-CN" b="1" dirty="0">
                <a:solidFill>
                  <a:schemeClr val="accent6">
                    <a:lumMod val="10000"/>
                  </a:schemeClr>
                </a:solidFill>
              </a:rPr>
              <a:t>Null</a:t>
            </a:r>
            <a:r>
              <a:rPr lang="zh-CN" altLang="en-US" b="1" dirty="0">
                <a:solidFill>
                  <a:schemeClr val="accent6">
                    <a:lumMod val="10000"/>
                  </a:schemeClr>
                </a:solidFill>
              </a:rPr>
              <a:t>表示，表示什么也没有，如试图引用一个没有声明的变量，将返回一个</a:t>
            </a:r>
            <a:r>
              <a:rPr lang="en-US" altLang="zh-CN" b="1" dirty="0">
                <a:solidFill>
                  <a:schemeClr val="accent6">
                    <a:lumMod val="10000"/>
                  </a:schemeClr>
                </a:solidFill>
              </a:rPr>
              <a:t>Null</a:t>
            </a:r>
            <a:r>
              <a:rPr lang="zh-CN" altLang="en-US" b="1" dirty="0">
                <a:solidFill>
                  <a:schemeClr val="accent6">
                    <a:lumMod val="10000"/>
                  </a:schemeClr>
                </a:solidFill>
              </a:rPr>
              <a:t>值</a:t>
            </a:r>
            <a:endParaRPr lang="zh-CN" altLang="en-US" b="1" dirty="0">
              <a:solidFill>
                <a:schemeClr val="accent6">
                  <a:lumMod val="10000"/>
                </a:schemeClr>
              </a:solidFill>
            </a:endParaRPr>
          </a:p>
        </p:txBody>
      </p:sp>
      <p:pic>
        <p:nvPicPr>
          <p:cNvPr id="669700" name="图片 669699"/>
          <p:cNvPicPr>
            <a:picLocks noChangeAspect="1"/>
          </p:cNvPicPr>
          <p:nvPr/>
        </p:nvPicPr>
        <p:blipFill>
          <a:blip r:embed="rId1"/>
          <a:stretch>
            <a:fillRect/>
          </a:stretch>
        </p:blipFill>
        <p:spPr>
          <a:xfrm>
            <a:off x="3930015" y="0"/>
            <a:ext cx="5114925" cy="2886075"/>
          </a:xfrm>
          <a:prstGeom prst="rect">
            <a:avLst/>
          </a:prstGeom>
          <a:noFill/>
          <a:ln w="9525">
            <a:noFill/>
          </a:ln>
        </p:spPr>
      </p:pic>
      <p:sp>
        <p:nvSpPr>
          <p:cNvPr id="669701" name="椭圆 669700"/>
          <p:cNvSpPr/>
          <p:nvPr/>
        </p:nvSpPr>
        <p:spPr>
          <a:xfrm>
            <a:off x="2943860" y="4994275"/>
            <a:ext cx="1650365" cy="494030"/>
          </a:xfrm>
          <a:prstGeom prst="ellipse">
            <a:avLst/>
          </a:prstGeom>
          <a:noFill/>
          <a:ln w="12700" cap="sq" cmpd="sng">
            <a:solidFill>
              <a:srgbClr val="FF0000"/>
            </a:solidFill>
            <a:prstDash val="solid"/>
            <a:round/>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
        <p:nvSpPr>
          <p:cNvPr id="669702" name="直接连接符 669701"/>
          <p:cNvSpPr/>
          <p:nvPr/>
        </p:nvSpPr>
        <p:spPr>
          <a:xfrm flipV="1">
            <a:off x="4140200" y="2924175"/>
            <a:ext cx="1152525" cy="2160588"/>
          </a:xfrm>
          <a:prstGeom prst="line">
            <a:avLst/>
          </a:prstGeom>
          <a:ln w="12700" cap="sq" cmpd="sng">
            <a:solidFill>
              <a:srgbClr val="FF0000"/>
            </a:solidFill>
            <a:prstDash val="solid"/>
            <a:round/>
            <a:headEnd type="none" w="sm" len="sm"/>
            <a:tailEnd type="triangle"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69701"/>
                                        </p:tgtEl>
                                        <p:attrNameLst>
                                          <p:attrName>style.visibility</p:attrName>
                                        </p:attrNameLst>
                                      </p:cBhvr>
                                      <p:to>
                                        <p:strVal val="visible"/>
                                      </p:to>
                                    </p:set>
                                    <p:animEffect transition="in" filter="strips(downRight)">
                                      <p:cBhvr>
                                        <p:cTn id="7" dur="500"/>
                                        <p:tgtEl>
                                          <p:spTgt spid="669701"/>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669702"/>
                                        </p:tgtEl>
                                        <p:attrNameLst>
                                          <p:attrName>style.visibility</p:attrName>
                                        </p:attrNameLst>
                                      </p:cBhvr>
                                      <p:to>
                                        <p:strVal val="visible"/>
                                      </p:to>
                                    </p:set>
                                    <p:animEffect transition="in" filter="strips(upRight)">
                                      <p:cBhvr>
                                        <p:cTn id="11" dur="500"/>
                                        <p:tgtEl>
                                          <p:spTgt spid="669702"/>
                                        </p:tgtEl>
                                      </p:cBhvr>
                                    </p:animEffect>
                                  </p:childTnLst>
                                </p:cTn>
                              </p:par>
                            </p:childTnLst>
                          </p:cTn>
                        </p:par>
                        <p:par>
                          <p:cTn id="12" fill="hold">
                            <p:stCondLst>
                              <p:cond delay="1000"/>
                            </p:stCondLst>
                            <p:childTnLst>
                              <p:par>
                                <p:cTn id="13" presetID="3" presetClass="entr" presetSubtype="5" fill="hold" nodeType="afterEffect">
                                  <p:stCondLst>
                                    <p:cond delay="0"/>
                                  </p:stCondLst>
                                  <p:childTnLst>
                                    <p:set>
                                      <p:cBhvr>
                                        <p:cTn id="14" dur="1" fill="hold">
                                          <p:stCondLst>
                                            <p:cond delay="0"/>
                                          </p:stCondLst>
                                        </p:cTn>
                                        <p:tgtEl>
                                          <p:spTgt spid="669700"/>
                                        </p:tgtEl>
                                        <p:attrNameLst>
                                          <p:attrName>style.visibility</p:attrName>
                                        </p:attrNameLst>
                                      </p:cBhvr>
                                      <p:to>
                                        <p:strVal val="visible"/>
                                      </p:to>
                                    </p:set>
                                    <p:animEffect transition="in" filter="blinds(vertical)">
                                      <p:cBhvr>
                                        <p:cTn id="15" dur="500"/>
                                        <p:tgtEl>
                                          <p:spTgt spid="66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671745"/>
          <p:cNvSpPr>
            <a:spLocks noGrp="1"/>
          </p:cNvSpPr>
          <p:nvPr>
            <p:ph type="title"/>
          </p:nvPr>
        </p:nvSpPr>
        <p:spPr>
          <a:xfrm>
            <a:off x="0" y="333375"/>
            <a:ext cx="8697913" cy="647700"/>
          </a:xfrm>
        </p:spPr>
        <p:txBody>
          <a:bodyPr anchor="b"/>
          <a:p>
            <a:pPr algn="l"/>
            <a:r>
              <a:rPr lang="en-US" altLang="zh-CN" sz="4000" b="1" dirty="0">
                <a:solidFill>
                  <a:srgbClr val="003366"/>
                </a:solidFill>
                <a:effectLst/>
              </a:rPr>
              <a:t>15.3 </a:t>
            </a:r>
            <a:r>
              <a:rPr lang="zh-CN" altLang="en-US" sz="4000" b="1" dirty="0">
                <a:solidFill>
                  <a:srgbClr val="003366"/>
                </a:solidFill>
                <a:effectLst/>
              </a:rPr>
              <a:t>变量</a:t>
            </a:r>
            <a:endParaRPr lang="zh-CN" altLang="en-US" sz="4000" b="1" dirty="0">
              <a:solidFill>
                <a:srgbClr val="003366"/>
              </a:solidFill>
              <a:effectLst/>
            </a:endParaRPr>
          </a:p>
        </p:txBody>
      </p:sp>
      <p:sp>
        <p:nvSpPr>
          <p:cNvPr id="671747" name="内容占位符 671746"/>
          <p:cNvSpPr>
            <a:spLocks noGrp="1"/>
          </p:cNvSpPr>
          <p:nvPr>
            <p:ph idx="1"/>
          </p:nvPr>
        </p:nvSpPr>
        <p:spPr>
          <a:xfrm>
            <a:off x="179388" y="1412875"/>
            <a:ext cx="8785225" cy="5445125"/>
          </a:xfrm>
        </p:spPr>
        <p:txBody>
          <a:bodyPr anchor="t"/>
          <a:p>
            <a:pPr>
              <a:lnSpc>
                <a:spcPct val="105000"/>
              </a:lnSpc>
              <a:spcAft>
                <a:spcPct val="10000"/>
              </a:spcAft>
              <a:buClr>
                <a:srgbClr val="FF0000"/>
              </a:buClr>
            </a:pPr>
            <a:r>
              <a:rPr lang="zh-CN" altLang="en-US" b="1" dirty="0">
                <a:solidFill>
                  <a:srgbClr val="0000FF"/>
                </a:solidFill>
              </a:rPr>
              <a:t>变量：</a:t>
            </a:r>
            <a:r>
              <a:rPr lang="zh-CN" altLang="en-US" b="1" dirty="0"/>
              <a:t>指在计算机内存中暂时保存数据的地方</a:t>
            </a:r>
            <a:r>
              <a:rPr lang="zh-CN" altLang="en-US" b="1" dirty="0">
                <a:sym typeface="+mn-ea"/>
              </a:rPr>
              <a:t>的符号名称</a:t>
            </a:r>
            <a:r>
              <a:rPr lang="zh-CN" altLang="en-US" b="1" dirty="0"/>
              <a:t>，</a:t>
            </a:r>
            <a:r>
              <a:rPr lang="zh-CN" altLang="en-US" b="1" dirty="0">
                <a:sym typeface="+mn-ea"/>
              </a:rPr>
              <a:t>可以通过该名称获取对值的引用，</a:t>
            </a:r>
            <a:r>
              <a:rPr lang="zh-CN" altLang="en-US" b="1" dirty="0"/>
              <a:t>其所保存的数据在程序进行过程中可能会发生变化。</a:t>
            </a:r>
            <a:endParaRPr lang="zh-CN" altLang="en-US" b="1" dirty="0"/>
          </a:p>
          <a:p>
            <a:pPr>
              <a:lnSpc>
                <a:spcPct val="105000"/>
              </a:lnSpc>
              <a:spcAft>
                <a:spcPct val="10000"/>
              </a:spcAft>
              <a:buClr>
                <a:srgbClr val="FF0000"/>
              </a:buClr>
            </a:pPr>
            <a:r>
              <a:rPr lang="zh-CN" altLang="en-US" b="1" dirty="0"/>
              <a:t>在程序中，</a:t>
            </a:r>
            <a:r>
              <a:rPr lang="zh-CN" altLang="en-US" b="1" dirty="0">
                <a:solidFill>
                  <a:srgbClr val="FF0000"/>
                </a:solidFill>
              </a:rPr>
              <a:t>使用变量名</a:t>
            </a:r>
            <a:r>
              <a:rPr lang="zh-CN" altLang="en-US" b="1" dirty="0"/>
              <a:t>对变量所保存的数据进行各种处理操作。</a:t>
            </a:r>
            <a:endParaRPr lang="zh-CN" altLang="en-US" b="1" dirty="0"/>
          </a:p>
          <a:p>
            <a:pPr>
              <a:lnSpc>
                <a:spcPct val="105000"/>
              </a:lnSpc>
              <a:spcAft>
                <a:spcPct val="10000"/>
              </a:spcAft>
              <a:buClr>
                <a:srgbClr val="FF0000"/>
              </a:buClr>
            </a:pPr>
            <a:endParaRPr lang="zh-CN" altLang="en-US" sz="3800" b="1"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673793"/>
          <p:cNvSpPr>
            <a:spLocks noGrp="1"/>
          </p:cNvSpPr>
          <p:nvPr>
            <p:ph type="title"/>
          </p:nvPr>
        </p:nvSpPr>
        <p:spPr>
          <a:xfrm>
            <a:off x="442913" y="103188"/>
            <a:ext cx="8243887" cy="792162"/>
          </a:xfrm>
        </p:spPr>
        <p:txBody>
          <a:bodyPr anchor="b"/>
          <a:p>
            <a:r>
              <a:rPr lang="zh-CN" altLang="en-US" sz="3600" b="1" dirty="0">
                <a:solidFill>
                  <a:srgbClr val="003366"/>
                </a:solidFill>
                <a:effectLst/>
              </a:rPr>
              <a:t>变量命名规则</a:t>
            </a:r>
            <a:endParaRPr lang="zh-CN" altLang="en-US" sz="3600" b="1" dirty="0">
              <a:solidFill>
                <a:srgbClr val="003366"/>
              </a:solidFill>
              <a:effectLst/>
            </a:endParaRPr>
          </a:p>
        </p:txBody>
      </p:sp>
      <p:sp>
        <p:nvSpPr>
          <p:cNvPr id="673795" name="内容占位符 673794"/>
          <p:cNvSpPr>
            <a:spLocks noGrp="1"/>
          </p:cNvSpPr>
          <p:nvPr>
            <p:ph idx="1"/>
          </p:nvPr>
        </p:nvSpPr>
        <p:spPr>
          <a:xfrm>
            <a:off x="-6985" y="952818"/>
            <a:ext cx="9144000" cy="5373687"/>
          </a:xfrm>
        </p:spPr>
        <p:txBody>
          <a:bodyPr anchor="t"/>
          <a:p>
            <a:pPr eaLnBrk="0" hangingPunct="0">
              <a:lnSpc>
                <a:spcPct val="105000"/>
              </a:lnSpc>
              <a:buClr>
                <a:srgbClr val="FF0000"/>
              </a:buClr>
            </a:pPr>
            <a:r>
              <a:rPr lang="zh-CN" altLang="en-US" sz="2800" b="1" dirty="0"/>
              <a:t>第一个字符必须是字母或下划线</a:t>
            </a:r>
            <a:r>
              <a:rPr lang="en-US" altLang="zh-CN" sz="2800" b="1" dirty="0"/>
              <a:t>(_)</a:t>
            </a:r>
            <a:r>
              <a:rPr lang="zh-CN" altLang="en-US" sz="2800" b="1" dirty="0">
                <a:sym typeface="+mn-ea"/>
              </a:rPr>
              <a:t>或美元符号</a:t>
            </a:r>
            <a:r>
              <a:rPr lang="en-US" altLang="zh-CN" sz="2800" b="1" dirty="0">
                <a:sym typeface="+mn-ea"/>
              </a:rPr>
              <a:t>(</a:t>
            </a:r>
            <a:r>
              <a:rPr lang="zh-CN" altLang="en-US" sz="2800" b="1" dirty="0">
                <a:sym typeface="+mn-ea"/>
              </a:rPr>
              <a:t>$</a:t>
            </a:r>
            <a:r>
              <a:rPr lang="en-US" altLang="zh-CN" sz="2800" b="1" dirty="0">
                <a:sym typeface="+mn-ea"/>
              </a:rPr>
              <a:t>)</a:t>
            </a:r>
            <a:r>
              <a:rPr lang="zh-CN" altLang="en-US" sz="2800" b="1" dirty="0">
                <a:sym typeface="+mn-ea"/>
              </a:rPr>
              <a:t>，其后的字符可以是字母、数字或下划线、美元符号。</a:t>
            </a:r>
            <a:endParaRPr lang="zh-CN" altLang="en-US" sz="2800" b="1" dirty="0">
              <a:sym typeface="+mn-ea"/>
            </a:endParaRPr>
          </a:p>
          <a:p>
            <a:pPr eaLnBrk="0" hangingPunct="0">
              <a:lnSpc>
                <a:spcPct val="105000"/>
              </a:lnSpc>
              <a:buClr>
                <a:srgbClr val="FF0000"/>
              </a:buClr>
            </a:pPr>
            <a:r>
              <a:rPr lang="zh-CN" altLang="en-US" sz="2800" b="1" dirty="0"/>
              <a:t>不能包含有空格、</a:t>
            </a:r>
            <a:r>
              <a:rPr lang="zh-CN" altLang="en-US" sz="2800" b="1" dirty="0">
                <a:sym typeface="+mn-ea"/>
              </a:rPr>
              <a:t>“+”、“-”、“@”、“#”等特殊字符。</a:t>
            </a:r>
            <a:endParaRPr lang="zh-CN" altLang="en-US" sz="2800" b="1" dirty="0"/>
          </a:p>
          <a:p>
            <a:pPr eaLnBrk="0" hangingPunct="0">
              <a:lnSpc>
                <a:spcPct val="105000"/>
              </a:lnSpc>
              <a:buClr>
                <a:srgbClr val="FF0000"/>
              </a:buClr>
            </a:pPr>
            <a:r>
              <a:rPr lang="zh-CN" altLang="en-US" sz="2800" b="1" dirty="0"/>
              <a:t>不能使用</a:t>
            </a:r>
            <a:r>
              <a:rPr lang="en-US" altLang="zh-CN" sz="2800" b="1" dirty="0"/>
              <a:t>JavaScript</a:t>
            </a:r>
            <a:r>
              <a:rPr lang="zh-CN" altLang="en-US" sz="2800" b="1" dirty="0"/>
              <a:t>中的保留字或关键字，如</a:t>
            </a:r>
            <a:r>
              <a:rPr lang="en-US" altLang="zh-CN" sz="2800" b="1" err="1"/>
              <a:t>var</a:t>
            </a:r>
            <a:r>
              <a:rPr lang="zh-CN" altLang="en-US" sz="2800" b="1" dirty="0"/>
              <a:t>、</a:t>
            </a:r>
            <a:r>
              <a:rPr lang="en-US" altLang="zh-CN" sz="2800" b="1" err="1"/>
              <a:t>int</a:t>
            </a:r>
            <a:r>
              <a:rPr lang="zh-CN" altLang="en-US" sz="2800" b="1" dirty="0"/>
              <a:t>等</a:t>
            </a:r>
            <a:r>
              <a:rPr lang="zh-CN" altLang="en-US" sz="2800" b="1" dirty="0">
                <a:sym typeface="+mn-ea"/>
              </a:rPr>
              <a:t>。</a:t>
            </a:r>
            <a:endParaRPr lang="zh-CN" altLang="en-US" sz="2800" b="1" dirty="0"/>
          </a:p>
          <a:p>
            <a:pPr eaLnBrk="0" hangingPunct="0">
              <a:lnSpc>
                <a:spcPct val="105000"/>
              </a:lnSpc>
              <a:buClr>
                <a:srgbClr val="FF0000"/>
              </a:buClr>
            </a:pPr>
            <a:r>
              <a:rPr lang="zh-CN" altLang="en-US" sz="2800" b="1" dirty="0"/>
              <a:t>应使用有意义的变量名，可以使用“驼峰式”或“下划线式”的变量名，如</a:t>
            </a:r>
            <a:r>
              <a:rPr lang="en-US" altLang="zh-CN" sz="2800" b="1" err="1"/>
              <a:t>userName</a:t>
            </a:r>
            <a:r>
              <a:rPr lang="zh-CN" altLang="en-US" sz="2800" b="1" dirty="0"/>
              <a:t>，</a:t>
            </a:r>
            <a:r>
              <a:rPr lang="en-US" altLang="zh-CN" sz="2800" b="1" err="1"/>
              <a:t>user_name</a:t>
            </a:r>
            <a:r>
              <a:rPr lang="zh-CN" altLang="en-US" sz="2800" b="1" dirty="0">
                <a:sym typeface="+mn-ea"/>
              </a:rPr>
              <a:t>。</a:t>
            </a:r>
            <a:endParaRPr lang="en-US" altLang="zh-CN" sz="2800" b="1"/>
          </a:p>
          <a:p>
            <a:pPr eaLnBrk="0" hangingPunct="0">
              <a:lnSpc>
                <a:spcPct val="105000"/>
              </a:lnSpc>
              <a:buClr>
                <a:srgbClr val="FFFF00"/>
              </a:buClr>
              <a:buNone/>
            </a:pPr>
            <a:r>
              <a:rPr lang="en-US" altLang="zh-CN" sz="2800" b="1" dirty="0">
                <a:solidFill>
                  <a:srgbClr val="0000FF"/>
                </a:solidFill>
              </a:rPr>
              <a:t>※</a:t>
            </a:r>
            <a:r>
              <a:rPr lang="zh-CN" altLang="en-US" sz="2800" b="1" dirty="0">
                <a:solidFill>
                  <a:srgbClr val="0000FF"/>
                </a:solidFill>
              </a:rPr>
              <a:t>注意：</a:t>
            </a:r>
            <a:r>
              <a:rPr lang="en-US" altLang="zh-CN" sz="2800" b="1" dirty="0"/>
              <a:t>JavaScript </a:t>
            </a:r>
            <a:r>
              <a:rPr lang="zh-CN" altLang="en-US" sz="2800" b="1" dirty="0"/>
              <a:t>是</a:t>
            </a:r>
            <a:r>
              <a:rPr lang="zh-CN" altLang="en-US" sz="2800" b="1" dirty="0">
                <a:solidFill>
                  <a:srgbClr val="FF0000"/>
                </a:solidFill>
              </a:rPr>
              <a:t>区分大小写</a:t>
            </a:r>
            <a:r>
              <a:rPr lang="zh-CN" altLang="en-US" sz="2800" b="1" dirty="0"/>
              <a:t>，所以变量 </a:t>
            </a:r>
            <a:r>
              <a:rPr lang="en-US" altLang="zh-CN" sz="2800" b="1" dirty="0"/>
              <a:t>count </a:t>
            </a:r>
            <a:r>
              <a:rPr lang="zh-CN" altLang="en-US" sz="2800" b="1" dirty="0"/>
              <a:t>和变量 </a:t>
            </a:r>
            <a:r>
              <a:rPr lang="en-US" altLang="zh-CN" sz="2800" b="1" dirty="0"/>
              <a:t>Count </a:t>
            </a:r>
            <a:r>
              <a:rPr lang="zh-CN" altLang="en-US" sz="2800" b="1" dirty="0"/>
              <a:t>是两个不同的变量！</a:t>
            </a:r>
            <a:r>
              <a:rPr lang="zh-CN" altLang="en-US" sz="2900" dirty="0"/>
              <a:t> </a:t>
            </a:r>
            <a:endParaRPr lang="zh-CN" altLang="en-US" sz="2900" dirty="0"/>
          </a:p>
          <a:p>
            <a:endParaRPr lang="zh-CN" altLang="en-US" sz="2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674817"/>
          <p:cNvSpPr>
            <a:spLocks noGrp="1"/>
          </p:cNvSpPr>
          <p:nvPr>
            <p:ph type="title"/>
          </p:nvPr>
        </p:nvSpPr>
        <p:spPr>
          <a:xfrm>
            <a:off x="442913" y="103188"/>
            <a:ext cx="8243887" cy="722312"/>
          </a:xfrm>
        </p:spPr>
        <p:txBody>
          <a:bodyPr anchor="b"/>
          <a:p>
            <a:r>
              <a:rPr lang="zh-CN" altLang="en-US" sz="3600" b="1" dirty="0">
                <a:solidFill>
                  <a:srgbClr val="003366"/>
                </a:solidFill>
                <a:effectLst/>
              </a:rPr>
              <a:t>变量命名示例</a:t>
            </a:r>
            <a:endParaRPr lang="zh-CN" altLang="en-US" sz="3600" b="1" dirty="0">
              <a:solidFill>
                <a:srgbClr val="003366"/>
              </a:solidFill>
              <a:effectLst/>
            </a:endParaRPr>
          </a:p>
        </p:txBody>
      </p:sp>
      <p:sp>
        <p:nvSpPr>
          <p:cNvPr id="674819" name="内容占位符 674818"/>
          <p:cNvSpPr>
            <a:spLocks noGrp="1"/>
          </p:cNvSpPr>
          <p:nvPr>
            <p:ph idx="1"/>
          </p:nvPr>
        </p:nvSpPr>
        <p:spPr>
          <a:xfrm>
            <a:off x="468313" y="1052513"/>
            <a:ext cx="8229600" cy="5327650"/>
          </a:xfrm>
        </p:spPr>
        <p:txBody>
          <a:bodyPr anchor="t"/>
          <a:p>
            <a:pPr>
              <a:lnSpc>
                <a:spcPct val="90000"/>
              </a:lnSpc>
              <a:buNone/>
            </a:pPr>
            <a:r>
              <a:rPr lang="en-US" altLang="zh-CN" b="1" err="1"/>
              <a:t>&lt;script</a:t>
            </a:r>
            <a:r>
              <a:rPr lang="en-US" altLang="zh-CN" b="1"/>
              <a:t>&gt;</a:t>
            </a:r>
            <a:endParaRPr lang="en-US" altLang="zh-CN" b="1"/>
          </a:p>
          <a:p>
            <a:pPr>
              <a:lnSpc>
                <a:spcPct val="90000"/>
              </a:lnSpc>
              <a:buNone/>
            </a:pPr>
            <a:r>
              <a:rPr lang="en-US" altLang="zh-CN" b="1" err="1"/>
              <a:t>  var</a:t>
            </a:r>
            <a:r>
              <a:rPr lang="en-US" altLang="zh-CN" b="1"/>
              <a:t> 1x=1; </a:t>
            </a:r>
            <a:endParaRPr lang="en-US" altLang="zh-CN" b="1"/>
          </a:p>
          <a:p>
            <a:pPr>
              <a:lnSpc>
                <a:spcPct val="90000"/>
              </a:lnSpc>
              <a:buNone/>
            </a:pPr>
            <a:r>
              <a:rPr lang="en-US" altLang="zh-CN" b="1" err="1"/>
              <a:t>  var</a:t>
            </a:r>
            <a:r>
              <a:rPr lang="en-US" altLang="zh-CN" b="1"/>
              <a:t> while="please click the button"; </a:t>
            </a:r>
            <a:endParaRPr lang="en-US" altLang="zh-CN" b="1"/>
          </a:p>
          <a:p>
            <a:pPr>
              <a:lnSpc>
                <a:spcPct val="90000"/>
              </a:lnSpc>
              <a:buNone/>
            </a:pPr>
            <a:r>
              <a:rPr lang="en-US" altLang="zh-CN" b="1" err="1"/>
              <a:t>  var</a:t>
            </a:r>
            <a:r>
              <a:rPr lang="en-US" altLang="zh-CN" b="1"/>
              <a:t> _while="Next page";</a:t>
            </a:r>
            <a:endParaRPr lang="en-US" altLang="zh-CN" b="1"/>
          </a:p>
          <a:p>
            <a:pPr>
              <a:lnSpc>
                <a:spcPct val="90000"/>
              </a:lnSpc>
              <a:buNone/>
            </a:pPr>
            <a:r>
              <a:rPr lang="en-US" altLang="zh-CN" b="1" err="1"/>
              <a:t>  var</a:t>
            </a:r>
            <a:r>
              <a:rPr lang="en-US" altLang="zh-CN" b="1"/>
              <a:t> y2=12.5;</a:t>
            </a:r>
            <a:endParaRPr lang="en-US" altLang="zh-CN" b="1"/>
          </a:p>
          <a:p>
            <a:pPr>
              <a:lnSpc>
                <a:spcPct val="90000"/>
              </a:lnSpc>
              <a:buNone/>
            </a:pPr>
            <a:r>
              <a:rPr lang="en-US" altLang="zh-CN" b="1" err="1"/>
              <a:t>  var</a:t>
            </a:r>
            <a:r>
              <a:rPr lang="en-US" altLang="zh-CN" b="1"/>
              <a:t> y3=Y2; </a:t>
            </a:r>
            <a:endParaRPr lang="en-US" altLang="zh-CN" b="1"/>
          </a:p>
          <a:p>
            <a:pPr>
              <a:lnSpc>
                <a:spcPct val="90000"/>
              </a:lnSpc>
              <a:buNone/>
            </a:pPr>
            <a:r>
              <a:rPr lang="en-US" altLang="zh-CN" b="1" err="1"/>
              <a:t>  var</a:t>
            </a:r>
            <a:r>
              <a:rPr lang="en-US" altLang="zh-CN" b="1"/>
              <a:t> the sum=100; </a:t>
            </a:r>
            <a:endParaRPr lang="en-US" altLang="zh-CN" b="1"/>
          </a:p>
          <a:p>
            <a:pPr>
              <a:lnSpc>
                <a:spcPct val="90000"/>
              </a:lnSpc>
              <a:buNone/>
            </a:pPr>
            <a:r>
              <a:rPr lang="en-US" altLang="zh-CN" b="1" err="1"/>
              <a:t>  var errorMessage</a:t>
            </a:r>
            <a:r>
              <a:rPr lang="en-US" altLang="zh-CN" b="1"/>
              <a:t>="";</a:t>
            </a:r>
            <a:endParaRPr lang="en-US" altLang="zh-CN" b="1"/>
          </a:p>
          <a:p>
            <a:pPr>
              <a:lnSpc>
                <a:spcPct val="90000"/>
              </a:lnSpc>
              <a:buNone/>
            </a:pPr>
            <a:r>
              <a:rPr lang="en-US" altLang="zh-CN" b="1"/>
              <a:t>&lt;/script&gt;</a:t>
            </a:r>
            <a:endParaRPr lang="en-US" altLang="zh-CN" b="1"/>
          </a:p>
        </p:txBody>
      </p:sp>
      <p:graphicFrame>
        <p:nvGraphicFramePr>
          <p:cNvPr id="674820" name="表格 674819"/>
          <p:cNvGraphicFramePr/>
          <p:nvPr/>
        </p:nvGraphicFramePr>
        <p:xfrm>
          <a:off x="3419475" y="1628775"/>
          <a:ext cx="935038" cy="517525"/>
        </p:xfrm>
        <a:graphic>
          <a:graphicData uri="http://schemas.openxmlformats.org/drawingml/2006/table">
            <a:tbl>
              <a:tblPr/>
              <a:tblGrid>
                <a:gridCol w="935038"/>
              </a:tblGrid>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b="1">
                          <a:solidFill>
                            <a:srgbClr val="FF0000"/>
                          </a:solidFill>
                        </a:rPr>
                        <a:t>(X)</a:t>
                      </a:r>
                      <a:endParaRPr lang="zh-CN" altLang="en-US"/>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674826" name="表格 674825"/>
          <p:cNvGraphicFramePr/>
          <p:nvPr/>
        </p:nvGraphicFramePr>
        <p:xfrm>
          <a:off x="7235825" y="2133600"/>
          <a:ext cx="1008063" cy="517525"/>
        </p:xfrm>
        <a:graphic>
          <a:graphicData uri="http://schemas.openxmlformats.org/drawingml/2006/table">
            <a:tbl>
              <a:tblPr/>
              <a:tblGrid>
                <a:gridCol w="1008063"/>
              </a:tblGrid>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b="1">
                          <a:solidFill>
                            <a:srgbClr val="FF0000"/>
                          </a:solidFill>
                        </a:rPr>
                        <a:t>(X)</a:t>
                      </a:r>
                      <a:endParaRPr lang="zh-CN" altLang="en-US"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674832" name="表格 674831"/>
          <p:cNvGraphicFramePr/>
          <p:nvPr/>
        </p:nvGraphicFramePr>
        <p:xfrm>
          <a:off x="3635375" y="4221163"/>
          <a:ext cx="792163" cy="517525"/>
        </p:xfrm>
        <a:graphic>
          <a:graphicData uri="http://schemas.openxmlformats.org/drawingml/2006/table">
            <a:tbl>
              <a:tblPr/>
              <a:tblGrid>
                <a:gridCol w="792163"/>
              </a:tblGrid>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b="1">
                          <a:solidFill>
                            <a:srgbClr val="FF0000"/>
                          </a:solidFill>
                        </a:rPr>
                        <a:t>(X)</a:t>
                      </a:r>
                      <a:endParaRPr lang="zh-CN" altLang="en-US"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674838" name="表格 674837"/>
          <p:cNvGraphicFramePr/>
          <p:nvPr/>
        </p:nvGraphicFramePr>
        <p:xfrm>
          <a:off x="5148263" y="4724400"/>
          <a:ext cx="935038" cy="517525"/>
        </p:xfrm>
        <a:graphic>
          <a:graphicData uri="http://schemas.openxmlformats.org/drawingml/2006/table">
            <a:tbl>
              <a:tblPr/>
              <a:tblGrid>
                <a:gridCol w="935038"/>
              </a:tblGrid>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b="1">
                          <a:solidFill>
                            <a:srgbClr val="FF0000"/>
                          </a:solidFill>
                        </a:rPr>
                        <a:t>(X)</a:t>
                      </a:r>
                      <a:endParaRPr lang="zh-CN" altLang="en-US"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4820"/>
                                        </p:tgtEl>
                                        <p:attrNameLst>
                                          <p:attrName>style.visibility</p:attrName>
                                        </p:attrNameLst>
                                      </p:cBhvr>
                                      <p:to>
                                        <p:strVal val="visible"/>
                                      </p:to>
                                    </p:set>
                                    <p:anim calcmode="lin" valueType="num">
                                      <p:cBhvr additive="base">
                                        <p:cTn id="7" dur="500" fill="hold"/>
                                        <p:tgtEl>
                                          <p:spTgt spid="674820"/>
                                        </p:tgtEl>
                                        <p:attrNameLst>
                                          <p:attrName>ppt_x</p:attrName>
                                        </p:attrNameLst>
                                      </p:cBhvr>
                                      <p:tavLst>
                                        <p:tav tm="0">
                                          <p:val>
                                            <p:strVal val="#ppt_x"/>
                                          </p:val>
                                        </p:tav>
                                        <p:tav tm="100000">
                                          <p:val>
                                            <p:strVal val="#ppt_x"/>
                                          </p:val>
                                        </p:tav>
                                      </p:tavLst>
                                    </p:anim>
                                    <p:anim calcmode="lin" valueType="num">
                                      <p:cBhvr additive="base">
                                        <p:cTn id="8" dur="500" fill="hold"/>
                                        <p:tgtEl>
                                          <p:spTgt spid="6748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74826"/>
                                        </p:tgtEl>
                                        <p:attrNameLst>
                                          <p:attrName>style.visibility</p:attrName>
                                        </p:attrNameLst>
                                      </p:cBhvr>
                                      <p:to>
                                        <p:strVal val="visible"/>
                                      </p:to>
                                    </p:set>
                                    <p:anim calcmode="lin" valueType="num">
                                      <p:cBhvr additive="base">
                                        <p:cTn id="12" dur="500" fill="hold"/>
                                        <p:tgtEl>
                                          <p:spTgt spid="674826"/>
                                        </p:tgtEl>
                                        <p:attrNameLst>
                                          <p:attrName>ppt_x</p:attrName>
                                        </p:attrNameLst>
                                      </p:cBhvr>
                                      <p:tavLst>
                                        <p:tav tm="0">
                                          <p:val>
                                            <p:strVal val="#ppt_x"/>
                                          </p:val>
                                        </p:tav>
                                        <p:tav tm="100000">
                                          <p:val>
                                            <p:strVal val="#ppt_x"/>
                                          </p:val>
                                        </p:tav>
                                      </p:tavLst>
                                    </p:anim>
                                    <p:anim calcmode="lin" valueType="num">
                                      <p:cBhvr additive="base">
                                        <p:cTn id="13" dur="500" fill="hold"/>
                                        <p:tgtEl>
                                          <p:spTgt spid="67482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74832"/>
                                        </p:tgtEl>
                                        <p:attrNameLst>
                                          <p:attrName>style.visibility</p:attrName>
                                        </p:attrNameLst>
                                      </p:cBhvr>
                                      <p:to>
                                        <p:strVal val="visible"/>
                                      </p:to>
                                    </p:set>
                                    <p:anim calcmode="lin" valueType="num">
                                      <p:cBhvr additive="base">
                                        <p:cTn id="17" dur="500" fill="hold"/>
                                        <p:tgtEl>
                                          <p:spTgt spid="674832"/>
                                        </p:tgtEl>
                                        <p:attrNameLst>
                                          <p:attrName>ppt_x</p:attrName>
                                        </p:attrNameLst>
                                      </p:cBhvr>
                                      <p:tavLst>
                                        <p:tav tm="0">
                                          <p:val>
                                            <p:strVal val="#ppt_x"/>
                                          </p:val>
                                        </p:tav>
                                        <p:tav tm="100000">
                                          <p:val>
                                            <p:strVal val="#ppt_x"/>
                                          </p:val>
                                        </p:tav>
                                      </p:tavLst>
                                    </p:anim>
                                    <p:anim calcmode="lin" valueType="num">
                                      <p:cBhvr additive="base">
                                        <p:cTn id="18" dur="500" fill="hold"/>
                                        <p:tgtEl>
                                          <p:spTgt spid="67483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74838"/>
                                        </p:tgtEl>
                                        <p:attrNameLst>
                                          <p:attrName>style.visibility</p:attrName>
                                        </p:attrNameLst>
                                      </p:cBhvr>
                                      <p:to>
                                        <p:strVal val="visible"/>
                                      </p:to>
                                    </p:set>
                                    <p:anim calcmode="lin" valueType="num">
                                      <p:cBhvr additive="base">
                                        <p:cTn id="22" dur="500" fill="hold"/>
                                        <p:tgtEl>
                                          <p:spTgt spid="674838"/>
                                        </p:tgtEl>
                                        <p:attrNameLst>
                                          <p:attrName>ppt_x</p:attrName>
                                        </p:attrNameLst>
                                      </p:cBhvr>
                                      <p:tavLst>
                                        <p:tav tm="0">
                                          <p:val>
                                            <p:strVal val="#ppt_x"/>
                                          </p:val>
                                        </p:tav>
                                        <p:tav tm="100000">
                                          <p:val>
                                            <p:strVal val="#ppt_x"/>
                                          </p:val>
                                        </p:tav>
                                      </p:tavLst>
                                    </p:anim>
                                    <p:anim calcmode="lin" valueType="num">
                                      <p:cBhvr additive="base">
                                        <p:cTn id="23" dur="500" fill="hold"/>
                                        <p:tgtEl>
                                          <p:spTgt spid="674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675841"/>
          <p:cNvSpPr>
            <a:spLocks noGrp="1"/>
          </p:cNvSpPr>
          <p:nvPr>
            <p:ph type="title"/>
          </p:nvPr>
        </p:nvSpPr>
        <p:spPr>
          <a:xfrm>
            <a:off x="468313" y="260350"/>
            <a:ext cx="8218487" cy="473075"/>
          </a:xfrm>
        </p:spPr>
        <p:txBody>
          <a:bodyPr anchor="b"/>
          <a:p>
            <a:r>
              <a:rPr lang="zh-CN" altLang="en-US" sz="3600" b="1" dirty="0">
                <a:solidFill>
                  <a:srgbClr val="003366"/>
                </a:solidFill>
                <a:effectLst/>
              </a:rPr>
              <a:t>变量的声明</a:t>
            </a:r>
            <a:endParaRPr lang="zh-CN" altLang="en-US" sz="3600" b="1" dirty="0">
              <a:solidFill>
                <a:srgbClr val="003366"/>
              </a:solidFill>
              <a:effectLst/>
            </a:endParaRPr>
          </a:p>
        </p:txBody>
      </p:sp>
      <p:sp>
        <p:nvSpPr>
          <p:cNvPr id="675843" name="内容占位符 675842"/>
          <p:cNvSpPr>
            <a:spLocks noGrp="1"/>
          </p:cNvSpPr>
          <p:nvPr>
            <p:ph idx="1"/>
          </p:nvPr>
        </p:nvSpPr>
        <p:spPr>
          <a:xfrm>
            <a:off x="5715" y="675640"/>
            <a:ext cx="9144000" cy="5895340"/>
          </a:xfrm>
        </p:spPr>
        <p:txBody>
          <a:bodyPr anchor="t"/>
          <a:p>
            <a:pPr marL="0" indent="-609600" eaLnBrk="0" hangingPunct="0">
              <a:lnSpc>
                <a:spcPct val="110000"/>
              </a:lnSpc>
              <a:spcBef>
                <a:spcPct val="0"/>
              </a:spcBef>
              <a:spcAft>
                <a:spcPts val="0"/>
              </a:spcAft>
              <a:buClr>
                <a:srgbClr val="FF0000"/>
              </a:buClr>
            </a:pPr>
            <a:r>
              <a:rPr lang="zh-CN" altLang="en-US" b="1" dirty="0"/>
              <a:t>使用</a:t>
            </a:r>
            <a:r>
              <a:rPr lang="en-US" altLang="zh-CN" b="1" err="1">
                <a:solidFill>
                  <a:srgbClr val="FF0000"/>
                </a:solidFill>
              </a:rPr>
              <a:t>var</a:t>
            </a:r>
            <a:r>
              <a:rPr lang="zh-CN" altLang="en-US" b="1" err="1">
                <a:solidFill>
                  <a:srgbClr val="FF0000"/>
                </a:solidFill>
              </a:rPr>
              <a:t>或</a:t>
            </a:r>
            <a:r>
              <a:rPr lang="en-US" altLang="zh-CN" b="1" err="1">
                <a:solidFill>
                  <a:srgbClr val="FF0000"/>
                </a:solidFill>
              </a:rPr>
              <a:t>let</a:t>
            </a:r>
            <a:r>
              <a:rPr lang="zh-CN" altLang="en-US" b="1" dirty="0"/>
              <a:t>关键字声明</a:t>
            </a:r>
            <a:endParaRPr lang="zh-CN" altLang="en-US" b="1" dirty="0"/>
          </a:p>
          <a:p>
            <a:pPr marL="0" lvl="1" indent="-533400" eaLnBrk="0" hangingPunct="0">
              <a:lnSpc>
                <a:spcPct val="110000"/>
              </a:lnSpc>
              <a:spcBef>
                <a:spcPct val="0"/>
              </a:spcBef>
              <a:buClr>
                <a:srgbClr val="FFFF00"/>
              </a:buClr>
              <a:buNone/>
            </a:pPr>
            <a:r>
              <a:rPr lang="zh-CN" altLang="en-US" sz="3500" b="1" dirty="0"/>
              <a:t>   </a:t>
            </a:r>
            <a:r>
              <a:rPr lang="en-US" altLang="zh-CN" b="1" err="1">
                <a:solidFill>
                  <a:srgbClr val="000000"/>
                </a:solidFill>
              </a:rPr>
              <a:t>var str;</a:t>
            </a:r>
            <a:endParaRPr lang="en-US" altLang="zh-CN" b="1" err="1">
              <a:solidFill>
                <a:srgbClr val="000000"/>
              </a:solidFill>
            </a:endParaRPr>
          </a:p>
          <a:p>
            <a:pPr marL="0" lvl="1" indent="-533400" eaLnBrk="0" hangingPunct="0">
              <a:lnSpc>
                <a:spcPct val="110000"/>
              </a:lnSpc>
              <a:spcBef>
                <a:spcPct val="0"/>
              </a:spcBef>
              <a:buClr>
                <a:srgbClr val="FFFF00"/>
              </a:buClr>
              <a:buNone/>
            </a:pPr>
            <a:r>
              <a:rPr lang="en-US" altLang="zh-CN" b="1" err="1">
                <a:solidFill>
                  <a:srgbClr val="000000"/>
                </a:solidFill>
              </a:rPr>
              <a:t>    let</a:t>
            </a:r>
            <a:r>
              <a:rPr lang="zh-CN" altLang="zh-CN" b="1" err="1">
                <a:solidFill>
                  <a:srgbClr val="000000"/>
                </a:solidFill>
              </a:rPr>
              <a:t> </a:t>
            </a:r>
            <a:r>
              <a:rPr lang="en-US" altLang="zh-CN" b="1" err="1">
                <a:solidFill>
                  <a:srgbClr val="000000"/>
                </a:solidFill>
              </a:rPr>
              <a:t>number;//ES6</a:t>
            </a:r>
            <a:r>
              <a:rPr lang="zh-CN" altLang="zh-CN" b="1" err="1">
                <a:solidFill>
                  <a:srgbClr val="000000"/>
                </a:solidFill>
              </a:rPr>
              <a:t>开始，可声明块级作用域变量</a:t>
            </a:r>
            <a:endParaRPr lang="zh-CN" altLang="zh-CN" b="1" err="1">
              <a:solidFill>
                <a:srgbClr val="000000"/>
              </a:solidFill>
            </a:endParaRPr>
          </a:p>
          <a:p>
            <a:pPr marL="720090" lvl="1" indent="-533400" eaLnBrk="0" hangingPunct="0">
              <a:lnSpc>
                <a:spcPct val="105000"/>
              </a:lnSpc>
              <a:spcBef>
                <a:spcPts val="0"/>
              </a:spcBef>
              <a:buClr>
                <a:srgbClr val="FF0000"/>
              </a:buClr>
            </a:pPr>
            <a:r>
              <a:rPr lang="en-US" altLang="zh-CN" sz="2700" b="1" err="1"/>
              <a:t>javaScript</a:t>
            </a:r>
            <a:r>
              <a:rPr lang="en-US" altLang="zh-CN" sz="2700" b="1" dirty="0"/>
              <a:t> </a:t>
            </a:r>
            <a:r>
              <a:rPr lang="zh-CN" altLang="en-US" sz="2700" b="1" dirty="0"/>
              <a:t>采用</a:t>
            </a:r>
            <a:r>
              <a:rPr lang="zh-CN" altLang="en-US" sz="2700" b="1" dirty="0">
                <a:solidFill>
                  <a:srgbClr val="FF0000"/>
                </a:solidFill>
              </a:rPr>
              <a:t>弱数据类型</a:t>
            </a:r>
            <a:r>
              <a:rPr lang="zh-CN" altLang="en-US" sz="2700" b="1" dirty="0"/>
              <a:t>的形式，变量是一种自由变量，它可以接受任何类型的数据，在声明时无需定义数据类型，</a:t>
            </a:r>
            <a:r>
              <a:rPr lang="zh-CN" altLang="en-US" sz="2700" b="1" dirty="0">
                <a:solidFill>
                  <a:srgbClr val="FF0000"/>
                </a:solidFill>
              </a:rPr>
              <a:t>变量的具体数据类型根据所赋的值的数据类型来确定</a:t>
            </a:r>
            <a:r>
              <a:rPr lang="zh-CN" altLang="en-US" sz="2700" b="1" dirty="0"/>
              <a:t> ，如： </a:t>
            </a:r>
            <a:endParaRPr lang="zh-CN" altLang="en-US" sz="2700" b="1" dirty="0"/>
          </a:p>
          <a:p>
            <a:pPr marL="0" lvl="1" indent="-533400" eaLnBrk="0" hangingPunct="0">
              <a:lnSpc>
                <a:spcPct val="105000"/>
              </a:lnSpc>
              <a:spcBef>
                <a:spcPts val="0"/>
              </a:spcBef>
              <a:buClr>
                <a:srgbClr val="FF0000"/>
              </a:buClr>
              <a:buNone/>
            </a:pPr>
            <a:r>
              <a:rPr lang="zh-CN" altLang="en-US" sz="2700" b="1" dirty="0">
                <a:solidFill>
                  <a:srgbClr val="FFFFCC"/>
                </a:solidFill>
              </a:rPr>
              <a:t>       </a:t>
            </a:r>
            <a:r>
              <a:rPr lang="en-US" altLang="zh-CN" sz="2700" b="1" err="1">
                <a:solidFill>
                  <a:srgbClr val="000000"/>
                </a:solidFill>
              </a:rPr>
              <a:t>var str</a:t>
            </a:r>
            <a:r>
              <a:rPr lang="en-US" altLang="zh-CN" sz="2700" b="1" dirty="0">
                <a:solidFill>
                  <a:srgbClr val="000000"/>
                </a:solidFill>
              </a:rPr>
              <a:t>=“hello” //</a:t>
            </a:r>
            <a:r>
              <a:rPr lang="zh-CN" altLang="en-US" sz="2700" b="1" dirty="0">
                <a:solidFill>
                  <a:srgbClr val="000000"/>
                </a:solidFill>
              </a:rPr>
              <a:t>字符串类型</a:t>
            </a:r>
            <a:endParaRPr lang="zh-CN" altLang="en-US" sz="2700" b="1" dirty="0">
              <a:solidFill>
                <a:srgbClr val="000000"/>
              </a:solidFill>
            </a:endParaRPr>
          </a:p>
          <a:p>
            <a:pPr marL="0" lvl="1" indent="-533400" eaLnBrk="0" hangingPunct="0">
              <a:lnSpc>
                <a:spcPct val="105000"/>
              </a:lnSpc>
              <a:spcBef>
                <a:spcPts val="0"/>
              </a:spcBef>
              <a:buClr>
                <a:srgbClr val="FFFF00"/>
              </a:buClr>
              <a:buNone/>
            </a:pPr>
            <a:r>
              <a:rPr lang="zh-CN" altLang="en-US" sz="2700" b="1" dirty="0">
                <a:solidFill>
                  <a:srgbClr val="000000"/>
                </a:solidFill>
              </a:rPr>
              <a:t>       </a:t>
            </a:r>
            <a:r>
              <a:rPr lang="en-US" altLang="zh-CN" sz="2700" b="1" err="1">
                <a:solidFill>
                  <a:srgbClr val="000000"/>
                </a:solidFill>
              </a:rPr>
              <a:t>var str</a:t>
            </a:r>
            <a:r>
              <a:rPr lang="en-US" altLang="zh-CN" sz="2700" b="1" dirty="0">
                <a:solidFill>
                  <a:srgbClr val="000000"/>
                </a:solidFill>
              </a:rPr>
              <a:t>=123 //</a:t>
            </a:r>
            <a:r>
              <a:rPr lang="zh-CN" altLang="en-US" sz="2700" b="1" dirty="0">
                <a:solidFill>
                  <a:srgbClr val="000000"/>
                </a:solidFill>
              </a:rPr>
              <a:t>数值类型</a:t>
            </a:r>
            <a:endParaRPr lang="zh-CN" altLang="en-US" sz="2700" b="1" dirty="0">
              <a:solidFill>
                <a:srgbClr val="000000"/>
              </a:solidFill>
            </a:endParaRPr>
          </a:p>
          <a:p>
            <a:pPr marL="720090" lvl="1" indent="-533400" eaLnBrk="0" hangingPunct="0">
              <a:lnSpc>
                <a:spcPct val="105000"/>
              </a:lnSpc>
              <a:spcBef>
                <a:spcPts val="0"/>
              </a:spcBef>
              <a:buClr>
                <a:srgbClr val="FF0000"/>
              </a:buClr>
            </a:pPr>
            <a:r>
              <a:rPr lang="zh-CN" altLang="en-US" sz="2700" b="1" dirty="0"/>
              <a:t>变量也可以不事先使用</a:t>
            </a:r>
            <a:r>
              <a:rPr lang="en-US" altLang="zh-CN" sz="2700" b="1" err="1"/>
              <a:t>var</a:t>
            </a:r>
            <a:r>
              <a:rPr lang="zh-CN" altLang="en-US" sz="2700" b="1" dirty="0"/>
              <a:t>作声明，而直接使用</a:t>
            </a:r>
            <a:r>
              <a:rPr lang="en-US" altLang="zh-CN" sz="2700" b="1" dirty="0"/>
              <a:t>(</a:t>
            </a:r>
            <a:r>
              <a:rPr lang="zh-CN" altLang="en-US" sz="2700" b="1" dirty="0"/>
              <a:t>简单但不易发现变量名方面的错误，所以一般不建议使用此方法）</a:t>
            </a:r>
            <a:endParaRPr lang="zh-CN" altLang="en-US" sz="2700" b="1"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7891" name="内容占位符 677890"/>
          <p:cNvSpPr>
            <a:spLocks noGrp="1"/>
          </p:cNvSpPr>
          <p:nvPr>
            <p:ph idx="1"/>
          </p:nvPr>
        </p:nvSpPr>
        <p:spPr>
          <a:xfrm>
            <a:off x="0" y="476250"/>
            <a:ext cx="8964613" cy="6381750"/>
          </a:xfrm>
        </p:spPr>
        <p:txBody>
          <a:bodyPr anchor="t"/>
          <a:p>
            <a:pPr marL="609600" indent="-609600" eaLnBrk="0" hangingPunct="0">
              <a:lnSpc>
                <a:spcPct val="105000"/>
              </a:lnSpc>
              <a:spcBef>
                <a:spcPts val="0"/>
              </a:spcBef>
              <a:buClr>
                <a:srgbClr val="FF0000"/>
              </a:buClr>
            </a:pPr>
            <a:r>
              <a:rPr lang="zh-CN" altLang="en-US" b="1" dirty="0"/>
              <a:t>变量的声明语法：</a:t>
            </a:r>
            <a:endParaRPr lang="zh-CN" altLang="en-US" b="1" dirty="0"/>
          </a:p>
          <a:p>
            <a:pPr marL="990600" lvl="1" indent="-533400" eaLnBrk="0" hangingPunct="0">
              <a:lnSpc>
                <a:spcPct val="105000"/>
              </a:lnSpc>
              <a:spcBef>
                <a:spcPts val="0"/>
              </a:spcBef>
              <a:buClr>
                <a:srgbClr val="FF0000"/>
              </a:buClr>
            </a:pPr>
            <a:r>
              <a:rPr lang="zh-CN" altLang="en-US" sz="3000" b="1" dirty="0">
                <a:solidFill>
                  <a:srgbClr val="000000"/>
                </a:solidFill>
              </a:rPr>
              <a:t>单一声明</a:t>
            </a:r>
            <a:r>
              <a:rPr lang="en-US" altLang="zh-CN" sz="3000" b="1">
                <a:solidFill>
                  <a:srgbClr val="000000"/>
                </a:solidFill>
              </a:rPr>
              <a:t>:</a:t>
            </a:r>
            <a:endParaRPr lang="en-US" altLang="zh-CN" sz="3000" b="1">
              <a:solidFill>
                <a:srgbClr val="000000"/>
              </a:solidFill>
            </a:endParaRPr>
          </a:p>
          <a:p>
            <a:pPr marL="990600" lvl="1" indent="-533400" eaLnBrk="0" hangingPunct="0">
              <a:lnSpc>
                <a:spcPct val="105000"/>
              </a:lnSpc>
              <a:spcBef>
                <a:spcPts val="0"/>
              </a:spcBef>
              <a:buClr>
                <a:srgbClr val="FF0000"/>
              </a:buClr>
              <a:buNone/>
            </a:pPr>
            <a:r>
              <a:rPr lang="en-US" altLang="zh-CN" sz="3300" b="1" err="1"/>
              <a:t>   </a:t>
            </a:r>
            <a:r>
              <a:rPr lang="en-US" altLang="zh-CN" b="1" err="1"/>
              <a:t>  var</a:t>
            </a:r>
            <a:r>
              <a:rPr lang="en-US" altLang="zh-CN" b="1"/>
              <a:t> name;</a:t>
            </a:r>
            <a:endParaRPr lang="en-US" altLang="zh-CN" b="1"/>
          </a:p>
          <a:p>
            <a:pPr marL="990600" lvl="1" indent="-533400" eaLnBrk="0" hangingPunct="0">
              <a:lnSpc>
                <a:spcPct val="105000"/>
              </a:lnSpc>
              <a:buClr>
                <a:srgbClr val="FF0000"/>
              </a:buClr>
              <a:buNone/>
            </a:pPr>
            <a:r>
              <a:rPr lang="en-US" altLang="zh-CN" b="1"/>
              <a:t>      let name;</a:t>
            </a:r>
            <a:endParaRPr lang="en-US" altLang="zh-CN" b="1"/>
          </a:p>
          <a:p>
            <a:pPr marL="990600" lvl="1" indent="-533400" eaLnBrk="0" hangingPunct="0">
              <a:lnSpc>
                <a:spcPct val="105000"/>
              </a:lnSpc>
              <a:spcBef>
                <a:spcPts val="0"/>
              </a:spcBef>
              <a:buClr>
                <a:srgbClr val="FF0000"/>
              </a:buClr>
            </a:pPr>
            <a:r>
              <a:rPr lang="zh-CN" altLang="en-US" sz="3000" b="1" dirty="0">
                <a:solidFill>
                  <a:srgbClr val="000000"/>
                </a:solidFill>
              </a:rPr>
              <a:t>用一个var声明多个变量：</a:t>
            </a:r>
            <a:endParaRPr lang="zh-CN" altLang="en-US" sz="3300" b="1" dirty="0">
              <a:solidFill>
                <a:srgbClr val="000000"/>
              </a:solidFill>
            </a:endParaRPr>
          </a:p>
          <a:p>
            <a:pPr marL="990600" lvl="1" indent="-533400" eaLnBrk="0" hangingPunct="0">
              <a:lnSpc>
                <a:spcPct val="105000"/>
              </a:lnSpc>
              <a:spcBef>
                <a:spcPts val="0"/>
              </a:spcBef>
              <a:buClr>
                <a:srgbClr val="FF0000"/>
              </a:buClr>
              <a:buNone/>
            </a:pPr>
            <a:r>
              <a:rPr lang="zh-CN" altLang="en-US" sz="3300" b="1" err="1"/>
              <a:t>     </a:t>
            </a:r>
            <a:r>
              <a:rPr lang="en-US" altLang="zh-CN" sz="2800" b="1" err="1"/>
              <a:t>var name,age;</a:t>
            </a:r>
            <a:endParaRPr lang="en-US" altLang="zh-CN" sz="2800" b="1" err="1"/>
          </a:p>
          <a:p>
            <a:pPr marL="990600" lvl="1" indent="-533400" eaLnBrk="0" hangingPunct="0">
              <a:lnSpc>
                <a:spcPct val="105000"/>
              </a:lnSpc>
              <a:spcBef>
                <a:spcPts val="0"/>
              </a:spcBef>
              <a:buClr>
                <a:srgbClr val="FF0000"/>
              </a:buClr>
              <a:buNone/>
            </a:pPr>
            <a:r>
              <a:rPr lang="en-US" altLang="zh-CN" sz="2800" b="1" err="1"/>
              <a:t>      let name,age;</a:t>
            </a:r>
            <a:endParaRPr lang="en-US" altLang="zh-CN" sz="2800" b="1" err="1"/>
          </a:p>
          <a:p>
            <a:pPr marL="990600" lvl="1" indent="-533400" eaLnBrk="0" hangingPunct="0">
              <a:lnSpc>
                <a:spcPct val="105000"/>
              </a:lnSpc>
              <a:spcBef>
                <a:spcPts val="0"/>
              </a:spcBef>
              <a:buClr>
                <a:srgbClr val="FF0000"/>
              </a:buClr>
            </a:pPr>
            <a:r>
              <a:rPr lang="zh-CN" altLang="en-US" sz="3000" b="1" dirty="0">
                <a:solidFill>
                  <a:srgbClr val="000000"/>
                </a:solidFill>
              </a:rPr>
              <a:t> 声明的同时进行赋值</a:t>
            </a:r>
            <a:r>
              <a:rPr lang="zh-CN" altLang="en-US" sz="3300" b="1" dirty="0">
                <a:solidFill>
                  <a:srgbClr val="000000"/>
                </a:solidFill>
              </a:rPr>
              <a:t>：</a:t>
            </a:r>
            <a:endParaRPr lang="zh-CN" altLang="en-US" sz="3300" b="1" dirty="0">
              <a:solidFill>
                <a:srgbClr val="000000"/>
              </a:solidFill>
            </a:endParaRPr>
          </a:p>
          <a:p>
            <a:pPr marL="990600" lvl="1" indent="-533400" eaLnBrk="0" hangingPunct="0">
              <a:lnSpc>
                <a:spcPct val="105000"/>
              </a:lnSpc>
              <a:spcBef>
                <a:spcPts val="0"/>
              </a:spcBef>
              <a:buClr>
                <a:srgbClr val="FF0000"/>
              </a:buClr>
              <a:buNone/>
            </a:pPr>
            <a:r>
              <a:rPr lang="zh-CN" altLang="en-US" sz="3300" b="1" err="1"/>
              <a:t>    </a:t>
            </a:r>
            <a:r>
              <a:rPr lang="en-US" altLang="zh-CN" sz="2800" b="1" err="1"/>
              <a:t> var name=</a:t>
            </a:r>
            <a:r>
              <a:rPr lang="en-US" altLang="zh-CN" b="1" err="1">
                <a:sym typeface="+mn-ea"/>
              </a:rPr>
              <a:t>”</a:t>
            </a:r>
            <a:r>
              <a:rPr lang="zh-CN" altLang="zh-CN" b="1" err="1">
                <a:sym typeface="+mn-ea"/>
              </a:rPr>
              <a:t>张生</a:t>
            </a:r>
            <a:r>
              <a:rPr lang="en-US" altLang="zh-CN" b="1" err="1">
                <a:sym typeface="+mn-ea"/>
              </a:rPr>
              <a:t>”</a:t>
            </a:r>
            <a:r>
              <a:rPr lang="en-US" altLang="zh-CN" sz="2800" b="1" err="1"/>
              <a:t>,age=18;</a:t>
            </a:r>
            <a:endParaRPr lang="en-US" altLang="zh-CN" sz="2800" b="1" err="1"/>
          </a:p>
          <a:p>
            <a:pPr marL="990600" lvl="1" indent="-533400" eaLnBrk="0" hangingPunct="0">
              <a:lnSpc>
                <a:spcPct val="105000"/>
              </a:lnSpc>
              <a:spcBef>
                <a:spcPts val="0"/>
              </a:spcBef>
              <a:buClr>
                <a:srgbClr val="FF0000"/>
              </a:buClr>
              <a:buNone/>
            </a:pPr>
            <a:r>
              <a:rPr lang="en-US" altLang="zh-CN" sz="2800" b="1" err="1"/>
              <a:t>      let name=”</a:t>
            </a:r>
            <a:r>
              <a:rPr lang="zh-CN" altLang="zh-CN" sz="2800" b="1" err="1"/>
              <a:t>张生</a:t>
            </a:r>
            <a:r>
              <a:rPr lang="en-US" altLang="zh-CN" sz="2800" b="1" err="1"/>
              <a:t>”,age=18;</a:t>
            </a:r>
            <a:endParaRPr lang="en-US" altLang="zh-CN" sz="2800" b="1" err="1"/>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679937"/>
          <p:cNvSpPr>
            <a:spLocks noGrp="1"/>
          </p:cNvSpPr>
          <p:nvPr>
            <p:ph type="title"/>
          </p:nvPr>
        </p:nvSpPr>
        <p:spPr>
          <a:xfrm>
            <a:off x="456883" y="120650"/>
            <a:ext cx="8243887" cy="654050"/>
          </a:xfrm>
        </p:spPr>
        <p:txBody>
          <a:bodyPr anchor="b"/>
          <a:p>
            <a:r>
              <a:rPr lang="zh-CN" altLang="en-US" sz="3600" b="1" dirty="0">
                <a:solidFill>
                  <a:srgbClr val="003366"/>
                </a:solidFill>
                <a:effectLst/>
              </a:rPr>
              <a:t>变量声明及赋值示例</a:t>
            </a:r>
            <a:endParaRPr lang="zh-CN" altLang="en-US" sz="3600" b="1" dirty="0">
              <a:solidFill>
                <a:srgbClr val="003366"/>
              </a:solidFill>
              <a:effectLst/>
            </a:endParaRPr>
          </a:p>
        </p:txBody>
      </p:sp>
      <p:sp>
        <p:nvSpPr>
          <p:cNvPr id="679939" name="内容占位符 679938"/>
          <p:cNvSpPr>
            <a:spLocks noGrp="1"/>
          </p:cNvSpPr>
          <p:nvPr>
            <p:ph idx="1"/>
          </p:nvPr>
        </p:nvSpPr>
        <p:spPr>
          <a:xfrm>
            <a:off x="471170" y="774700"/>
            <a:ext cx="8229600" cy="5111750"/>
          </a:xfrm>
        </p:spPr>
        <p:txBody>
          <a:bodyPr anchor="t"/>
          <a:p>
            <a:pPr>
              <a:buNone/>
            </a:pPr>
            <a:r>
              <a:rPr lang="en-US" altLang="zh-CN" b="1" dirty="0"/>
              <a:t> </a:t>
            </a:r>
            <a:r>
              <a:rPr lang="en-US" altLang="zh-CN" b="1"/>
              <a:t>&lt;script&gt;</a:t>
            </a:r>
            <a:endParaRPr lang="en-US" altLang="zh-CN" b="1"/>
          </a:p>
          <a:p>
            <a:pPr>
              <a:buNone/>
            </a:pPr>
            <a:r>
              <a:rPr lang="en-US" altLang="zh-CN" b="1" err="1"/>
              <a:t> </a:t>
            </a:r>
            <a:r>
              <a:rPr lang="en-US" altLang="zh-CN" b="1" err="1">
                <a:solidFill>
                  <a:srgbClr val="FF0000"/>
                </a:solidFill>
              </a:rPr>
              <a:t> var studentName</a:t>
            </a:r>
            <a:r>
              <a:rPr lang="en-US" altLang="zh-CN" b="1">
                <a:solidFill>
                  <a:srgbClr val="FF0000"/>
                </a:solidFill>
              </a:rPr>
              <a:t>="John";</a:t>
            </a:r>
            <a:endParaRPr lang="en-US" altLang="zh-CN" b="1">
              <a:solidFill>
                <a:srgbClr val="FF0000"/>
              </a:solidFill>
            </a:endParaRPr>
          </a:p>
          <a:p>
            <a:pPr>
              <a:buNone/>
            </a:pPr>
            <a:r>
              <a:rPr lang="en-US" altLang="zh-CN" b="1" err="1">
                <a:solidFill>
                  <a:srgbClr val="FF0000"/>
                </a:solidFill>
              </a:rPr>
              <a:t>  var studentID,age</a:t>
            </a:r>
            <a:r>
              <a:rPr lang="en-US" altLang="zh-CN" b="1">
                <a:solidFill>
                  <a:srgbClr val="FF0000"/>
                </a:solidFill>
              </a:rPr>
              <a:t>;</a:t>
            </a:r>
            <a:endParaRPr lang="en-US" altLang="zh-CN" b="1">
              <a:solidFill>
                <a:srgbClr val="FF0000"/>
              </a:solidFill>
            </a:endParaRPr>
          </a:p>
          <a:p>
            <a:pPr>
              <a:buNone/>
            </a:pPr>
            <a:r>
              <a:rPr lang="en-US" altLang="zh-CN" b="1" err="1"/>
              <a:t>  studentID</a:t>
            </a:r>
            <a:r>
              <a:rPr lang="en-US" altLang="zh-CN" b="1"/>
              <a:t>="IS001";</a:t>
            </a:r>
            <a:endParaRPr lang="en-US" altLang="zh-CN" b="1"/>
          </a:p>
          <a:p>
            <a:pPr>
              <a:buNone/>
            </a:pPr>
            <a:r>
              <a:rPr lang="en-US" altLang="zh-CN" b="1"/>
              <a:t>  age=18;</a:t>
            </a:r>
            <a:endParaRPr lang="en-US" altLang="zh-CN" b="1"/>
          </a:p>
          <a:p>
            <a:pPr>
              <a:buNone/>
            </a:pPr>
            <a:r>
              <a:rPr lang="en-US" altLang="zh-CN" b="1"/>
              <a:t>  if(true){</a:t>
            </a:r>
            <a:endParaRPr lang="en-US" altLang="zh-CN" b="1"/>
          </a:p>
          <a:p>
            <a:pPr>
              <a:buNone/>
            </a:pPr>
            <a:r>
              <a:rPr lang="en-US" altLang="zh-CN" b="1"/>
              <a:t>	  </a:t>
            </a:r>
            <a:r>
              <a:rPr lang="en-US" altLang="zh-CN" b="1">
                <a:solidFill>
                  <a:srgbClr val="FF0000"/>
                </a:solidFill>
              </a:rPr>
              <a:t> let index=1;</a:t>
            </a:r>
            <a:endParaRPr lang="en-US" altLang="zh-CN" b="1">
              <a:solidFill>
                <a:srgbClr val="FF0000"/>
              </a:solidFill>
            </a:endParaRPr>
          </a:p>
          <a:p>
            <a:pPr>
              <a:buNone/>
            </a:pPr>
            <a:r>
              <a:rPr lang="en-US" altLang="zh-CN" b="1"/>
              <a:t>  }</a:t>
            </a:r>
            <a:endParaRPr lang="en-US" altLang="zh-CN" b="1"/>
          </a:p>
          <a:p>
            <a:pPr>
              <a:buNone/>
            </a:pPr>
            <a:r>
              <a:rPr lang="en-US" altLang="zh-CN" b="1"/>
              <a:t>  ...</a:t>
            </a:r>
            <a:endParaRPr lang="en-US" altLang="zh-CN" b="1"/>
          </a:p>
          <a:p>
            <a:pPr>
              <a:buNone/>
            </a:pPr>
            <a:r>
              <a:rPr lang="en-US" altLang="zh-CN" b="1"/>
              <a:t>&lt;/script&gt;</a:t>
            </a:r>
            <a:endParaRPr lang="en-US" altLang="zh-CN" b="1"/>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680961"/>
          <p:cNvSpPr>
            <a:spLocks noGrp="1"/>
          </p:cNvSpPr>
          <p:nvPr>
            <p:ph type="title"/>
          </p:nvPr>
        </p:nvSpPr>
        <p:spPr>
          <a:xfrm>
            <a:off x="442913" y="103188"/>
            <a:ext cx="8243887" cy="654050"/>
          </a:xfrm>
        </p:spPr>
        <p:txBody>
          <a:bodyPr anchor="b"/>
          <a:p>
            <a:r>
              <a:rPr lang="zh-CN" altLang="en-US" sz="3600" b="1" dirty="0">
                <a:solidFill>
                  <a:srgbClr val="003366"/>
                </a:solidFill>
                <a:effectLst/>
              </a:rPr>
              <a:t>变量的作用域</a:t>
            </a:r>
            <a:endParaRPr lang="zh-CN" altLang="en-US" sz="3600" b="1" dirty="0">
              <a:solidFill>
                <a:srgbClr val="003366"/>
              </a:solidFill>
              <a:effectLst/>
            </a:endParaRPr>
          </a:p>
        </p:txBody>
      </p:sp>
      <p:sp>
        <p:nvSpPr>
          <p:cNvPr id="680963" name="内容占位符 680962"/>
          <p:cNvSpPr>
            <a:spLocks noGrp="1"/>
          </p:cNvSpPr>
          <p:nvPr>
            <p:ph idx="1"/>
          </p:nvPr>
        </p:nvSpPr>
        <p:spPr>
          <a:xfrm>
            <a:off x="0" y="756920"/>
            <a:ext cx="8964930" cy="5812155"/>
          </a:xfrm>
        </p:spPr>
        <p:txBody>
          <a:bodyPr anchor="t"/>
          <a:p>
            <a:pPr marL="453390" indent="-453390" eaLnBrk="0" hangingPunct="0">
              <a:lnSpc>
                <a:spcPct val="105000"/>
              </a:lnSpc>
              <a:spcBef>
                <a:spcPts val="0"/>
              </a:spcBef>
              <a:buClr>
                <a:srgbClr val="FF0000"/>
              </a:buClr>
            </a:pPr>
            <a:r>
              <a:rPr lang="zh-CN" altLang="en-US" b="1" dirty="0"/>
              <a:t>变</a:t>
            </a:r>
            <a:r>
              <a:rPr lang="zh-CN" altLang="en-US" sz="3000" b="1" dirty="0"/>
              <a:t>量的作用域是指变量在程序中的有效范围，也就是程序中使用这个变量的区域。</a:t>
            </a:r>
            <a:endParaRPr lang="zh-CN" altLang="en-US" sz="3000" b="1" dirty="0"/>
          </a:p>
          <a:p>
            <a:pPr marL="453390" indent="-453390" eaLnBrk="0" hangingPunct="0">
              <a:lnSpc>
                <a:spcPct val="105000"/>
              </a:lnSpc>
              <a:spcBef>
                <a:spcPts val="0"/>
              </a:spcBef>
              <a:buClr>
                <a:srgbClr val="FF0000"/>
              </a:buClr>
            </a:pPr>
            <a:r>
              <a:rPr lang="zh-CN" altLang="en-US" sz="3000" b="1" dirty="0"/>
              <a:t>根据作用域，变量可分为以下三种类型：</a:t>
            </a:r>
            <a:endParaRPr lang="zh-CN" altLang="en-US" sz="3000" b="1" dirty="0"/>
          </a:p>
          <a:p>
            <a:pPr marL="720090" lvl="1" indent="-533400" eaLnBrk="0" hangingPunct="0">
              <a:lnSpc>
                <a:spcPct val="105000"/>
              </a:lnSpc>
              <a:spcBef>
                <a:spcPts val="0"/>
              </a:spcBef>
              <a:buClr>
                <a:srgbClr val="FF0000"/>
              </a:buClr>
            </a:pPr>
            <a:r>
              <a:rPr lang="zh-CN" altLang="en-US" b="1" dirty="0">
                <a:solidFill>
                  <a:srgbClr val="0000FF"/>
                </a:solidFill>
              </a:rPr>
              <a:t>全局变量：</a:t>
            </a:r>
            <a:r>
              <a:rPr lang="zh-CN" altLang="en-US" b="1" dirty="0">
                <a:solidFill>
                  <a:schemeClr val="accent6">
                    <a:lumMod val="10000"/>
                  </a:schemeClr>
                </a:solidFill>
                <a:effectLst/>
              </a:rPr>
              <a:t>全局变量声明在</a:t>
            </a:r>
            <a:r>
              <a:rPr lang="zh-CN" altLang="en-US" b="1" dirty="0">
                <a:solidFill>
                  <a:srgbClr val="FF0000"/>
                </a:solidFill>
                <a:effectLst/>
              </a:rPr>
              <a:t>所有函数之外</a:t>
            </a:r>
            <a:r>
              <a:rPr lang="zh-CN" altLang="en-US" b="1" dirty="0">
                <a:solidFill>
                  <a:schemeClr val="accent6">
                    <a:lumMod val="10000"/>
                  </a:schemeClr>
                </a:solidFill>
                <a:effectLst/>
              </a:rPr>
              <a:t>，作用于页面的整个脚本代码</a:t>
            </a:r>
            <a:r>
              <a:rPr lang="en-US" altLang="zh-CN" b="1" dirty="0">
                <a:solidFill>
                  <a:schemeClr val="accent6">
                    <a:lumMod val="10000"/>
                  </a:schemeClr>
                </a:solidFill>
                <a:effectLst/>
              </a:rPr>
              <a:t>(</a:t>
            </a:r>
            <a:r>
              <a:rPr lang="zh-CN" altLang="en-US" b="1" dirty="0">
                <a:solidFill>
                  <a:schemeClr val="accent6">
                    <a:lumMod val="10000"/>
                  </a:schemeClr>
                </a:solidFill>
                <a:sym typeface="+mn-ea"/>
              </a:rPr>
              <a:t>var声明的变量</a:t>
            </a:r>
            <a:r>
              <a:rPr lang="en-US" altLang="zh-CN" b="1" dirty="0">
                <a:solidFill>
                  <a:schemeClr val="accent6">
                    <a:lumMod val="10000"/>
                  </a:schemeClr>
                </a:solidFill>
                <a:sym typeface="+mn-ea"/>
              </a:rPr>
              <a:t>)</a:t>
            </a:r>
            <a:r>
              <a:rPr lang="zh-CN" altLang="en-US" b="1" dirty="0">
                <a:solidFill>
                  <a:schemeClr val="accent6">
                    <a:lumMod val="10000"/>
                  </a:schemeClr>
                </a:solidFill>
                <a:effectLst/>
              </a:rPr>
              <a:t>或从声明语句开始的整个页面脚本代码</a:t>
            </a:r>
            <a:r>
              <a:rPr lang="en-US" altLang="zh-CN" b="1" dirty="0">
                <a:solidFill>
                  <a:schemeClr val="accent6">
                    <a:lumMod val="10000"/>
                  </a:schemeClr>
                </a:solidFill>
                <a:effectLst/>
              </a:rPr>
              <a:t>(</a:t>
            </a:r>
            <a:r>
              <a:rPr lang="zh-CN" altLang="en-US" b="1" dirty="0">
                <a:solidFill>
                  <a:schemeClr val="accent6">
                    <a:lumMod val="10000"/>
                  </a:schemeClr>
                </a:solidFill>
                <a:sym typeface="+mn-ea"/>
              </a:rPr>
              <a:t>let声明的变量</a:t>
            </a:r>
            <a:r>
              <a:rPr lang="en-US" altLang="zh-CN" b="1" dirty="0">
                <a:solidFill>
                  <a:schemeClr val="accent6">
                    <a:lumMod val="10000"/>
                  </a:schemeClr>
                </a:solidFill>
                <a:effectLst/>
              </a:rPr>
              <a:t>)</a:t>
            </a:r>
            <a:r>
              <a:rPr lang="zh-CN" altLang="en-US" b="1" dirty="0">
                <a:solidFill>
                  <a:schemeClr val="accent6">
                    <a:lumMod val="10000"/>
                  </a:schemeClr>
                </a:solidFill>
              </a:rPr>
              <a:t>。</a:t>
            </a:r>
            <a:endParaRPr lang="zh-CN" altLang="en-US" b="1" dirty="0">
              <a:solidFill>
                <a:schemeClr val="accent6">
                  <a:lumMod val="10000"/>
                </a:schemeClr>
              </a:solidFill>
            </a:endParaRPr>
          </a:p>
          <a:p>
            <a:pPr marL="720090" lvl="1" indent="-533400" eaLnBrk="0" hangingPunct="0">
              <a:lnSpc>
                <a:spcPct val="105000"/>
              </a:lnSpc>
              <a:spcBef>
                <a:spcPts val="0"/>
              </a:spcBef>
              <a:buClr>
                <a:srgbClr val="FF0000"/>
              </a:buClr>
            </a:pPr>
            <a:r>
              <a:rPr lang="zh-CN" altLang="en-US" b="1" dirty="0">
                <a:solidFill>
                  <a:srgbClr val="0000FF"/>
                </a:solidFill>
              </a:rPr>
              <a:t>局部变量：</a:t>
            </a:r>
            <a:r>
              <a:rPr lang="zh-CN" altLang="en-US" b="1" dirty="0">
                <a:solidFill>
                  <a:schemeClr val="accent6">
                    <a:lumMod val="10000"/>
                  </a:schemeClr>
                </a:solidFill>
              </a:rPr>
              <a:t>指在</a:t>
            </a:r>
            <a:r>
              <a:rPr lang="zh-CN" altLang="en-US" b="1" dirty="0">
                <a:solidFill>
                  <a:srgbClr val="FF0000"/>
                </a:solidFill>
              </a:rPr>
              <a:t>函数体内</a:t>
            </a:r>
            <a:r>
              <a:rPr lang="zh-CN" altLang="en-US" b="1" dirty="0">
                <a:solidFill>
                  <a:schemeClr val="accent6">
                    <a:lumMod val="10000"/>
                  </a:schemeClr>
                </a:solidFill>
              </a:rPr>
              <a:t>声明的变量或函数中的</a:t>
            </a:r>
            <a:r>
              <a:rPr lang="zh-CN" altLang="en-US" b="1" dirty="0">
                <a:solidFill>
                  <a:srgbClr val="FF0000"/>
                </a:solidFill>
              </a:rPr>
              <a:t>形参</a:t>
            </a:r>
            <a:r>
              <a:rPr lang="zh-CN" altLang="en-US" b="1" dirty="0">
                <a:solidFill>
                  <a:schemeClr val="accent6">
                    <a:lumMod val="10000"/>
                  </a:schemeClr>
                </a:solidFill>
              </a:rPr>
              <a:t>。</a:t>
            </a:r>
            <a:endParaRPr lang="zh-CN" altLang="en-US" b="1" dirty="0">
              <a:solidFill>
                <a:schemeClr val="accent6">
                  <a:lumMod val="10000"/>
                </a:schemeClr>
              </a:solidFill>
            </a:endParaRPr>
          </a:p>
          <a:p>
            <a:pPr marL="720090" lvl="1" indent="-533400" eaLnBrk="0" hangingPunct="0">
              <a:lnSpc>
                <a:spcPct val="105000"/>
              </a:lnSpc>
              <a:spcBef>
                <a:spcPts val="0"/>
              </a:spcBef>
              <a:buClr>
                <a:srgbClr val="FF0000"/>
              </a:buClr>
            </a:pPr>
            <a:r>
              <a:rPr lang="zh-CN" altLang="en-US" b="1">
                <a:solidFill>
                  <a:srgbClr val="0000FF"/>
                </a:solidFill>
              </a:rPr>
              <a:t>块级变量：</a:t>
            </a:r>
            <a:r>
              <a:rPr lang="zh-CN" altLang="en-US" b="1">
                <a:solidFill>
                  <a:schemeClr val="accent6">
                    <a:lumMod val="10000"/>
                  </a:schemeClr>
                </a:solidFill>
                <a:effectLst/>
              </a:rPr>
              <a:t>块级变量是</a:t>
            </a:r>
            <a:r>
              <a:rPr lang="zh-CN" altLang="en-US" b="1">
                <a:solidFill>
                  <a:srgbClr val="FF0000"/>
                </a:solidFill>
                <a:effectLst/>
              </a:rPr>
              <a:t>在块中</a:t>
            </a:r>
            <a:r>
              <a:rPr lang="zh-CN" altLang="en-US" b="1">
                <a:solidFill>
                  <a:schemeClr val="accent6">
                    <a:lumMod val="10000"/>
                  </a:schemeClr>
                </a:solidFill>
                <a:effectLst/>
              </a:rPr>
              <a:t>使用</a:t>
            </a:r>
            <a:r>
              <a:rPr lang="en-US" altLang="zh-CN" b="1">
                <a:solidFill>
                  <a:schemeClr val="accent6">
                    <a:lumMod val="10000"/>
                  </a:schemeClr>
                </a:solidFill>
                <a:effectLst/>
              </a:rPr>
              <a:t>let</a:t>
            </a:r>
            <a:r>
              <a:rPr lang="zh-CN" altLang="en-US" b="1">
                <a:solidFill>
                  <a:schemeClr val="accent6">
                    <a:lumMod val="10000"/>
                  </a:schemeClr>
                </a:solidFill>
                <a:effectLst/>
              </a:rPr>
              <a:t>声明的变量，只在块中有效。</a:t>
            </a:r>
            <a:endParaRPr lang="zh-CN" altLang="en-US" b="1">
              <a:solidFill>
                <a:schemeClr val="accent6">
                  <a:lumMod val="10000"/>
                </a:schemeClr>
              </a:solidFill>
              <a:effectLst/>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683009"/>
          <p:cNvSpPr>
            <a:spLocks noGrp="1"/>
          </p:cNvSpPr>
          <p:nvPr>
            <p:ph type="title"/>
          </p:nvPr>
        </p:nvSpPr>
        <p:spPr>
          <a:xfrm>
            <a:off x="442913" y="103188"/>
            <a:ext cx="8243887" cy="654050"/>
          </a:xfrm>
        </p:spPr>
        <p:txBody>
          <a:bodyPr anchor="b"/>
          <a:p>
            <a:r>
              <a:rPr lang="zh-CN" altLang="en-US" sz="3600" b="1" dirty="0">
                <a:solidFill>
                  <a:srgbClr val="003366"/>
                </a:solidFill>
                <a:effectLst/>
              </a:rPr>
              <a:t>变量的作用域示例</a:t>
            </a:r>
            <a:endParaRPr lang="zh-CN" altLang="en-US" sz="3600" b="1" dirty="0">
              <a:solidFill>
                <a:srgbClr val="003366"/>
              </a:solidFill>
              <a:effectLst/>
            </a:endParaRPr>
          </a:p>
        </p:txBody>
      </p:sp>
      <p:pic>
        <p:nvPicPr>
          <p:cNvPr id="683014" name="图片 683013"/>
          <p:cNvPicPr>
            <a:picLocks noChangeAspect="1"/>
          </p:cNvPicPr>
          <p:nvPr/>
        </p:nvPicPr>
        <p:blipFill>
          <a:blip r:embed="rId1"/>
          <a:stretch>
            <a:fillRect/>
          </a:stretch>
        </p:blipFill>
        <p:spPr>
          <a:xfrm>
            <a:off x="33020" y="964565"/>
            <a:ext cx="6300788" cy="4464050"/>
          </a:xfrm>
          <a:prstGeom prst="rect">
            <a:avLst/>
          </a:prstGeom>
          <a:noFill/>
          <a:ln w="9525">
            <a:noFill/>
          </a:ln>
        </p:spPr>
      </p:pic>
      <p:pic>
        <p:nvPicPr>
          <p:cNvPr id="683015" name="图片 683014"/>
          <p:cNvPicPr>
            <a:picLocks noChangeAspect="1"/>
          </p:cNvPicPr>
          <p:nvPr/>
        </p:nvPicPr>
        <p:blipFill>
          <a:blip r:embed="rId2"/>
          <a:stretch>
            <a:fillRect/>
          </a:stretch>
        </p:blipFill>
        <p:spPr>
          <a:xfrm>
            <a:off x="5148263" y="4365625"/>
            <a:ext cx="3995737" cy="24923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83015"/>
                                        </p:tgtEl>
                                        <p:attrNameLst>
                                          <p:attrName>style.visibility</p:attrName>
                                        </p:attrNameLst>
                                      </p:cBhvr>
                                      <p:to>
                                        <p:strVal val="visible"/>
                                      </p:to>
                                    </p:set>
                                    <p:animEffect transition="in" filter="blinds(vertical)">
                                      <p:cBhvr>
                                        <p:cTn id="7" dur="500"/>
                                        <p:tgtEl>
                                          <p:spTgt spid="68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645121"/>
          <p:cNvSpPr>
            <a:spLocks noGrp="1"/>
          </p:cNvSpPr>
          <p:nvPr>
            <p:ph type="title"/>
          </p:nvPr>
        </p:nvSpPr>
        <p:spPr>
          <a:xfrm>
            <a:off x="0" y="404813"/>
            <a:ext cx="8243888" cy="584200"/>
          </a:xfrm>
        </p:spPr>
        <p:txBody>
          <a:bodyPr anchor="b"/>
          <a:p>
            <a:pPr algn="l"/>
            <a:r>
              <a:rPr lang="en-US" altLang="zh-CN" sz="3600" b="1">
                <a:solidFill>
                  <a:srgbClr val="003366"/>
                </a:solidFill>
                <a:effectLst/>
              </a:rPr>
              <a:t>15.1 </a:t>
            </a:r>
            <a:r>
              <a:rPr lang="en-US" altLang="zh-CN" sz="3600" b="1" dirty="0">
                <a:solidFill>
                  <a:srgbClr val="003366"/>
                </a:solidFill>
                <a:effectLst/>
              </a:rPr>
              <a:t>JavaScript</a:t>
            </a:r>
            <a:r>
              <a:rPr lang="zh-CN" altLang="en-US" sz="3600" b="1" dirty="0">
                <a:solidFill>
                  <a:srgbClr val="003366"/>
                </a:solidFill>
                <a:effectLst/>
              </a:rPr>
              <a:t>概述</a:t>
            </a:r>
            <a:endParaRPr lang="zh-CN" altLang="en-US" sz="3600" b="1" dirty="0">
              <a:solidFill>
                <a:srgbClr val="003366"/>
              </a:solidFill>
              <a:effectLst/>
            </a:endParaRPr>
          </a:p>
        </p:txBody>
      </p:sp>
      <p:sp>
        <p:nvSpPr>
          <p:cNvPr id="645123" name="内容占位符 645122"/>
          <p:cNvSpPr>
            <a:spLocks noGrp="1"/>
          </p:cNvSpPr>
          <p:nvPr>
            <p:ph idx="1"/>
          </p:nvPr>
        </p:nvSpPr>
        <p:spPr>
          <a:xfrm>
            <a:off x="78105" y="1312545"/>
            <a:ext cx="8229600" cy="4456113"/>
          </a:xfrm>
        </p:spPr>
        <p:txBody>
          <a:bodyPr anchor="t"/>
          <a:p>
            <a:pPr>
              <a:lnSpc>
                <a:spcPct val="120000"/>
              </a:lnSpc>
              <a:buClr>
                <a:srgbClr val="FF0000"/>
              </a:buClr>
              <a:buNone/>
            </a:pPr>
            <a:r>
              <a:rPr lang="en-US" altLang="zh-CN" b="1" dirty="0">
                <a:solidFill>
                  <a:srgbClr val="000000"/>
                </a:solidFill>
              </a:rPr>
              <a:t>1. JavaScript</a:t>
            </a:r>
            <a:r>
              <a:rPr lang="zh-CN" altLang="en-US" b="1" dirty="0">
                <a:solidFill>
                  <a:srgbClr val="000000"/>
                </a:solidFill>
              </a:rPr>
              <a:t>概念：</a:t>
            </a:r>
            <a:endParaRPr lang="zh-CN" altLang="en-US" b="1" dirty="0">
              <a:solidFill>
                <a:srgbClr val="000000"/>
              </a:solidFill>
            </a:endParaRPr>
          </a:p>
          <a:p>
            <a:pPr>
              <a:lnSpc>
                <a:spcPct val="120000"/>
              </a:lnSpc>
              <a:buClr>
                <a:srgbClr val="FF0000"/>
              </a:buClr>
              <a:buNone/>
            </a:pPr>
            <a:r>
              <a:rPr lang="zh-CN" altLang="en-US" sz="3800" b="1" dirty="0"/>
              <a:t> </a:t>
            </a:r>
            <a:r>
              <a:rPr lang="zh-CN" altLang="en-US" sz="3000" b="1" dirty="0"/>
              <a:t> </a:t>
            </a:r>
            <a:r>
              <a:rPr lang="en-US" altLang="zh-CN" sz="3000" b="1" dirty="0"/>
              <a:t>JavaScript</a:t>
            </a:r>
            <a:r>
              <a:rPr lang="zh-CN" altLang="en-US" sz="3000" b="1" dirty="0"/>
              <a:t>是一种</a:t>
            </a:r>
            <a:r>
              <a:rPr lang="zh-CN" altLang="en-US" sz="3000" b="1" dirty="0">
                <a:solidFill>
                  <a:srgbClr val="FF0000"/>
                </a:solidFill>
              </a:rPr>
              <a:t>嵌入到</a:t>
            </a:r>
            <a:r>
              <a:rPr lang="en-US" altLang="zh-CN" sz="3000" b="1" dirty="0">
                <a:solidFill>
                  <a:srgbClr val="FF0000"/>
                </a:solidFill>
              </a:rPr>
              <a:t>HTML</a:t>
            </a:r>
            <a:r>
              <a:rPr lang="zh-CN" altLang="en-US" sz="3000" b="1" dirty="0">
                <a:solidFill>
                  <a:srgbClr val="FF0000"/>
                </a:solidFill>
              </a:rPr>
              <a:t>文件中</a:t>
            </a:r>
            <a:r>
              <a:rPr lang="zh-CN" altLang="en-US" sz="3000" b="1" dirty="0"/>
              <a:t>的</a:t>
            </a:r>
            <a:r>
              <a:rPr lang="zh-CN" altLang="en-US" sz="3000" b="1" dirty="0">
                <a:solidFill>
                  <a:srgbClr val="FF0000"/>
                </a:solidFill>
              </a:rPr>
              <a:t>基于对象</a:t>
            </a:r>
            <a:r>
              <a:rPr lang="en-US" altLang="zh-CN" sz="3000" b="1" dirty="0"/>
              <a:t>(Object)</a:t>
            </a:r>
            <a:r>
              <a:rPr lang="zh-CN" altLang="en-US" sz="3000" b="1" dirty="0"/>
              <a:t>和</a:t>
            </a:r>
            <a:r>
              <a:rPr lang="zh-CN" altLang="en-US" sz="3000" b="1" dirty="0">
                <a:solidFill>
                  <a:srgbClr val="FF0000"/>
                </a:solidFill>
              </a:rPr>
              <a:t>事件驱动</a:t>
            </a:r>
            <a:r>
              <a:rPr lang="en-US" altLang="zh-CN" sz="3000" b="1" dirty="0"/>
              <a:t>(Event Driven)</a:t>
            </a:r>
            <a:r>
              <a:rPr lang="zh-CN" altLang="en-US" sz="3000" b="1" dirty="0"/>
              <a:t>并具有</a:t>
            </a:r>
            <a:r>
              <a:rPr lang="zh-CN" altLang="en-US" sz="3000" b="1" dirty="0">
                <a:solidFill>
                  <a:srgbClr val="FF0000"/>
                </a:solidFill>
              </a:rPr>
              <a:t>安全性</a:t>
            </a:r>
            <a:r>
              <a:rPr lang="zh-CN" altLang="en-US" sz="3000" b="1" dirty="0"/>
              <a:t>的脚本语言</a:t>
            </a:r>
            <a:endParaRPr lang="zh-CN" altLang="en-US" sz="3000" b="1" dirty="0"/>
          </a:p>
          <a:p>
            <a:pPr>
              <a:lnSpc>
                <a:spcPct val="120000"/>
              </a:lnSpc>
              <a:buClr>
                <a:srgbClr val="FFFF00"/>
              </a:buClr>
              <a:buNone/>
            </a:pPr>
            <a:endParaRPr lang="zh-CN"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790529"/>
          <p:cNvSpPr>
            <a:spLocks noGrp="1"/>
          </p:cNvSpPr>
          <p:nvPr>
            <p:ph type="title"/>
          </p:nvPr>
        </p:nvSpPr>
        <p:spPr>
          <a:xfrm>
            <a:off x="179388" y="260350"/>
            <a:ext cx="8964612" cy="647700"/>
          </a:xfrm>
        </p:spPr>
        <p:txBody>
          <a:bodyPr anchor="b"/>
          <a:p>
            <a:pPr algn="l"/>
            <a:r>
              <a:rPr lang="en-US" altLang="zh-CN" sz="4000" b="1" dirty="0">
                <a:solidFill>
                  <a:srgbClr val="003366"/>
                </a:solidFill>
                <a:effectLst/>
              </a:rPr>
              <a:t>15.4 </a:t>
            </a:r>
            <a:r>
              <a:rPr lang="zh-CN" altLang="en-US" sz="4000" b="1" dirty="0">
                <a:solidFill>
                  <a:srgbClr val="003366"/>
                </a:solidFill>
                <a:effectLst/>
              </a:rPr>
              <a:t>数据类型</a:t>
            </a:r>
            <a:endParaRPr lang="zh-CN" altLang="en-US" sz="4000" b="1" dirty="0">
              <a:solidFill>
                <a:srgbClr val="003366"/>
              </a:solidFill>
              <a:effectLst/>
            </a:endParaRPr>
          </a:p>
        </p:txBody>
      </p:sp>
      <p:sp>
        <p:nvSpPr>
          <p:cNvPr id="790531" name="内容占位符 790530"/>
          <p:cNvSpPr>
            <a:spLocks noGrp="1"/>
          </p:cNvSpPr>
          <p:nvPr>
            <p:ph idx="1"/>
          </p:nvPr>
        </p:nvSpPr>
        <p:spPr>
          <a:xfrm>
            <a:off x="0" y="1412875"/>
            <a:ext cx="8991600" cy="5445125"/>
          </a:xfrm>
        </p:spPr>
        <p:txBody>
          <a:bodyPr anchor="t"/>
          <a:p>
            <a:pPr eaLnBrk="0" hangingPunct="0">
              <a:lnSpc>
                <a:spcPct val="95000"/>
              </a:lnSpc>
              <a:spcBef>
                <a:spcPct val="35000"/>
              </a:spcBef>
              <a:spcAft>
                <a:spcPct val="15000"/>
              </a:spcAft>
              <a:buClr>
                <a:srgbClr val="FF0000"/>
              </a:buClr>
            </a:pPr>
            <a:r>
              <a:rPr lang="zh-CN" altLang="en-US" b="1" dirty="0"/>
              <a:t>基本数据类型</a:t>
            </a:r>
            <a:endParaRPr lang="zh-CN" altLang="en-US" b="1" dirty="0"/>
          </a:p>
          <a:p>
            <a:pPr eaLnBrk="0" hangingPunct="0">
              <a:lnSpc>
                <a:spcPct val="95000"/>
              </a:lnSpc>
              <a:spcBef>
                <a:spcPct val="35000"/>
              </a:spcBef>
              <a:spcAft>
                <a:spcPct val="15000"/>
              </a:spcAft>
              <a:buClr>
                <a:srgbClr val="FF0000"/>
              </a:buClr>
            </a:pPr>
            <a:r>
              <a:rPr lang="zh-CN" altLang="en-US" b="1" dirty="0"/>
              <a:t>特殊数据类型</a:t>
            </a:r>
            <a:endParaRPr lang="zh-CN" altLang="en-US" b="1" dirty="0"/>
          </a:p>
          <a:p>
            <a:pPr eaLnBrk="0" hangingPunct="0">
              <a:lnSpc>
                <a:spcPct val="95000"/>
              </a:lnSpc>
              <a:spcBef>
                <a:spcPct val="35000"/>
              </a:spcBef>
              <a:spcAft>
                <a:spcPct val="15000"/>
              </a:spcAft>
              <a:buClr>
                <a:srgbClr val="FF0000"/>
              </a:buClr>
            </a:pPr>
            <a:r>
              <a:rPr lang="zh-CN" altLang="en-US" b="1" dirty="0"/>
              <a:t>复杂数据类型</a:t>
            </a:r>
            <a:endParaRPr lang="zh-CN" altLang="en-US" b="1"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666625"/>
          <p:cNvSpPr>
            <a:spLocks noGrp="1"/>
          </p:cNvSpPr>
          <p:nvPr>
            <p:ph type="title"/>
          </p:nvPr>
        </p:nvSpPr>
        <p:spPr>
          <a:xfrm>
            <a:off x="48895" y="24130"/>
            <a:ext cx="8229600" cy="824865"/>
          </a:xfrm>
        </p:spPr>
        <p:txBody>
          <a:bodyPr anchor="b"/>
          <a:p>
            <a:pPr algn="l"/>
            <a:r>
              <a:rPr lang="en-US" altLang="zh-CN" sz="3600" b="1" dirty="0">
                <a:solidFill>
                  <a:srgbClr val="003366"/>
                </a:solidFill>
                <a:effectLst/>
              </a:rPr>
              <a:t>1.</a:t>
            </a:r>
            <a:r>
              <a:rPr lang="zh-CN" altLang="en-US" sz="3600" b="1" dirty="0">
                <a:solidFill>
                  <a:srgbClr val="003366"/>
                </a:solidFill>
                <a:effectLst/>
              </a:rPr>
              <a:t>基本数据类型</a:t>
            </a:r>
            <a:endParaRPr lang="zh-CN" altLang="en-US" sz="3600" b="1" dirty="0">
              <a:solidFill>
                <a:srgbClr val="003366"/>
              </a:solidFill>
              <a:effectLst/>
            </a:endParaRPr>
          </a:p>
        </p:txBody>
      </p:sp>
      <p:sp>
        <p:nvSpPr>
          <p:cNvPr id="666627" name="内容占位符 666626"/>
          <p:cNvSpPr>
            <a:spLocks noGrp="1"/>
          </p:cNvSpPr>
          <p:nvPr>
            <p:ph idx="1"/>
          </p:nvPr>
        </p:nvSpPr>
        <p:spPr>
          <a:xfrm>
            <a:off x="48895" y="901700"/>
            <a:ext cx="8747760" cy="5445125"/>
          </a:xfrm>
        </p:spPr>
        <p:txBody>
          <a:bodyPr anchor="t"/>
          <a:p>
            <a:pPr>
              <a:lnSpc>
                <a:spcPct val="120000"/>
              </a:lnSpc>
              <a:spcBef>
                <a:spcPts val="0"/>
              </a:spcBef>
              <a:buClr>
                <a:srgbClr val="FF0000"/>
              </a:buClr>
            </a:pPr>
            <a:r>
              <a:rPr lang="en-US" altLang="zh-CN" b="1" dirty="0"/>
              <a:t>number</a:t>
            </a:r>
            <a:r>
              <a:rPr lang="zh-CN" altLang="en-US" b="1" dirty="0"/>
              <a:t>（数字类型）：包含整型数字或浮点型数字，如</a:t>
            </a:r>
            <a:r>
              <a:rPr lang="en-US" altLang="zh-CN" b="1" dirty="0"/>
              <a:t>123</a:t>
            </a:r>
            <a:r>
              <a:rPr lang="zh-CN" altLang="en-US" b="1" dirty="0"/>
              <a:t>或</a:t>
            </a:r>
            <a:r>
              <a:rPr lang="en-US" altLang="zh-CN" b="1"/>
              <a:t>12.34</a:t>
            </a:r>
            <a:r>
              <a:rPr lang="zh-CN" altLang="en-US" b="1"/>
              <a:t>。</a:t>
            </a:r>
            <a:endParaRPr lang="zh-CN" altLang="en-US" b="1"/>
          </a:p>
          <a:p>
            <a:pPr>
              <a:lnSpc>
                <a:spcPct val="120000"/>
              </a:lnSpc>
              <a:spcBef>
                <a:spcPts val="0"/>
              </a:spcBef>
              <a:buClr>
                <a:srgbClr val="FF0000"/>
              </a:buClr>
            </a:pPr>
            <a:r>
              <a:rPr lang="en-US" altLang="zh-CN" b="1" dirty="0"/>
              <a:t>string </a:t>
            </a:r>
            <a:r>
              <a:rPr lang="zh-CN" altLang="en-US" b="1" dirty="0"/>
              <a:t>（字符串类型）：以</a:t>
            </a:r>
            <a:r>
              <a:rPr lang="zh-CN" altLang="en-US" b="1" dirty="0">
                <a:solidFill>
                  <a:srgbClr val="FF0000"/>
                </a:solidFill>
              </a:rPr>
              <a:t>单引号</a:t>
            </a:r>
            <a:r>
              <a:rPr lang="zh-CN" altLang="en-US" b="1" dirty="0"/>
              <a:t>或</a:t>
            </a:r>
            <a:r>
              <a:rPr lang="zh-CN" altLang="en-US" b="1" dirty="0">
                <a:solidFill>
                  <a:srgbClr val="FF0000"/>
                </a:solidFill>
              </a:rPr>
              <a:t>双引号</a:t>
            </a:r>
            <a:r>
              <a:rPr lang="zh-CN" altLang="en-US" b="1" dirty="0"/>
              <a:t>括起来的字符序列，如</a:t>
            </a:r>
            <a:r>
              <a:rPr lang="en-US" altLang="zh-CN" b="1" dirty="0"/>
              <a:t>”</a:t>
            </a:r>
            <a:r>
              <a:rPr lang="zh-CN" altLang="en-US" b="1" dirty="0"/>
              <a:t>你好</a:t>
            </a:r>
            <a:r>
              <a:rPr lang="en-US" altLang="zh-CN" b="1" dirty="0"/>
              <a:t>”</a:t>
            </a:r>
            <a:r>
              <a:rPr lang="zh-CN" altLang="en-US" b="1">
                <a:sym typeface="+mn-ea"/>
              </a:rPr>
              <a:t>。包括字符串直接量和转义字符。</a:t>
            </a:r>
            <a:endParaRPr lang="en-US" altLang="zh-CN" b="1" dirty="0"/>
          </a:p>
          <a:p>
            <a:pPr>
              <a:lnSpc>
                <a:spcPct val="120000"/>
              </a:lnSpc>
              <a:spcBef>
                <a:spcPts val="0"/>
              </a:spcBef>
              <a:buClr>
                <a:srgbClr val="FF0000"/>
              </a:buClr>
            </a:pPr>
            <a:r>
              <a:rPr lang="en-US" altLang="zh-CN" b="1" dirty="0"/>
              <a:t>boolean </a:t>
            </a:r>
            <a:r>
              <a:rPr lang="zh-CN" altLang="en-US" b="1" dirty="0"/>
              <a:t>（逻辑值类型）：又称布尔值，</a:t>
            </a:r>
            <a:r>
              <a:rPr lang="en-US" altLang="zh-CN" b="1">
                <a:sym typeface="+mn-ea"/>
              </a:rPr>
              <a:t>用于表示真或假、开或关、是或否，在程序中分别对应直接量true和false表示。布尔值主要用于表示比较表达式的结果。</a:t>
            </a:r>
            <a:endParaRPr lang="zh-CN" altLang="en-US" b="1">
              <a:sym typeface="+mn-ea"/>
            </a:endParaRPr>
          </a:p>
          <a:p>
            <a:pPr marL="0" indent="0">
              <a:buNone/>
            </a:pPr>
            <a:endParaRPr lang="en-US" altLang="zh-CN" sz="38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667649"/>
          <p:cNvSpPr>
            <a:spLocks noGrp="1"/>
          </p:cNvSpPr>
          <p:nvPr>
            <p:ph type="title"/>
          </p:nvPr>
        </p:nvSpPr>
        <p:spPr>
          <a:xfrm>
            <a:off x="56833" y="41275"/>
            <a:ext cx="8229600" cy="981075"/>
          </a:xfrm>
        </p:spPr>
        <p:txBody>
          <a:bodyPr anchor="b"/>
          <a:p>
            <a:pPr algn="l"/>
            <a:r>
              <a:rPr lang="en-US" altLang="zh-CN" sz="3600" b="1" dirty="0">
                <a:solidFill>
                  <a:srgbClr val="003366"/>
                </a:solidFill>
                <a:effectLst/>
              </a:rPr>
              <a:t>2. </a:t>
            </a:r>
            <a:r>
              <a:rPr lang="zh-CN" altLang="en-US" sz="3600" b="1" dirty="0">
                <a:solidFill>
                  <a:srgbClr val="003366"/>
                </a:solidFill>
                <a:effectLst/>
              </a:rPr>
              <a:t>特殊数据类型</a:t>
            </a:r>
            <a:endParaRPr lang="zh-CN" altLang="en-US" sz="3600" b="1" dirty="0">
              <a:solidFill>
                <a:srgbClr val="003366"/>
              </a:solidFill>
              <a:effectLst/>
            </a:endParaRPr>
          </a:p>
        </p:txBody>
      </p:sp>
      <p:sp>
        <p:nvSpPr>
          <p:cNvPr id="667651" name="内容占位符 667650"/>
          <p:cNvSpPr>
            <a:spLocks noGrp="1"/>
          </p:cNvSpPr>
          <p:nvPr>
            <p:ph idx="1"/>
          </p:nvPr>
        </p:nvSpPr>
        <p:spPr>
          <a:xfrm>
            <a:off x="267335" y="1363345"/>
            <a:ext cx="8616315" cy="5445125"/>
          </a:xfrm>
        </p:spPr>
        <p:txBody>
          <a:bodyPr anchor="t"/>
          <a:p>
            <a:pPr>
              <a:buClr>
                <a:srgbClr val="FF0000"/>
              </a:buClr>
            </a:pPr>
            <a:r>
              <a:rPr lang="en-US" altLang="zh-CN" b="1" dirty="0"/>
              <a:t>null </a:t>
            </a:r>
            <a:r>
              <a:rPr lang="zh-CN" altLang="en-US" b="1" dirty="0"/>
              <a:t>（空值类型）：表示对象变量没有初始化（注意：</a:t>
            </a:r>
            <a:r>
              <a:rPr lang="en-US" altLang="zh-CN" b="1" dirty="0"/>
              <a:t>null</a:t>
            </a:r>
            <a:r>
              <a:rPr lang="zh-CN" altLang="en-US" b="1" dirty="0"/>
              <a:t>既不是</a:t>
            </a:r>
            <a:r>
              <a:rPr lang="en-US" altLang="zh-CN" b="1" dirty="0"/>
              <a:t>0</a:t>
            </a:r>
            <a:r>
              <a:rPr lang="zh-CN" altLang="en-US" b="1" dirty="0"/>
              <a:t>也不是空字符串，而是什么也没有）。</a:t>
            </a:r>
            <a:endParaRPr lang="zh-CN" altLang="en-US" b="1" dirty="0"/>
          </a:p>
          <a:p>
            <a:pPr>
              <a:buClr>
                <a:srgbClr val="FF0000"/>
              </a:buClr>
            </a:pPr>
            <a:r>
              <a:rPr lang="en-US" altLang="zh-CN" b="1" err="1"/>
              <a:t>undefined</a:t>
            </a:r>
            <a:r>
              <a:rPr lang="en-US" altLang="zh-CN"/>
              <a:t> </a:t>
            </a:r>
            <a:r>
              <a:rPr lang="zh-CN" altLang="en-US" b="1" dirty="0"/>
              <a:t>（未定义类型）：表示不存在的变量，或声明了但却一直没有赋值的量。</a:t>
            </a:r>
            <a:endParaRPr lang="en-US" altLang="zh-CN" b="1" dirty="0"/>
          </a:p>
          <a:p>
            <a:pPr lvl="1">
              <a:buClr>
                <a:srgbClr val="FF0000"/>
              </a:buClr>
            </a:pPr>
            <a:endParaRPr lang="zh-CN" altLang="en-US" sz="3400" b="1"/>
          </a:p>
          <a:p>
            <a:pPr>
              <a:buNone/>
            </a:pPr>
            <a:endParaRPr lang="zh-CN" altLang="en-US" sz="3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668673"/>
          <p:cNvSpPr>
            <a:spLocks noGrp="1"/>
          </p:cNvSpPr>
          <p:nvPr>
            <p:ph type="title"/>
          </p:nvPr>
        </p:nvSpPr>
        <p:spPr>
          <a:xfrm>
            <a:off x="-33655" y="-16510"/>
            <a:ext cx="8229600" cy="791845"/>
          </a:xfrm>
        </p:spPr>
        <p:txBody>
          <a:bodyPr anchor="b"/>
          <a:p>
            <a:pPr algn="l"/>
            <a:r>
              <a:rPr lang="en-US" altLang="zh-CN" sz="3600" b="1" dirty="0">
                <a:solidFill>
                  <a:srgbClr val="003366"/>
                </a:solidFill>
                <a:effectLst/>
              </a:rPr>
              <a:t>3. </a:t>
            </a:r>
            <a:r>
              <a:rPr lang="zh-CN" altLang="en-US" sz="3600" b="1" dirty="0">
                <a:solidFill>
                  <a:srgbClr val="003366"/>
                </a:solidFill>
                <a:effectLst/>
              </a:rPr>
              <a:t>复杂数据类型</a:t>
            </a:r>
            <a:endParaRPr lang="zh-CN" altLang="en-US" sz="3600" b="1" dirty="0">
              <a:solidFill>
                <a:srgbClr val="003366"/>
              </a:solidFill>
              <a:effectLst/>
            </a:endParaRPr>
          </a:p>
        </p:txBody>
      </p:sp>
      <p:sp>
        <p:nvSpPr>
          <p:cNvPr id="668675" name="内容占位符 668674"/>
          <p:cNvSpPr>
            <a:spLocks noGrp="1"/>
          </p:cNvSpPr>
          <p:nvPr>
            <p:ph idx="1"/>
          </p:nvPr>
        </p:nvSpPr>
        <p:spPr>
          <a:xfrm>
            <a:off x="-33655" y="923290"/>
            <a:ext cx="9077325" cy="5445125"/>
          </a:xfrm>
        </p:spPr>
        <p:txBody>
          <a:bodyPr anchor="t"/>
          <a:p>
            <a:pPr>
              <a:lnSpc>
                <a:spcPct val="120000"/>
              </a:lnSpc>
              <a:spcBef>
                <a:spcPts val="0"/>
              </a:spcBef>
              <a:buClr>
                <a:srgbClr val="FF0000"/>
              </a:buClr>
            </a:pPr>
            <a:r>
              <a:rPr lang="en-US" altLang="zh-CN" sz="3000" b="1" dirty="0"/>
              <a:t>function(</a:t>
            </a:r>
            <a:r>
              <a:rPr lang="zh-CN" altLang="en-US" sz="3000" b="1" dirty="0"/>
              <a:t>函数类型</a:t>
            </a:r>
            <a:r>
              <a:rPr lang="en-US" altLang="zh-CN" sz="3000" b="1" dirty="0"/>
              <a:t>)</a:t>
            </a:r>
            <a:r>
              <a:rPr lang="zh-CN" altLang="en-US" sz="3000" b="1" dirty="0"/>
              <a:t>：</a:t>
            </a:r>
            <a:r>
              <a:rPr lang="zh-CN" altLang="en-US" sz="3000" b="1" dirty="0">
                <a:sym typeface="+mn-ea"/>
              </a:rPr>
              <a:t>就是使用“function”关键字定义的一段具有一定功能的有名字或匿名的程序</a:t>
            </a:r>
            <a:r>
              <a:rPr lang="zh-CN" altLang="en-US" sz="3000" b="1" dirty="0"/>
              <a:t>，这段程序可以在</a:t>
            </a:r>
            <a:r>
              <a:rPr lang="en-US" altLang="zh-CN" sz="3000" b="1" err="1"/>
              <a:t>javaScript</a:t>
            </a:r>
            <a:r>
              <a:rPr lang="zh-CN" altLang="en-US" sz="3000" b="1" dirty="0"/>
              <a:t>中重复地被调用。</a:t>
            </a:r>
            <a:endParaRPr lang="zh-CN" altLang="en-US" sz="3000" b="1" dirty="0"/>
          </a:p>
          <a:p>
            <a:pPr>
              <a:lnSpc>
                <a:spcPct val="120000"/>
              </a:lnSpc>
              <a:spcBef>
                <a:spcPts val="0"/>
              </a:spcBef>
              <a:buClr>
                <a:srgbClr val="FF0000"/>
              </a:buClr>
            </a:pPr>
            <a:r>
              <a:rPr lang="en-US" altLang="zh-CN" sz="3000" b="1" dirty="0"/>
              <a:t>object</a:t>
            </a:r>
            <a:r>
              <a:rPr lang="en-US" sz="3000" b="1" dirty="0"/>
              <a:t>(</a:t>
            </a:r>
            <a:r>
              <a:rPr lang="zh-CN" altLang="en-US" sz="3000" b="1" dirty="0"/>
              <a:t>对象类型</a:t>
            </a:r>
            <a:r>
              <a:rPr lang="en-US" altLang="zh-CN" sz="3000" b="1" dirty="0"/>
              <a:t>)</a:t>
            </a:r>
            <a:r>
              <a:rPr lang="zh-CN" altLang="en-US" sz="3000" b="1" dirty="0"/>
              <a:t>：既可以保存一组不同类型的数据，又可以包含处理这些数据的函数的复杂数据类型。对象中保存的数据称为对象属性，处理这些数据的函数称为对象的方法。</a:t>
            </a:r>
            <a:endParaRPr lang="zh-CN" altLang="en-US" sz="3000" b="1" dirty="0"/>
          </a:p>
          <a:p>
            <a:pPr>
              <a:lnSpc>
                <a:spcPct val="120000"/>
              </a:lnSpc>
              <a:spcBef>
                <a:spcPts val="0"/>
              </a:spcBef>
              <a:buClr>
                <a:srgbClr val="FF0000"/>
              </a:buClr>
            </a:pPr>
            <a:r>
              <a:rPr lang="en-US" altLang="zh-CN" sz="3000" b="1" err="1">
                <a:sym typeface="+mn-ea"/>
              </a:rPr>
              <a:t>arry</a:t>
            </a:r>
            <a:r>
              <a:rPr lang="en-US" altLang="zh-CN" sz="3000" b="1" dirty="0">
                <a:sym typeface="+mn-ea"/>
              </a:rPr>
              <a:t>(</a:t>
            </a:r>
            <a:r>
              <a:rPr lang="zh-CN" altLang="en-US" sz="3000" b="1" dirty="0">
                <a:sym typeface="+mn-ea"/>
              </a:rPr>
              <a:t>数组类型</a:t>
            </a:r>
            <a:r>
              <a:rPr lang="en-US" altLang="zh-CN" sz="3000" b="1" dirty="0">
                <a:sym typeface="+mn-ea"/>
              </a:rPr>
              <a:t>)</a:t>
            </a:r>
            <a:r>
              <a:rPr lang="zh-CN" altLang="en-US" sz="3000" b="1" dirty="0">
                <a:sym typeface="+mn-ea"/>
              </a:rPr>
              <a:t>：用于保存一组相同类型的数据的对象。</a:t>
            </a:r>
            <a:endParaRPr lang="zh-CN" altLang="en-US" sz="3000" b="1" dirty="0"/>
          </a:p>
          <a:p>
            <a:endParaRPr lang="zh-CN" altLang="en-US" sz="38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684033"/>
          <p:cNvSpPr>
            <a:spLocks noGrp="1"/>
          </p:cNvSpPr>
          <p:nvPr>
            <p:ph type="title"/>
          </p:nvPr>
        </p:nvSpPr>
        <p:spPr>
          <a:xfrm>
            <a:off x="0" y="188913"/>
            <a:ext cx="8243888" cy="722312"/>
          </a:xfrm>
        </p:spPr>
        <p:txBody>
          <a:bodyPr anchor="b"/>
          <a:p>
            <a:pPr algn="l"/>
            <a:r>
              <a:rPr lang="en-US" altLang="zh-CN" sz="4000" b="1" dirty="0">
                <a:solidFill>
                  <a:srgbClr val="003366"/>
                </a:solidFill>
                <a:effectLst/>
              </a:rPr>
              <a:t>15.5 </a:t>
            </a:r>
            <a:r>
              <a:rPr lang="zh-CN" altLang="en-US" sz="4000" b="1" dirty="0">
                <a:solidFill>
                  <a:srgbClr val="003366"/>
                </a:solidFill>
                <a:effectLst/>
              </a:rPr>
              <a:t>数据类型的转换</a:t>
            </a:r>
            <a:endParaRPr lang="zh-CN" altLang="en-US" sz="4000" b="1" dirty="0">
              <a:solidFill>
                <a:srgbClr val="003366"/>
              </a:solidFill>
              <a:effectLst/>
            </a:endParaRPr>
          </a:p>
        </p:txBody>
      </p:sp>
      <p:sp>
        <p:nvSpPr>
          <p:cNvPr id="684035" name="内容占位符 684034"/>
          <p:cNvSpPr>
            <a:spLocks noGrp="1"/>
          </p:cNvSpPr>
          <p:nvPr>
            <p:ph idx="1"/>
          </p:nvPr>
        </p:nvSpPr>
        <p:spPr>
          <a:xfrm>
            <a:off x="0" y="1557338"/>
            <a:ext cx="8964613" cy="5300662"/>
          </a:xfrm>
        </p:spPr>
        <p:txBody>
          <a:bodyPr anchor="t"/>
          <a:p>
            <a:pPr marL="609600" indent="-609600" eaLnBrk="0" hangingPunct="0">
              <a:lnSpc>
                <a:spcPct val="105000"/>
              </a:lnSpc>
              <a:spcAft>
                <a:spcPct val="15000"/>
              </a:spcAft>
              <a:buClr>
                <a:srgbClr val="FF0000"/>
              </a:buClr>
            </a:pPr>
            <a:r>
              <a:rPr lang="en-US" altLang="zh-CN" b="1" err="1"/>
              <a:t>Javascript</a:t>
            </a:r>
            <a:r>
              <a:rPr lang="zh-CN" altLang="en-US" b="1" dirty="0"/>
              <a:t>在执行运算操作时，可以进行两种类型的数据转换：</a:t>
            </a:r>
            <a:endParaRPr lang="zh-CN" altLang="en-US" b="1" dirty="0"/>
          </a:p>
          <a:p>
            <a:pPr marL="609600" indent="-609600" eaLnBrk="0" hangingPunct="0">
              <a:lnSpc>
                <a:spcPct val="105000"/>
              </a:lnSpc>
              <a:spcAft>
                <a:spcPct val="15000"/>
              </a:spcAft>
              <a:buClr>
                <a:srgbClr val="FFFF00"/>
              </a:buClr>
              <a:buNone/>
            </a:pPr>
            <a:r>
              <a:rPr lang="zh-CN" altLang="en-US" sz="3500" b="1" dirty="0">
                <a:solidFill>
                  <a:srgbClr val="FFFF00"/>
                </a:solidFill>
              </a:rPr>
              <a:t>    </a:t>
            </a:r>
            <a:r>
              <a:rPr lang="en-US" altLang="zh-CN" sz="3000" b="1" dirty="0">
                <a:solidFill>
                  <a:srgbClr val="000000"/>
                </a:solidFill>
              </a:rPr>
              <a:t>1</a:t>
            </a:r>
            <a:r>
              <a:rPr lang="zh-CN" altLang="en-US" sz="3000" b="1" dirty="0">
                <a:solidFill>
                  <a:srgbClr val="000000"/>
                </a:solidFill>
              </a:rPr>
              <a:t>）隐式数据类型转换</a:t>
            </a:r>
            <a:endParaRPr lang="zh-CN" altLang="en-US" sz="3000" b="1" dirty="0">
              <a:solidFill>
                <a:srgbClr val="000000"/>
              </a:solidFill>
            </a:endParaRPr>
          </a:p>
          <a:p>
            <a:pPr marL="609600" indent="-609600" eaLnBrk="0" hangingPunct="0">
              <a:lnSpc>
                <a:spcPct val="105000"/>
              </a:lnSpc>
              <a:spcAft>
                <a:spcPct val="15000"/>
              </a:spcAft>
              <a:buClr>
                <a:srgbClr val="FFFF00"/>
              </a:buClr>
              <a:buNone/>
            </a:pPr>
            <a:r>
              <a:rPr lang="zh-CN" altLang="en-US" sz="3000" b="1" dirty="0">
                <a:solidFill>
                  <a:srgbClr val="000000"/>
                </a:solidFill>
              </a:rPr>
              <a:t>    </a:t>
            </a:r>
            <a:r>
              <a:rPr lang="en-US" altLang="zh-CN" sz="3000" b="1" dirty="0">
                <a:solidFill>
                  <a:srgbClr val="000000"/>
                </a:solidFill>
              </a:rPr>
              <a:t>2</a:t>
            </a:r>
            <a:r>
              <a:rPr lang="zh-CN" altLang="en-US" sz="3000" b="1" dirty="0">
                <a:solidFill>
                  <a:srgbClr val="000000"/>
                </a:solidFill>
              </a:rPr>
              <a:t>）强制数据类型转换</a:t>
            </a:r>
            <a:endParaRPr lang="zh-CN" altLang="en-US" sz="3000" b="1" dirty="0">
              <a:solidFill>
                <a:srgbClr val="000000"/>
              </a:solidFill>
            </a:endParaRPr>
          </a:p>
          <a:p>
            <a:pPr marL="609600" indent="-609600" eaLnBrk="0" hangingPunct="0">
              <a:lnSpc>
                <a:spcPct val="105000"/>
              </a:lnSpc>
              <a:spcAft>
                <a:spcPct val="15000"/>
              </a:spcAft>
              <a:buClr>
                <a:srgbClr val="FFFF00"/>
              </a:buClr>
              <a:buNone/>
            </a:pPr>
            <a:endParaRPr lang="zh-CN" altLang="en-US" sz="3500" b="1" dirty="0">
              <a:solidFill>
                <a:srgbClr val="00000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83" name="内容占位符 686082"/>
          <p:cNvSpPr>
            <a:spLocks noGrp="1"/>
          </p:cNvSpPr>
          <p:nvPr>
            <p:ph idx="1"/>
          </p:nvPr>
        </p:nvSpPr>
        <p:spPr>
          <a:xfrm>
            <a:off x="3810" y="274955"/>
            <a:ext cx="8642350" cy="6308725"/>
          </a:xfrm>
        </p:spPr>
        <p:txBody>
          <a:bodyPr anchor="t"/>
          <a:p>
            <a:pPr marL="609600" indent="-609600" eaLnBrk="0" hangingPunct="0">
              <a:lnSpc>
                <a:spcPct val="105000"/>
              </a:lnSpc>
              <a:buClr>
                <a:srgbClr val="FF0000"/>
              </a:buClr>
            </a:pPr>
            <a:r>
              <a:rPr b="1" dirty="0"/>
              <a:t>隐式类型转换会自动根据运算符进行类型转换。隐式类型转换的情况主要有以下几种：</a:t>
            </a:r>
            <a:endParaRPr lang="zh-CN" altLang="en-US" b="1" dirty="0"/>
          </a:p>
          <a:p>
            <a:pPr marL="990600" lvl="1" indent="-533400" eaLnBrk="0" hangingPunct="0">
              <a:lnSpc>
                <a:spcPct val="105000"/>
              </a:lnSpc>
              <a:buClr>
                <a:srgbClr val="FF0000"/>
              </a:buClr>
            </a:pPr>
            <a:r>
              <a:rPr lang="zh-CN" altLang="en-US" sz="3000" b="1" dirty="0">
                <a:solidFill>
                  <a:srgbClr val="000000"/>
                </a:solidFill>
              </a:rPr>
              <a:t>如果表达式中有操作数是字符串，而运算符使用</a:t>
            </a:r>
            <a:r>
              <a:rPr lang="zh-CN" altLang="en-US" sz="3000" b="1" dirty="0">
                <a:solidFill>
                  <a:srgbClr val="FF0000"/>
                </a:solidFill>
              </a:rPr>
              <a:t>加号（</a:t>
            </a:r>
            <a:r>
              <a:rPr lang="en-US" altLang="zh-CN" sz="3000" b="1" dirty="0">
                <a:solidFill>
                  <a:srgbClr val="FF0000"/>
                </a:solidFill>
              </a:rPr>
              <a:t>+</a:t>
            </a:r>
            <a:r>
              <a:rPr lang="zh-CN" altLang="en-US" sz="3000" b="1" dirty="0">
                <a:solidFill>
                  <a:srgbClr val="FF0000"/>
                </a:solidFill>
              </a:rPr>
              <a:t>），</a:t>
            </a:r>
            <a:r>
              <a:rPr lang="zh-CN" altLang="en-US" sz="3000" b="1" dirty="0">
                <a:solidFill>
                  <a:srgbClr val="000000"/>
                </a:solidFill>
              </a:rPr>
              <a:t>此时</a:t>
            </a:r>
            <a:r>
              <a:rPr lang="en-US" altLang="zh-CN" sz="3000" b="1" err="1">
                <a:solidFill>
                  <a:srgbClr val="000000"/>
                </a:solidFill>
              </a:rPr>
              <a:t>javaScript</a:t>
            </a:r>
            <a:r>
              <a:rPr lang="zh-CN" altLang="en-US" sz="3000" b="1" dirty="0">
                <a:solidFill>
                  <a:srgbClr val="000000"/>
                </a:solidFill>
              </a:rPr>
              <a:t>会自动将数值转换成字符串，如：</a:t>
            </a:r>
            <a:endParaRPr lang="zh-CN" altLang="en-US" sz="3000" b="1" dirty="0">
              <a:solidFill>
                <a:srgbClr val="000000"/>
              </a:solidFill>
            </a:endParaRPr>
          </a:p>
          <a:p>
            <a:pPr marL="1371600" lvl="2" indent="-457200" eaLnBrk="0" hangingPunct="0">
              <a:lnSpc>
                <a:spcPct val="105000"/>
              </a:lnSpc>
              <a:buClr>
                <a:srgbClr val="FF0000"/>
              </a:buClr>
              <a:buNone/>
            </a:pPr>
            <a:r>
              <a:rPr lang="zh-CN" altLang="en-US" sz="2800" b="1" dirty="0"/>
              <a:t>     </a:t>
            </a:r>
            <a:r>
              <a:rPr lang="en-US" altLang="zh-CN" sz="3000" b="1" dirty="0"/>
              <a:t>alert(</a:t>
            </a:r>
            <a:r>
              <a:rPr lang="en-US" altLang="zh-CN" sz="3000" b="1"/>
              <a:t>"</a:t>
            </a:r>
            <a:r>
              <a:rPr lang="zh-CN" altLang="en-US" sz="3000" b="1" dirty="0"/>
              <a:t>姑娘今年</a:t>
            </a:r>
            <a:r>
              <a:rPr lang="en-US" altLang="zh-CN" sz="3000" b="1"/>
              <a:t>"</a:t>
            </a:r>
            <a:r>
              <a:rPr lang="en-US" altLang="zh-CN" sz="3000" b="1" dirty="0"/>
              <a:t>+18);</a:t>
            </a:r>
            <a:endParaRPr lang="zh-CN" altLang="en-US" sz="3000" b="1">
              <a:solidFill>
                <a:srgbClr val="FF0000"/>
              </a:solidFill>
            </a:endParaRPr>
          </a:p>
          <a:p>
            <a:pPr marL="1371600" lvl="2" indent="-457200" eaLnBrk="0" hangingPunct="0">
              <a:lnSpc>
                <a:spcPct val="105000"/>
              </a:lnSpc>
              <a:buClr>
                <a:srgbClr val="FF0000"/>
              </a:buClr>
              <a:buNone/>
            </a:pPr>
            <a:r>
              <a:rPr lang="zh-CN" altLang="en-US" sz="3000" b="1" err="1"/>
              <a:t>     </a:t>
            </a:r>
            <a:r>
              <a:rPr lang="en-US" altLang="zh-CN" sz="3000" b="1" err="1"/>
              <a:t>alert(</a:t>
            </a:r>
            <a:r>
              <a:rPr lang="en-US" altLang="zh-CN" sz="3000" b="1"/>
              <a:t>"15"+5);</a:t>
            </a:r>
            <a:endParaRPr lang="en-US" altLang="zh-CN" sz="3000" b="1">
              <a:solidFill>
                <a:srgbClr val="FF0000"/>
              </a:solidFill>
            </a:endParaRPr>
          </a:p>
        </p:txBody>
      </p:sp>
      <p:graphicFrame>
        <p:nvGraphicFramePr>
          <p:cNvPr id="686093" name="表格 686092"/>
          <p:cNvGraphicFramePr/>
          <p:nvPr/>
        </p:nvGraphicFramePr>
        <p:xfrm>
          <a:off x="6088063" y="2894965"/>
          <a:ext cx="2916238" cy="517525"/>
        </p:xfrm>
        <a:graphic>
          <a:graphicData uri="http://schemas.openxmlformats.org/drawingml/2006/table">
            <a:tbl>
              <a:tblPr/>
              <a:tblGrid>
                <a:gridCol w="2916238"/>
              </a:tblGrid>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b="1" dirty="0">
                          <a:solidFill>
                            <a:srgbClr val="FF0000"/>
                          </a:solidFill>
                        </a:rPr>
                        <a:t>//</a:t>
                      </a:r>
                      <a:r>
                        <a:rPr lang="zh-CN" altLang="en-US" b="1" dirty="0">
                          <a:solidFill>
                            <a:srgbClr val="FF0000"/>
                          </a:solidFill>
                        </a:rPr>
                        <a:t>姑娘今年</a:t>
                      </a:r>
                      <a:r>
                        <a:rPr lang="en-US" altLang="zh-CN" b="1">
                          <a:solidFill>
                            <a:srgbClr val="FF0000"/>
                          </a:solidFill>
                        </a:rPr>
                        <a:t>18</a:t>
                      </a:r>
                      <a:endParaRPr lang="zh-CN" altLang="en-US"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686102" name="表格 686101"/>
          <p:cNvGraphicFramePr/>
          <p:nvPr/>
        </p:nvGraphicFramePr>
        <p:xfrm>
          <a:off x="5142865" y="3560763"/>
          <a:ext cx="2016125" cy="534670"/>
        </p:xfrm>
        <a:graphic>
          <a:graphicData uri="http://schemas.openxmlformats.org/drawingml/2006/table">
            <a:tbl>
              <a:tblPr/>
              <a:tblGrid>
                <a:gridCol w="2016125"/>
              </a:tblGrid>
              <a:tr h="53467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b="1">
                          <a:solidFill>
                            <a:srgbClr val="FF0000"/>
                          </a:solidFill>
                        </a:rPr>
                        <a:t>//155</a:t>
                      </a:r>
                      <a:endParaRPr lang="zh-CN" altLang="en-US"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86093"/>
                                        </p:tgtEl>
                                        <p:attrNameLst>
                                          <p:attrName>style.visibility</p:attrName>
                                        </p:attrNameLst>
                                      </p:cBhvr>
                                      <p:to>
                                        <p:strVal val="visible"/>
                                      </p:to>
                                    </p:set>
                                    <p:animEffect transition="in" filter="blinds(vertical)">
                                      <p:cBhvr>
                                        <p:cTn id="7" dur="500"/>
                                        <p:tgtEl>
                                          <p:spTgt spid="6860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686102"/>
                                        </p:tgtEl>
                                        <p:attrNameLst>
                                          <p:attrName>style.visibility</p:attrName>
                                        </p:attrNameLst>
                                      </p:cBhvr>
                                      <p:to>
                                        <p:strVal val="visible"/>
                                      </p:to>
                                    </p:set>
                                    <p:animEffect transition="in" filter="blinds(vertical)">
                                      <p:cBhvr>
                                        <p:cTn id="12" dur="500"/>
                                        <p:tgtEl>
                                          <p:spTgt spid="686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8131" name="内容占位符 688130"/>
          <p:cNvSpPr>
            <a:spLocks noGrp="1"/>
          </p:cNvSpPr>
          <p:nvPr>
            <p:ph idx="1"/>
          </p:nvPr>
        </p:nvSpPr>
        <p:spPr>
          <a:xfrm>
            <a:off x="31750" y="549275"/>
            <a:ext cx="8933180" cy="6308725"/>
          </a:xfrm>
        </p:spPr>
        <p:txBody>
          <a:bodyPr anchor="t"/>
          <a:p>
            <a:pPr marL="720090" lvl="1" indent="-533400" eaLnBrk="0" hangingPunct="0">
              <a:lnSpc>
                <a:spcPct val="105000"/>
              </a:lnSpc>
              <a:spcBef>
                <a:spcPts val="0"/>
              </a:spcBef>
              <a:buClr>
                <a:srgbClr val="FF0000"/>
              </a:buClr>
            </a:pPr>
            <a:r>
              <a:rPr sz="3000" b="1">
                <a:solidFill>
                  <a:schemeClr val="accent6">
                    <a:lumMod val="10000"/>
                  </a:schemeClr>
                </a:solidFill>
              </a:rPr>
              <a:t>如果表达式运算符为－、*、/、%中的任意一个，此时Javascript会自动将字符串转换成数字，对无法转换为数字的则转换为NaN</a:t>
            </a:r>
            <a:r>
              <a:rPr lang="zh-CN" altLang="en-US" sz="3000" b="1" dirty="0">
                <a:solidFill>
                  <a:schemeClr val="accent6">
                    <a:lumMod val="10000"/>
                  </a:schemeClr>
                </a:solidFill>
              </a:rPr>
              <a:t>：</a:t>
            </a:r>
            <a:endParaRPr lang="zh-CN" altLang="en-US" sz="3000" b="1" dirty="0">
              <a:solidFill>
                <a:schemeClr val="accent6">
                  <a:lumMod val="10000"/>
                </a:schemeClr>
              </a:solidFill>
            </a:endParaRPr>
          </a:p>
          <a:p>
            <a:pPr marL="1371600" lvl="2" indent="-457200" eaLnBrk="0" hangingPunct="0">
              <a:lnSpc>
                <a:spcPct val="105000"/>
              </a:lnSpc>
              <a:buClr>
                <a:srgbClr val="FF0000"/>
              </a:buClr>
              <a:buNone/>
            </a:pPr>
            <a:r>
              <a:rPr lang="zh-CN" altLang="en-US" sz="3200" b="1"/>
              <a:t>    </a:t>
            </a:r>
            <a:r>
              <a:rPr lang="en-US" altLang="zh-CN" sz="3000" b="1" err="1"/>
              <a:t>alert(</a:t>
            </a:r>
            <a:r>
              <a:rPr lang="en-US" altLang="zh-CN" sz="3000" b="1" dirty="0">
                <a:sym typeface="+mn-ea"/>
              </a:rPr>
              <a:t>"</a:t>
            </a:r>
            <a:r>
              <a:rPr lang="en-US" altLang="zh-CN" sz="3000" b="1" dirty="0"/>
              <a:t>30</a:t>
            </a:r>
            <a:r>
              <a:rPr lang="en-US" altLang="zh-CN" sz="3000" b="1" dirty="0">
                <a:sym typeface="+mn-ea"/>
              </a:rPr>
              <a:t>"</a:t>
            </a:r>
            <a:r>
              <a:rPr lang="en-US" altLang="zh-CN" sz="3000" b="1" dirty="0"/>
              <a:t>/5);</a:t>
            </a:r>
            <a:r>
              <a:rPr lang="zh-CN" altLang="en-US" sz="3000" b="1" dirty="0"/>
              <a:t> </a:t>
            </a:r>
            <a:endParaRPr lang="zh-CN" altLang="en-US" sz="3000" b="1" dirty="0"/>
          </a:p>
          <a:p>
            <a:pPr marL="1371600" lvl="2" indent="-457200" eaLnBrk="0" hangingPunct="0">
              <a:lnSpc>
                <a:spcPct val="105000"/>
              </a:lnSpc>
              <a:buClr>
                <a:srgbClr val="FF0000"/>
              </a:buClr>
              <a:buNone/>
            </a:pPr>
            <a:r>
              <a:rPr lang="zh-CN" altLang="en-US" sz="3000" b="1"/>
              <a:t>    </a:t>
            </a:r>
            <a:r>
              <a:rPr lang="en-US" altLang="zh-CN" sz="3000" b="1" err="1"/>
              <a:t>alert(</a:t>
            </a:r>
            <a:r>
              <a:rPr lang="en-US" altLang="zh-CN" sz="3000" b="1" dirty="0"/>
              <a:t>"15"-"5");</a:t>
            </a:r>
            <a:endParaRPr lang="en-US" altLang="zh-CN" sz="3000" b="1" dirty="0"/>
          </a:p>
          <a:p>
            <a:pPr marL="1371600" lvl="2" indent="-457200" eaLnBrk="0" hangingPunct="0">
              <a:lnSpc>
                <a:spcPct val="105000"/>
              </a:lnSpc>
              <a:buClr>
                <a:srgbClr val="FF0000"/>
              </a:buClr>
              <a:buNone/>
            </a:pPr>
            <a:r>
              <a:rPr lang="zh-CN" altLang="en-US" sz="3000" b="1" dirty="0">
                <a:solidFill>
                  <a:srgbClr val="FFFF00"/>
                </a:solidFill>
              </a:rPr>
              <a:t>     </a:t>
            </a:r>
            <a:r>
              <a:rPr lang="zh-CN" altLang="en-US" sz="3000" b="1" dirty="0">
                <a:solidFill>
                  <a:schemeClr val="tx1"/>
                </a:solidFill>
                <a:effectLst/>
              </a:rPr>
              <a:t>alert("20"*"a"); </a:t>
            </a:r>
            <a:endParaRPr lang="zh-CN" altLang="en-US" sz="3000" b="1" dirty="0">
              <a:solidFill>
                <a:schemeClr val="tx1"/>
              </a:solidFill>
              <a:effectLst/>
            </a:endParaRPr>
          </a:p>
          <a:p>
            <a:pPr marL="1371600" lvl="2" indent="-457200" eaLnBrk="0" hangingPunct="0">
              <a:lnSpc>
                <a:spcPct val="105000"/>
              </a:lnSpc>
              <a:buClr>
                <a:srgbClr val="FF0000"/>
              </a:buClr>
              <a:buNone/>
            </a:pPr>
            <a:endParaRPr lang="zh-CN" altLang="en-US" sz="3000" b="1" dirty="0">
              <a:solidFill>
                <a:schemeClr val="tx1"/>
              </a:solidFill>
              <a:effectLst/>
            </a:endParaRPr>
          </a:p>
        </p:txBody>
      </p:sp>
      <p:graphicFrame>
        <p:nvGraphicFramePr>
          <p:cNvPr id="688161" name="表格 688160"/>
          <p:cNvGraphicFramePr/>
          <p:nvPr/>
        </p:nvGraphicFramePr>
        <p:xfrm>
          <a:off x="5294948" y="2699703"/>
          <a:ext cx="2016125" cy="593725"/>
        </p:xfrm>
        <a:graphic>
          <a:graphicData uri="http://schemas.openxmlformats.org/drawingml/2006/table">
            <a:tbl>
              <a:tblPr/>
              <a:tblGrid>
                <a:gridCol w="2016125"/>
              </a:tblGrid>
              <a:tr h="5937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3000" b="1">
                          <a:solidFill>
                            <a:srgbClr val="FF0000"/>
                          </a:solidFill>
                        </a:rPr>
                        <a:t>//10</a:t>
                      </a:r>
                      <a:endParaRPr lang="en-US" altLang="zh-CN"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688160" name="表格 688159"/>
          <p:cNvGraphicFramePr/>
          <p:nvPr/>
        </p:nvGraphicFramePr>
        <p:xfrm>
          <a:off x="5167630" y="2105660"/>
          <a:ext cx="1729105" cy="594360"/>
        </p:xfrm>
        <a:graphic>
          <a:graphicData uri="http://schemas.openxmlformats.org/drawingml/2006/table">
            <a:tbl>
              <a:tblPr/>
              <a:tblGrid>
                <a:gridCol w="1729105"/>
              </a:tblGrid>
              <a:tr h="5943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a:t> </a:t>
                      </a:r>
                      <a:r>
                        <a:rPr lang="en-US" altLang="zh-CN" sz="3000"/>
                        <a:t> </a:t>
                      </a:r>
                      <a:r>
                        <a:rPr lang="en-US" altLang="zh-CN" sz="3000" b="1">
                          <a:solidFill>
                            <a:srgbClr val="FF0000"/>
                          </a:solidFill>
                        </a:rPr>
                        <a:t>//6</a:t>
                      </a:r>
                      <a:endParaRPr lang="zh-CN" altLang="en-US"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2" name="表格 1"/>
          <p:cNvGraphicFramePr/>
          <p:nvPr/>
        </p:nvGraphicFramePr>
        <p:xfrm>
          <a:off x="5347653" y="3293428"/>
          <a:ext cx="2016125" cy="593725"/>
        </p:xfrm>
        <a:graphic>
          <a:graphicData uri="http://schemas.openxmlformats.org/drawingml/2006/table">
            <a:tbl>
              <a:tblPr/>
              <a:tblGrid>
                <a:gridCol w="2016125"/>
              </a:tblGrid>
              <a:tr h="56959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3000" b="1">
                          <a:solidFill>
                            <a:srgbClr val="FF0000"/>
                          </a:solidFill>
                        </a:rPr>
                        <a:t>//</a:t>
                      </a:r>
                      <a:r>
                        <a:rPr lang="zh-CN" altLang="en-US" sz="3000" b="1" dirty="0">
                          <a:solidFill>
                            <a:srgbClr val="FF0000"/>
                          </a:solidFill>
                          <a:effectLst/>
                          <a:sym typeface="+mn-ea"/>
                        </a:rPr>
                        <a:t>NaN</a:t>
                      </a:r>
                      <a:endParaRPr lang="zh-CN" altLang="en-US" sz="3000" b="1" dirty="0">
                        <a:solidFill>
                          <a:srgbClr val="FF0000"/>
                        </a:solidFill>
                        <a:effectLst/>
                        <a:sym typeface="+mn-ea"/>
                      </a:endParaRPr>
                    </a:p>
                  </a:txBody>
                  <a:tcPr>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88160"/>
                                        </p:tgtEl>
                                        <p:attrNameLst>
                                          <p:attrName>style.visibility</p:attrName>
                                        </p:attrNameLst>
                                      </p:cBhvr>
                                      <p:to>
                                        <p:strVal val="visible"/>
                                      </p:to>
                                    </p:set>
                                    <p:animEffect transition="in" filter="blinds(vertical)">
                                      <p:cBhvr>
                                        <p:cTn id="7" dur="500"/>
                                        <p:tgtEl>
                                          <p:spTgt spid="6881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688161"/>
                                        </p:tgtEl>
                                        <p:attrNameLst>
                                          <p:attrName>style.visibility</p:attrName>
                                        </p:attrNameLst>
                                      </p:cBhvr>
                                      <p:to>
                                        <p:strVal val="visible"/>
                                      </p:to>
                                    </p:set>
                                    <p:animEffect transition="in" filter="blinds(vertical)">
                                      <p:cBhvr>
                                        <p:cTn id="12" dur="500"/>
                                        <p:tgtEl>
                                          <p:spTgt spid="6881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8131" name="内容占位符 688130"/>
          <p:cNvSpPr>
            <a:spLocks noGrp="1"/>
          </p:cNvSpPr>
          <p:nvPr>
            <p:ph idx="1"/>
          </p:nvPr>
        </p:nvSpPr>
        <p:spPr>
          <a:xfrm>
            <a:off x="31750" y="549275"/>
            <a:ext cx="8933180" cy="6308725"/>
          </a:xfrm>
        </p:spPr>
        <p:txBody>
          <a:bodyPr anchor="t"/>
          <a:p>
            <a:pPr marL="720090" lvl="1" indent="-533400" eaLnBrk="0" hangingPunct="0">
              <a:lnSpc>
                <a:spcPct val="105000"/>
              </a:lnSpc>
              <a:spcBef>
                <a:spcPts val="0"/>
              </a:spcBef>
              <a:buClr>
                <a:srgbClr val="FF0000"/>
              </a:buClr>
            </a:pPr>
            <a:r>
              <a:rPr sz="3000" b="1">
                <a:solidFill>
                  <a:schemeClr val="accent6">
                    <a:lumMod val="10000"/>
                  </a:schemeClr>
                </a:solidFill>
              </a:rPr>
              <a:t>运算符为++或--时，Javascript会自动将字符串转换成数字，对无法转换为数字的则转换为NaN</a:t>
            </a:r>
            <a:r>
              <a:rPr lang="zh-CN" altLang="en-US" sz="3000" b="1" dirty="0">
                <a:solidFill>
                  <a:schemeClr val="accent6">
                    <a:lumMod val="10000"/>
                  </a:schemeClr>
                </a:solidFill>
              </a:rPr>
              <a:t>：</a:t>
            </a:r>
            <a:endParaRPr lang="zh-CN" altLang="en-US" sz="3000" b="1" dirty="0">
              <a:solidFill>
                <a:schemeClr val="accent6">
                  <a:lumMod val="10000"/>
                </a:schemeClr>
              </a:solidFill>
            </a:endParaRPr>
          </a:p>
          <a:p>
            <a:pPr marL="1371600" lvl="2" indent="-457200" eaLnBrk="0" hangingPunct="0">
              <a:lnSpc>
                <a:spcPct val="105000"/>
              </a:lnSpc>
              <a:buClr>
                <a:srgbClr val="FF0000"/>
              </a:buClr>
              <a:buNone/>
            </a:pPr>
            <a:r>
              <a:rPr sz="3000" b="1"/>
              <a:t>var num1="6";</a:t>
            </a:r>
            <a:endParaRPr sz="3000" b="1"/>
          </a:p>
          <a:p>
            <a:pPr marL="1371600" lvl="2" indent="-457200" eaLnBrk="0" hangingPunct="0">
              <a:lnSpc>
                <a:spcPct val="105000"/>
              </a:lnSpc>
              <a:buClr>
                <a:srgbClr val="FF0000"/>
              </a:buClr>
              <a:buNone/>
            </a:pPr>
            <a:r>
              <a:rPr sz="3000" b="1"/>
              <a:t>var num2="6";</a:t>
            </a:r>
            <a:endParaRPr sz="3000" b="1"/>
          </a:p>
          <a:p>
            <a:pPr marL="1371600" lvl="2" indent="-457200" eaLnBrk="0" hangingPunct="0">
              <a:lnSpc>
                <a:spcPct val="105000"/>
              </a:lnSpc>
              <a:buClr>
                <a:srgbClr val="FF0000"/>
              </a:buClr>
              <a:buNone/>
            </a:pPr>
            <a:r>
              <a:rPr sz="3000" b="1"/>
              <a:t>var num3="a";</a:t>
            </a:r>
            <a:endParaRPr sz="3000" b="1"/>
          </a:p>
          <a:p>
            <a:pPr marL="1371600" lvl="2" indent="-457200" eaLnBrk="0" hangingPunct="0">
              <a:lnSpc>
                <a:spcPct val="105000"/>
              </a:lnSpc>
              <a:buClr>
                <a:srgbClr val="FF0000"/>
              </a:buClr>
              <a:buNone/>
            </a:pPr>
            <a:r>
              <a:rPr sz="3000" b="1"/>
              <a:t>alert(++num1);  </a:t>
            </a:r>
            <a:endParaRPr sz="3000" b="1"/>
          </a:p>
          <a:p>
            <a:pPr marL="1371600" lvl="2" indent="-457200" eaLnBrk="0" hangingPunct="0">
              <a:lnSpc>
                <a:spcPct val="105000"/>
              </a:lnSpc>
              <a:buClr>
                <a:srgbClr val="FF0000"/>
              </a:buClr>
              <a:buNone/>
            </a:pPr>
            <a:r>
              <a:rPr sz="3000" b="1"/>
              <a:t>alert(--num2);  </a:t>
            </a:r>
            <a:endParaRPr sz="3000" b="1"/>
          </a:p>
          <a:p>
            <a:pPr marL="1371600" lvl="2" indent="-457200" eaLnBrk="0" hangingPunct="0">
              <a:lnSpc>
                <a:spcPct val="105000"/>
              </a:lnSpc>
              <a:buClr>
                <a:srgbClr val="FF0000"/>
              </a:buClr>
              <a:buNone/>
            </a:pPr>
            <a:r>
              <a:rPr sz="3000" b="1"/>
              <a:t>alert(++num3);  </a:t>
            </a:r>
            <a:endParaRPr sz="3000" b="1"/>
          </a:p>
        </p:txBody>
      </p:sp>
      <p:graphicFrame>
        <p:nvGraphicFramePr>
          <p:cNvPr id="3" name="表格 2"/>
          <p:cNvGraphicFramePr/>
          <p:nvPr/>
        </p:nvGraphicFramePr>
        <p:xfrm>
          <a:off x="4657090" y="3719830"/>
          <a:ext cx="1729105" cy="594360"/>
        </p:xfrm>
        <a:graphic>
          <a:graphicData uri="http://schemas.openxmlformats.org/drawingml/2006/table">
            <a:tbl>
              <a:tblPr/>
              <a:tblGrid>
                <a:gridCol w="1729105"/>
              </a:tblGrid>
              <a:tr h="5943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a:t> </a:t>
                      </a:r>
                      <a:r>
                        <a:rPr lang="en-US" altLang="zh-CN" sz="3000"/>
                        <a:t> </a:t>
                      </a:r>
                      <a:r>
                        <a:rPr lang="en-US" altLang="zh-CN" sz="3000" b="1">
                          <a:solidFill>
                            <a:srgbClr val="FF0000"/>
                          </a:solidFill>
                        </a:rPr>
                        <a:t>//</a:t>
                      </a:r>
                      <a:r>
                        <a:rPr lang="en-US" sz="3000" b="1">
                          <a:solidFill>
                            <a:srgbClr val="FF0000"/>
                          </a:solidFill>
                        </a:rPr>
                        <a:t>7</a:t>
                      </a:r>
                      <a:endParaRPr lang="en-US"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4" name="表格 3"/>
          <p:cNvGraphicFramePr/>
          <p:nvPr/>
        </p:nvGraphicFramePr>
        <p:xfrm>
          <a:off x="4657090" y="4370070"/>
          <a:ext cx="1729105" cy="594360"/>
        </p:xfrm>
        <a:graphic>
          <a:graphicData uri="http://schemas.openxmlformats.org/drawingml/2006/table">
            <a:tbl>
              <a:tblPr/>
              <a:tblGrid>
                <a:gridCol w="1729105"/>
              </a:tblGrid>
              <a:tr h="5943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a:t> </a:t>
                      </a:r>
                      <a:r>
                        <a:rPr lang="en-US" altLang="zh-CN" sz="3000"/>
                        <a:t> </a:t>
                      </a:r>
                      <a:r>
                        <a:rPr lang="en-US" altLang="zh-CN" sz="3000" b="1">
                          <a:solidFill>
                            <a:srgbClr val="FF0000"/>
                          </a:solidFill>
                        </a:rPr>
                        <a:t>//</a:t>
                      </a:r>
                      <a:r>
                        <a:rPr lang="en-US" sz="3000" b="1">
                          <a:solidFill>
                            <a:srgbClr val="FF0000"/>
                          </a:solidFill>
                        </a:rPr>
                        <a:t>5</a:t>
                      </a:r>
                      <a:endParaRPr lang="en-US"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5" name="表格 4"/>
          <p:cNvGraphicFramePr/>
          <p:nvPr/>
        </p:nvGraphicFramePr>
        <p:xfrm>
          <a:off x="4657090" y="4964430"/>
          <a:ext cx="1901825" cy="594360"/>
        </p:xfrm>
        <a:graphic>
          <a:graphicData uri="http://schemas.openxmlformats.org/drawingml/2006/table">
            <a:tbl>
              <a:tblPr/>
              <a:tblGrid>
                <a:gridCol w="1901825"/>
              </a:tblGrid>
              <a:tr h="5943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a:t> </a:t>
                      </a:r>
                      <a:r>
                        <a:rPr lang="en-US" altLang="zh-CN" sz="3000"/>
                        <a:t> </a:t>
                      </a:r>
                      <a:r>
                        <a:rPr lang="en-US" altLang="zh-CN" sz="3000" b="1">
                          <a:solidFill>
                            <a:srgbClr val="FF0000"/>
                          </a:solidFill>
                        </a:rPr>
                        <a:t>//</a:t>
                      </a:r>
                      <a:r>
                        <a:rPr lang="en-US" sz="3000" b="1">
                          <a:solidFill>
                            <a:srgbClr val="FF0000"/>
                          </a:solidFill>
                        </a:rPr>
                        <a:t>NaN</a:t>
                      </a:r>
                      <a:endParaRPr lang="en-US"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8131" name="内容占位符 688130"/>
          <p:cNvSpPr>
            <a:spLocks noGrp="1"/>
          </p:cNvSpPr>
          <p:nvPr>
            <p:ph idx="1"/>
          </p:nvPr>
        </p:nvSpPr>
        <p:spPr>
          <a:xfrm>
            <a:off x="31750" y="549275"/>
            <a:ext cx="8933180" cy="6308725"/>
          </a:xfrm>
        </p:spPr>
        <p:txBody>
          <a:bodyPr anchor="t"/>
          <a:p>
            <a:pPr marL="720090" lvl="1" indent="-533400" eaLnBrk="0" hangingPunct="0">
              <a:lnSpc>
                <a:spcPct val="105000"/>
              </a:lnSpc>
              <a:spcBef>
                <a:spcPts val="0"/>
              </a:spcBef>
              <a:buClr>
                <a:srgbClr val="FF0000"/>
              </a:buClr>
            </a:pPr>
            <a:r>
              <a:rPr sz="3000" b="1">
                <a:solidFill>
                  <a:schemeClr val="accent6">
                    <a:lumMod val="10000"/>
                  </a:schemeClr>
                </a:solidFill>
              </a:rPr>
              <a:t>运算符为&gt;或&lt;时，当两个操作数一个为字符串，一个为数字时，Javascript会自动将字符串转换成数字</a:t>
            </a:r>
            <a:r>
              <a:rPr lang="zh-CN" altLang="en-US" sz="3000" b="1" dirty="0">
                <a:solidFill>
                  <a:schemeClr val="accent6">
                    <a:lumMod val="10000"/>
                  </a:schemeClr>
                </a:solidFill>
              </a:rPr>
              <a:t>：</a:t>
            </a:r>
            <a:endParaRPr lang="zh-CN" altLang="en-US" sz="3000" b="1" dirty="0">
              <a:solidFill>
                <a:schemeClr val="accent6">
                  <a:lumMod val="10000"/>
                </a:schemeClr>
              </a:solidFill>
            </a:endParaRPr>
          </a:p>
          <a:p>
            <a:pPr marL="1371600" lvl="2" indent="-457200" eaLnBrk="0" hangingPunct="0">
              <a:lnSpc>
                <a:spcPct val="105000"/>
              </a:lnSpc>
              <a:buClr>
                <a:srgbClr val="FF0000"/>
              </a:buClr>
              <a:buNone/>
            </a:pPr>
            <a:r>
              <a:rPr sz="3000" b="1"/>
              <a:t>alert('10'&gt;9);  </a:t>
            </a:r>
            <a:endParaRPr sz="3000" b="1"/>
          </a:p>
          <a:p>
            <a:pPr marL="1371600" lvl="2" indent="-457200" eaLnBrk="0" hangingPunct="0">
              <a:lnSpc>
                <a:spcPct val="105000"/>
              </a:lnSpc>
              <a:buClr>
                <a:srgbClr val="FF0000"/>
              </a:buClr>
              <a:buNone/>
            </a:pPr>
            <a:r>
              <a:rPr sz="3000" b="1"/>
              <a:t>alert('10'&lt;9); </a:t>
            </a:r>
            <a:endParaRPr sz="3000" b="1"/>
          </a:p>
          <a:p>
            <a:pPr marL="1371600" lvl="2" indent="-457200" eaLnBrk="0" hangingPunct="0">
              <a:lnSpc>
                <a:spcPct val="105000"/>
              </a:lnSpc>
              <a:buClr>
                <a:srgbClr val="FF0000"/>
              </a:buClr>
              <a:buNone/>
            </a:pPr>
            <a:endParaRPr lang="zh-CN" altLang="en-US" sz="3000" b="1" dirty="0">
              <a:solidFill>
                <a:schemeClr val="tx1"/>
              </a:solidFill>
              <a:effectLst/>
            </a:endParaRPr>
          </a:p>
        </p:txBody>
      </p:sp>
      <p:graphicFrame>
        <p:nvGraphicFramePr>
          <p:cNvPr id="688161" name="表格 688160"/>
          <p:cNvGraphicFramePr/>
          <p:nvPr/>
        </p:nvGraphicFramePr>
        <p:xfrm>
          <a:off x="4031298" y="2699703"/>
          <a:ext cx="2016125" cy="593725"/>
        </p:xfrm>
        <a:graphic>
          <a:graphicData uri="http://schemas.openxmlformats.org/drawingml/2006/table">
            <a:tbl>
              <a:tblPr/>
              <a:tblGrid>
                <a:gridCol w="2016125"/>
              </a:tblGrid>
              <a:tr h="5937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3000" b="1">
                          <a:solidFill>
                            <a:srgbClr val="FF0000"/>
                          </a:solidFill>
                        </a:rPr>
                        <a:t>//false</a:t>
                      </a:r>
                      <a:endParaRPr lang="en-US" altLang="zh-CN"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688160" name="表格 688159"/>
          <p:cNvGraphicFramePr/>
          <p:nvPr/>
        </p:nvGraphicFramePr>
        <p:xfrm>
          <a:off x="4080510" y="2105660"/>
          <a:ext cx="1967230" cy="594360"/>
        </p:xfrm>
        <a:graphic>
          <a:graphicData uri="http://schemas.openxmlformats.org/drawingml/2006/table">
            <a:tbl>
              <a:tblPr/>
              <a:tblGrid>
                <a:gridCol w="1967230"/>
              </a:tblGrid>
              <a:tr h="5943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a:t> </a:t>
                      </a:r>
                      <a:r>
                        <a:rPr lang="en-US" altLang="zh-CN" sz="3000"/>
                        <a:t> </a:t>
                      </a:r>
                      <a:r>
                        <a:rPr lang="en-US" altLang="zh-CN" sz="3000" b="1">
                          <a:solidFill>
                            <a:srgbClr val="FF0000"/>
                          </a:solidFill>
                        </a:rPr>
                        <a:t>//</a:t>
                      </a:r>
                      <a:r>
                        <a:rPr lang="en-US" sz="3000" b="1">
                          <a:solidFill>
                            <a:srgbClr val="FF0000"/>
                          </a:solidFill>
                        </a:rPr>
                        <a:t>true</a:t>
                      </a:r>
                      <a:endParaRPr lang="en-US"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88160"/>
                                        </p:tgtEl>
                                        <p:attrNameLst>
                                          <p:attrName>style.visibility</p:attrName>
                                        </p:attrNameLst>
                                      </p:cBhvr>
                                      <p:to>
                                        <p:strVal val="visible"/>
                                      </p:to>
                                    </p:set>
                                    <p:animEffect transition="in" filter="blinds(vertical)">
                                      <p:cBhvr>
                                        <p:cTn id="7" dur="500"/>
                                        <p:tgtEl>
                                          <p:spTgt spid="6881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688161"/>
                                        </p:tgtEl>
                                        <p:attrNameLst>
                                          <p:attrName>style.visibility</p:attrName>
                                        </p:attrNameLst>
                                      </p:cBhvr>
                                      <p:to>
                                        <p:strVal val="visible"/>
                                      </p:to>
                                    </p:set>
                                    <p:animEffect transition="in" filter="blinds(vertical)">
                                      <p:cBhvr>
                                        <p:cTn id="12" dur="500"/>
                                        <p:tgtEl>
                                          <p:spTgt spid="688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8131" name="内容占位符 688130"/>
          <p:cNvSpPr>
            <a:spLocks noGrp="1"/>
          </p:cNvSpPr>
          <p:nvPr>
            <p:ph idx="1"/>
          </p:nvPr>
        </p:nvSpPr>
        <p:spPr>
          <a:xfrm>
            <a:off x="31750" y="549275"/>
            <a:ext cx="8933180" cy="6308725"/>
          </a:xfrm>
        </p:spPr>
        <p:txBody>
          <a:bodyPr anchor="t"/>
          <a:p>
            <a:pPr marL="720090" lvl="1" indent="-533400" eaLnBrk="0" hangingPunct="0">
              <a:lnSpc>
                <a:spcPct val="105000"/>
              </a:lnSpc>
              <a:spcBef>
                <a:spcPts val="0"/>
              </a:spcBef>
              <a:buClr>
                <a:srgbClr val="FF0000"/>
              </a:buClr>
            </a:pPr>
            <a:r>
              <a:rPr sz="3000" b="1">
                <a:solidFill>
                  <a:schemeClr val="accent6">
                    <a:lumMod val="10000"/>
                  </a:schemeClr>
                </a:solidFill>
              </a:rPr>
              <a:t>“！”运算符将其操作数转换为布尔值并取反</a:t>
            </a:r>
            <a:r>
              <a:rPr lang="zh-CN" altLang="en-US" sz="3000" b="1" dirty="0">
                <a:solidFill>
                  <a:schemeClr val="accent6">
                    <a:lumMod val="10000"/>
                  </a:schemeClr>
                </a:solidFill>
              </a:rPr>
              <a:t>：</a:t>
            </a:r>
            <a:endParaRPr lang="zh-CN" altLang="en-US" sz="3000" b="1" dirty="0">
              <a:solidFill>
                <a:schemeClr val="accent6">
                  <a:lumMod val="10000"/>
                </a:schemeClr>
              </a:solidFill>
            </a:endParaRPr>
          </a:p>
          <a:p>
            <a:pPr marL="1371600" lvl="2" indent="-457200" eaLnBrk="0" hangingPunct="0">
              <a:lnSpc>
                <a:spcPct val="105000"/>
              </a:lnSpc>
              <a:buClr>
                <a:srgbClr val="FF0000"/>
              </a:buClr>
              <a:buNone/>
            </a:pPr>
            <a:r>
              <a:rPr sz="3000" b="1"/>
              <a:t>alert(！0);    </a:t>
            </a:r>
            <a:endParaRPr sz="3000" b="1"/>
          </a:p>
          <a:p>
            <a:pPr marL="1371600" lvl="2" indent="-457200" eaLnBrk="0" hangingPunct="0">
              <a:lnSpc>
                <a:spcPct val="105000"/>
              </a:lnSpc>
              <a:buClr>
                <a:srgbClr val="FF0000"/>
              </a:buClr>
              <a:buNone/>
            </a:pPr>
            <a:r>
              <a:rPr sz="3000" b="1"/>
              <a:t>alert(！100); </a:t>
            </a:r>
            <a:endParaRPr sz="3000" b="1"/>
          </a:p>
          <a:p>
            <a:pPr marL="1371600" lvl="2" indent="-457200" eaLnBrk="0" hangingPunct="0">
              <a:lnSpc>
                <a:spcPct val="105000"/>
              </a:lnSpc>
              <a:buClr>
                <a:srgbClr val="FF0000"/>
              </a:buClr>
              <a:buNone/>
            </a:pPr>
            <a:r>
              <a:rPr sz="3000" b="1"/>
              <a:t>alert(!"ok"); </a:t>
            </a:r>
            <a:endParaRPr sz="3000" b="1"/>
          </a:p>
          <a:p>
            <a:pPr marL="1371600" lvl="2" indent="-457200" eaLnBrk="0" hangingPunct="0">
              <a:lnSpc>
                <a:spcPct val="105000"/>
              </a:lnSpc>
              <a:buClr>
                <a:srgbClr val="FF0000"/>
              </a:buClr>
              <a:buNone/>
            </a:pPr>
            <a:r>
              <a:rPr sz="3000" b="1"/>
              <a:t>alert(!"");  </a:t>
            </a:r>
            <a:endParaRPr lang="zh-CN" altLang="en-US" sz="3000" b="1" dirty="0">
              <a:solidFill>
                <a:schemeClr val="tx1"/>
              </a:solidFill>
              <a:effectLst/>
            </a:endParaRPr>
          </a:p>
        </p:txBody>
      </p:sp>
      <p:graphicFrame>
        <p:nvGraphicFramePr>
          <p:cNvPr id="688161" name="表格 688160"/>
          <p:cNvGraphicFramePr/>
          <p:nvPr/>
        </p:nvGraphicFramePr>
        <p:xfrm>
          <a:off x="3982403" y="1736408"/>
          <a:ext cx="2016125" cy="593725"/>
        </p:xfrm>
        <a:graphic>
          <a:graphicData uri="http://schemas.openxmlformats.org/drawingml/2006/table">
            <a:tbl>
              <a:tblPr/>
              <a:tblGrid>
                <a:gridCol w="2016125"/>
              </a:tblGrid>
              <a:tr h="5937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3000" b="1">
                          <a:solidFill>
                            <a:srgbClr val="FF0000"/>
                          </a:solidFill>
                        </a:rPr>
                        <a:t>//false</a:t>
                      </a:r>
                      <a:endParaRPr lang="en-US" altLang="zh-CN"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688160" name="表格 688159"/>
          <p:cNvGraphicFramePr/>
          <p:nvPr/>
        </p:nvGraphicFramePr>
        <p:xfrm>
          <a:off x="3841750" y="1084580"/>
          <a:ext cx="1967230" cy="594360"/>
        </p:xfrm>
        <a:graphic>
          <a:graphicData uri="http://schemas.openxmlformats.org/drawingml/2006/table">
            <a:tbl>
              <a:tblPr/>
              <a:tblGrid>
                <a:gridCol w="1967230"/>
              </a:tblGrid>
              <a:tr h="5943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a:t> </a:t>
                      </a:r>
                      <a:r>
                        <a:rPr lang="en-US" altLang="zh-CN" sz="3000"/>
                        <a:t> </a:t>
                      </a:r>
                      <a:r>
                        <a:rPr lang="en-US" altLang="zh-CN" sz="3000" b="1">
                          <a:solidFill>
                            <a:srgbClr val="FF0000"/>
                          </a:solidFill>
                        </a:rPr>
                        <a:t>//</a:t>
                      </a:r>
                      <a:r>
                        <a:rPr lang="en-US" sz="3000" b="1">
                          <a:solidFill>
                            <a:srgbClr val="FF0000"/>
                          </a:solidFill>
                        </a:rPr>
                        <a:t>true</a:t>
                      </a:r>
                      <a:endParaRPr lang="en-US"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2" name="表格 1"/>
          <p:cNvGraphicFramePr/>
          <p:nvPr/>
        </p:nvGraphicFramePr>
        <p:xfrm>
          <a:off x="3588385" y="2915920"/>
          <a:ext cx="1967230" cy="594360"/>
        </p:xfrm>
        <a:graphic>
          <a:graphicData uri="http://schemas.openxmlformats.org/drawingml/2006/table">
            <a:tbl>
              <a:tblPr/>
              <a:tblGrid>
                <a:gridCol w="1967230"/>
              </a:tblGrid>
              <a:tr h="5943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a:t> </a:t>
                      </a:r>
                      <a:r>
                        <a:rPr lang="en-US" altLang="zh-CN" sz="3000"/>
                        <a:t> </a:t>
                      </a:r>
                      <a:r>
                        <a:rPr lang="en-US" altLang="zh-CN" sz="3000" b="1">
                          <a:solidFill>
                            <a:srgbClr val="FF0000"/>
                          </a:solidFill>
                        </a:rPr>
                        <a:t>//</a:t>
                      </a:r>
                      <a:r>
                        <a:rPr lang="en-US" sz="3000" b="1">
                          <a:solidFill>
                            <a:srgbClr val="FF0000"/>
                          </a:solidFill>
                        </a:rPr>
                        <a:t>true</a:t>
                      </a:r>
                      <a:endParaRPr lang="en-US"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3" name="表格 2"/>
          <p:cNvGraphicFramePr/>
          <p:nvPr/>
        </p:nvGraphicFramePr>
        <p:xfrm>
          <a:off x="3982403" y="2321878"/>
          <a:ext cx="2016125" cy="593725"/>
        </p:xfrm>
        <a:graphic>
          <a:graphicData uri="http://schemas.openxmlformats.org/drawingml/2006/table">
            <a:tbl>
              <a:tblPr/>
              <a:tblGrid>
                <a:gridCol w="2016125"/>
              </a:tblGrid>
              <a:tr h="5937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3000" b="1">
                          <a:solidFill>
                            <a:srgbClr val="FF0000"/>
                          </a:solidFill>
                        </a:rPr>
                        <a:t>//false</a:t>
                      </a:r>
                      <a:endParaRPr lang="en-US" altLang="zh-CN"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88160"/>
                                        </p:tgtEl>
                                        <p:attrNameLst>
                                          <p:attrName>style.visibility</p:attrName>
                                        </p:attrNameLst>
                                      </p:cBhvr>
                                      <p:to>
                                        <p:strVal val="visible"/>
                                      </p:to>
                                    </p:set>
                                    <p:animEffect transition="in" filter="blinds(vertical)">
                                      <p:cBhvr>
                                        <p:cTn id="7" dur="500"/>
                                        <p:tgtEl>
                                          <p:spTgt spid="6881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688161"/>
                                        </p:tgtEl>
                                        <p:attrNameLst>
                                          <p:attrName>style.visibility</p:attrName>
                                        </p:attrNameLst>
                                      </p:cBhvr>
                                      <p:to>
                                        <p:strVal val="visible"/>
                                      </p:to>
                                    </p:set>
                                    <p:animEffect transition="in" filter="blinds(vertical)">
                                      <p:cBhvr>
                                        <p:cTn id="12" dur="500"/>
                                        <p:tgtEl>
                                          <p:spTgt spid="6881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655361"/>
          <p:cNvSpPr>
            <a:spLocks noGrp="1"/>
          </p:cNvSpPr>
          <p:nvPr>
            <p:ph type="title"/>
          </p:nvPr>
        </p:nvSpPr>
        <p:spPr>
          <a:xfrm>
            <a:off x="0" y="188913"/>
            <a:ext cx="8243888" cy="792162"/>
          </a:xfrm>
        </p:spPr>
        <p:txBody>
          <a:bodyPr anchor="b"/>
          <a:p>
            <a:pPr algn="l">
              <a:buClr>
                <a:srgbClr val="FF0000"/>
              </a:buClr>
            </a:pPr>
            <a:r>
              <a:rPr lang="en-US" altLang="zh-CN" sz="3200" b="1" err="1">
                <a:solidFill>
                  <a:srgbClr val="000000"/>
                </a:solidFill>
                <a:effectLst/>
              </a:rPr>
              <a:t>2. JavaScript</a:t>
            </a:r>
            <a:r>
              <a:rPr lang="zh-CN" altLang="en-US" sz="3200" b="1" dirty="0">
                <a:solidFill>
                  <a:srgbClr val="000000"/>
                </a:solidFill>
                <a:effectLst/>
              </a:rPr>
              <a:t>的组成部分：</a:t>
            </a:r>
            <a:endParaRPr lang="zh-CN" altLang="en-US" sz="3200" b="1" dirty="0">
              <a:solidFill>
                <a:srgbClr val="000000"/>
              </a:solidFill>
              <a:effectLst/>
            </a:endParaRPr>
          </a:p>
        </p:txBody>
      </p:sp>
      <p:sp>
        <p:nvSpPr>
          <p:cNvPr id="655363" name="内容占位符 655362"/>
          <p:cNvSpPr>
            <a:spLocks noGrp="1"/>
          </p:cNvSpPr>
          <p:nvPr>
            <p:ph idx="1"/>
          </p:nvPr>
        </p:nvSpPr>
        <p:spPr>
          <a:xfrm>
            <a:off x="179388" y="1052513"/>
            <a:ext cx="8964612" cy="5516562"/>
          </a:xfrm>
        </p:spPr>
        <p:txBody>
          <a:bodyPr anchor="t"/>
          <a:p>
            <a:pPr>
              <a:lnSpc>
                <a:spcPct val="120000"/>
              </a:lnSpc>
              <a:spcBef>
                <a:spcPts val="0"/>
              </a:spcBef>
              <a:buClr>
                <a:srgbClr val="FF0000"/>
              </a:buClr>
            </a:pPr>
            <a:r>
              <a:rPr sz="3000" b="1">
                <a:solidFill>
                  <a:srgbClr val="0000FF"/>
                </a:solidFill>
              </a:rPr>
              <a:t>ECMAScript：</a:t>
            </a:r>
            <a:r>
              <a:rPr sz="3000" b="1"/>
              <a:t>定义了基本的语法和基本对象。现在每种浏览器都有对ECMAScript标准的实现。</a:t>
            </a:r>
            <a:endParaRPr sz="3000" b="1"/>
          </a:p>
          <a:p>
            <a:pPr>
              <a:lnSpc>
                <a:spcPct val="120000"/>
              </a:lnSpc>
              <a:spcBef>
                <a:spcPts val="0"/>
              </a:spcBef>
              <a:buClr>
                <a:srgbClr val="FF0000"/>
              </a:buClr>
            </a:pPr>
            <a:r>
              <a:rPr sz="3000" b="1">
                <a:solidFill>
                  <a:srgbClr val="0000FF"/>
                </a:solidFill>
              </a:rPr>
              <a:t>DOM(Document Object Model)：</a:t>
            </a:r>
            <a:r>
              <a:rPr sz="3000" b="1"/>
              <a:t>文档对象模型，它是HTML和XML文档的应用程序编程接口。浏览器中的DOM把整个网页规划成由节点层级构成的文档。用DOM API可以轻松地删除、添加和替换节点。</a:t>
            </a:r>
            <a:endParaRPr sz="3000" b="1"/>
          </a:p>
          <a:p>
            <a:pPr>
              <a:lnSpc>
                <a:spcPct val="120000"/>
              </a:lnSpc>
              <a:spcBef>
                <a:spcPts val="0"/>
              </a:spcBef>
              <a:buClr>
                <a:srgbClr val="FF0000"/>
              </a:buClr>
            </a:pPr>
            <a:r>
              <a:rPr sz="3000" b="1">
                <a:solidFill>
                  <a:srgbClr val="0000FF"/>
                </a:solidFill>
                <a:effectLst/>
              </a:rPr>
              <a:t>BOM(Browser Object Model)：</a:t>
            </a:r>
            <a:r>
              <a:rPr sz="3000" b="1"/>
              <a:t>浏览器对象模型，描述了与浏览器窗口进行访问和操作的方法和接口</a:t>
            </a:r>
            <a:r>
              <a:rPr lang="zh-CN" altLang="en-US" sz="3000" b="1" dirty="0"/>
              <a:t>。</a:t>
            </a:r>
            <a:endParaRPr lang="zh-CN" altLang="en-US" b="1" dirty="0">
              <a:solidFill>
                <a:srgbClr val="00000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8131" name="内容占位符 688130"/>
          <p:cNvSpPr>
            <a:spLocks noGrp="1"/>
          </p:cNvSpPr>
          <p:nvPr>
            <p:ph idx="1"/>
          </p:nvPr>
        </p:nvSpPr>
        <p:spPr>
          <a:xfrm>
            <a:off x="31750" y="549275"/>
            <a:ext cx="8933180" cy="6308725"/>
          </a:xfrm>
        </p:spPr>
        <p:txBody>
          <a:bodyPr anchor="t"/>
          <a:p>
            <a:pPr marL="720090" lvl="1" indent="-533400" eaLnBrk="0" hangingPunct="0">
              <a:lnSpc>
                <a:spcPct val="105000"/>
              </a:lnSpc>
              <a:spcBef>
                <a:spcPts val="0"/>
              </a:spcBef>
              <a:buClr>
                <a:srgbClr val="FF0000"/>
              </a:buClr>
            </a:pPr>
            <a:r>
              <a:rPr sz="3000" b="1">
                <a:solidFill>
                  <a:schemeClr val="accent6">
                    <a:lumMod val="10000"/>
                  </a:schemeClr>
                </a:solidFill>
              </a:rPr>
              <a:t>运算符为“==”时，当表达式同时包含字符串和数字时，Javascript会自动将字符串转换成数字</a:t>
            </a:r>
            <a:r>
              <a:rPr lang="zh-CN" altLang="en-US" sz="3000" b="1" dirty="0">
                <a:solidFill>
                  <a:schemeClr val="accent6">
                    <a:lumMod val="10000"/>
                  </a:schemeClr>
                </a:solidFill>
              </a:rPr>
              <a:t>：</a:t>
            </a:r>
            <a:endParaRPr lang="zh-CN" altLang="en-US" sz="3000" b="1" dirty="0">
              <a:solidFill>
                <a:schemeClr val="accent6">
                  <a:lumMod val="10000"/>
                </a:schemeClr>
              </a:solidFill>
            </a:endParaRPr>
          </a:p>
          <a:p>
            <a:pPr marL="1371600" lvl="2" indent="-457200" eaLnBrk="0" hangingPunct="0">
              <a:lnSpc>
                <a:spcPct val="105000"/>
              </a:lnSpc>
              <a:buClr>
                <a:srgbClr val="FF0000"/>
              </a:buClr>
              <a:buNone/>
            </a:pPr>
            <a:r>
              <a:rPr sz="3000" b="1"/>
              <a:t> </a:t>
            </a:r>
            <a:r>
              <a:rPr lang="zh-CN" altLang="en-US" sz="3000" b="1" dirty="0">
                <a:solidFill>
                  <a:schemeClr val="tx1"/>
                </a:solidFill>
                <a:effectLst/>
              </a:rPr>
              <a:t>var a='2';</a:t>
            </a:r>
            <a:endParaRPr lang="zh-CN" altLang="en-US" sz="3000" b="1" dirty="0">
              <a:solidFill>
                <a:schemeClr val="tx1"/>
              </a:solidFill>
              <a:effectLst/>
            </a:endParaRPr>
          </a:p>
          <a:p>
            <a:pPr marL="1371600" lvl="2" indent="-457200" eaLnBrk="0" hangingPunct="0">
              <a:lnSpc>
                <a:spcPct val="105000"/>
              </a:lnSpc>
              <a:buClr>
                <a:srgbClr val="FF0000"/>
              </a:buClr>
              <a:buNone/>
            </a:pPr>
            <a:r>
              <a:rPr lang="zh-CN" altLang="en-US" sz="3000" b="1" dirty="0">
                <a:solidFill>
                  <a:schemeClr val="tx1"/>
                </a:solidFill>
                <a:effectLst/>
              </a:rPr>
              <a:t>var b=2;</a:t>
            </a:r>
            <a:endParaRPr lang="zh-CN" altLang="en-US" sz="3000" b="1" dirty="0">
              <a:solidFill>
                <a:schemeClr val="tx1"/>
              </a:solidFill>
              <a:effectLst/>
            </a:endParaRPr>
          </a:p>
          <a:p>
            <a:pPr marL="1371600" lvl="2" indent="-457200" eaLnBrk="0" hangingPunct="0">
              <a:lnSpc>
                <a:spcPct val="105000"/>
              </a:lnSpc>
              <a:buClr>
                <a:srgbClr val="FF0000"/>
              </a:buClr>
              <a:buNone/>
            </a:pPr>
            <a:r>
              <a:rPr lang="zh-CN" altLang="en-US" sz="3000" b="1" dirty="0">
                <a:solidFill>
                  <a:schemeClr val="tx1"/>
                </a:solidFill>
                <a:effectLst/>
              </a:rPr>
              <a:t>alert(a==b);</a:t>
            </a:r>
            <a:endParaRPr lang="zh-CN" altLang="en-US" sz="3000" b="1" dirty="0">
              <a:solidFill>
                <a:schemeClr val="tx1"/>
              </a:solidFill>
              <a:effectLst/>
            </a:endParaRPr>
          </a:p>
        </p:txBody>
      </p:sp>
      <p:graphicFrame>
        <p:nvGraphicFramePr>
          <p:cNvPr id="688160" name="表格 688159"/>
          <p:cNvGraphicFramePr/>
          <p:nvPr/>
        </p:nvGraphicFramePr>
        <p:xfrm>
          <a:off x="3982085" y="3250565"/>
          <a:ext cx="1967230" cy="594360"/>
        </p:xfrm>
        <a:graphic>
          <a:graphicData uri="http://schemas.openxmlformats.org/drawingml/2006/table">
            <a:tbl>
              <a:tblPr/>
              <a:tblGrid>
                <a:gridCol w="1967230"/>
              </a:tblGrid>
              <a:tr h="5943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a:t> </a:t>
                      </a:r>
                      <a:r>
                        <a:rPr lang="en-US" altLang="zh-CN" sz="3000"/>
                        <a:t> </a:t>
                      </a:r>
                      <a:r>
                        <a:rPr lang="en-US" altLang="zh-CN" sz="3000" b="1">
                          <a:solidFill>
                            <a:srgbClr val="FF0000"/>
                          </a:solidFill>
                        </a:rPr>
                        <a:t>//</a:t>
                      </a:r>
                      <a:r>
                        <a:rPr lang="en-US" sz="3000" b="1">
                          <a:solidFill>
                            <a:srgbClr val="FF0000"/>
                          </a:solidFill>
                        </a:rPr>
                        <a:t>true</a:t>
                      </a:r>
                      <a:endParaRPr lang="en-US" sz="3000" b="1">
                        <a:solidFill>
                          <a:srgbClr val="FF0000"/>
                        </a:solidFill>
                      </a:endParaRPr>
                    </a:p>
                  </a:txBody>
                  <a:tcPr>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88160"/>
                                        </p:tgtEl>
                                        <p:attrNameLst>
                                          <p:attrName>style.visibility</p:attrName>
                                        </p:attrNameLst>
                                      </p:cBhvr>
                                      <p:to>
                                        <p:strVal val="visible"/>
                                      </p:to>
                                    </p:set>
                                    <p:animEffect transition="in" filter="blinds(vertical)">
                                      <p:cBhvr>
                                        <p:cTn id="7" dur="500"/>
                                        <p:tgtEl>
                                          <p:spTgt spid="688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0179" name="内容占位符 690178"/>
          <p:cNvSpPr>
            <a:spLocks noGrp="1"/>
          </p:cNvSpPr>
          <p:nvPr>
            <p:ph idx="1"/>
          </p:nvPr>
        </p:nvSpPr>
        <p:spPr>
          <a:xfrm>
            <a:off x="0" y="161925"/>
            <a:ext cx="9144000" cy="6696075"/>
          </a:xfrm>
        </p:spPr>
        <p:txBody>
          <a:bodyPr anchor="t"/>
          <a:p>
            <a:pPr marL="609600" indent="-609600" eaLnBrk="0" hangingPunct="0">
              <a:lnSpc>
                <a:spcPct val="105000"/>
              </a:lnSpc>
              <a:buClr>
                <a:srgbClr val="FF0000"/>
              </a:buClr>
            </a:pPr>
            <a:r>
              <a:rPr lang="zh-CN" altLang="en-US" b="1" dirty="0"/>
              <a:t>人为的使用下列函数对数据类型进行强制转换</a:t>
            </a:r>
            <a:r>
              <a:rPr lang="en-US" altLang="zh-CN" b="1" dirty="0"/>
              <a:t>:</a:t>
            </a:r>
            <a:endParaRPr lang="en-US" altLang="zh-CN" b="1" dirty="0"/>
          </a:p>
          <a:p>
            <a:pPr marL="990600" lvl="1" indent="-533400" eaLnBrk="0" hangingPunct="0">
              <a:lnSpc>
                <a:spcPct val="105000"/>
              </a:lnSpc>
              <a:buClr>
                <a:srgbClr val="FF0000"/>
              </a:buClr>
            </a:pPr>
            <a:r>
              <a:rPr lang="en-US" altLang="zh-CN" sz="3100" b="1" dirty="0">
                <a:solidFill>
                  <a:srgbClr val="000000"/>
                </a:solidFill>
              </a:rPr>
              <a:t>Number(value</a:t>
            </a:r>
            <a:r>
              <a:rPr lang="en-US" altLang="zh-CN" sz="3100" b="1">
                <a:solidFill>
                  <a:srgbClr val="000000"/>
                </a:solidFill>
              </a:rPr>
              <a:t>)</a:t>
            </a:r>
            <a:endParaRPr lang="en-US" altLang="zh-CN" sz="3100" b="1">
              <a:solidFill>
                <a:srgbClr val="000000"/>
              </a:solidFill>
            </a:endParaRPr>
          </a:p>
          <a:p>
            <a:pPr marL="990600" lvl="1" indent="-533400" eaLnBrk="0" hangingPunct="0">
              <a:lnSpc>
                <a:spcPct val="105000"/>
              </a:lnSpc>
              <a:buClr>
                <a:srgbClr val="FFFF00"/>
              </a:buClr>
              <a:buNone/>
            </a:pPr>
            <a:r>
              <a:rPr lang="en-US" altLang="zh-CN" sz="3100" b="1" dirty="0"/>
              <a:t>   </a:t>
            </a:r>
            <a:r>
              <a:rPr lang="en-US" altLang="zh-CN" sz="2600" b="1" dirty="0"/>
              <a:t> </a:t>
            </a:r>
            <a:r>
              <a:rPr lang="zh-CN" altLang="en-US" sz="2700" b="1" dirty="0"/>
              <a:t>Number()对参数value进行整体转换，当参数值中任何地方包含了无法转换为数字的符号时，转换失败，此时将返回NaN，否则返回转换后的数字。例如：</a:t>
            </a:r>
            <a:endParaRPr lang="en-US" altLang="zh-CN" sz="2700" b="1"/>
          </a:p>
          <a:p>
            <a:pPr marL="990600" lvl="1" indent="-533400" eaLnBrk="0" hangingPunct="0">
              <a:lnSpc>
                <a:spcPct val="105000"/>
              </a:lnSpc>
              <a:buClr>
                <a:srgbClr val="FFFF00"/>
              </a:buClr>
              <a:buNone/>
            </a:pPr>
            <a:r>
              <a:rPr lang="en-US" altLang="zh-CN" sz="2400" b="1"/>
              <a:t> </a:t>
            </a:r>
            <a:r>
              <a:rPr lang="en-US" altLang="zh-CN" sz="2400" b="1">
                <a:solidFill>
                  <a:schemeClr val="accent6">
                    <a:lumMod val="10000"/>
                  </a:schemeClr>
                </a:solidFill>
              </a:rPr>
              <a:t>     alert(Number("+010"));  //10</a:t>
            </a:r>
            <a:endParaRPr lang="en-US" altLang="zh-CN" sz="2400" b="1">
              <a:solidFill>
                <a:schemeClr val="accent6">
                  <a:lumMod val="10000"/>
                </a:schemeClr>
              </a:solidFill>
            </a:endParaRPr>
          </a:p>
          <a:p>
            <a:pPr marL="990600" lvl="1" indent="-533400" eaLnBrk="0" hangingPunct="0">
              <a:lnSpc>
                <a:spcPct val="105000"/>
              </a:lnSpc>
              <a:buClr>
                <a:srgbClr val="FFFF00"/>
              </a:buClr>
              <a:buNone/>
            </a:pPr>
            <a:r>
              <a:rPr lang="en-US" altLang="zh-CN" sz="2400" b="1">
                <a:solidFill>
                  <a:schemeClr val="accent6">
                    <a:lumMod val="10000"/>
                  </a:schemeClr>
                </a:solidFill>
              </a:rPr>
              <a:t>      alert(Number("-10"));  //-10</a:t>
            </a:r>
            <a:endParaRPr lang="en-US" altLang="zh-CN" sz="2400" b="1">
              <a:solidFill>
                <a:schemeClr val="accent6">
                  <a:lumMod val="10000"/>
                </a:schemeClr>
              </a:solidFill>
            </a:endParaRPr>
          </a:p>
          <a:p>
            <a:pPr marL="990600" lvl="1" indent="-533400" eaLnBrk="0" hangingPunct="0">
              <a:lnSpc>
                <a:spcPct val="105000"/>
              </a:lnSpc>
              <a:buClr>
                <a:srgbClr val="FFFF00"/>
              </a:buClr>
              <a:buNone/>
            </a:pPr>
            <a:r>
              <a:rPr lang="en-US" altLang="zh-CN" sz="2400" b="1">
                <a:solidFill>
                  <a:schemeClr val="accent6">
                    <a:lumMod val="10000"/>
                  </a:schemeClr>
                </a:solidFill>
              </a:rPr>
              <a:t>      alert(Number(true));   //1</a:t>
            </a:r>
            <a:endParaRPr lang="en-US" altLang="zh-CN" sz="2400" b="1">
              <a:solidFill>
                <a:schemeClr val="accent6">
                  <a:lumMod val="10000"/>
                </a:schemeClr>
              </a:solidFill>
            </a:endParaRPr>
          </a:p>
          <a:p>
            <a:pPr marL="990600" lvl="1" indent="-533400" eaLnBrk="0" hangingPunct="0">
              <a:lnSpc>
                <a:spcPct val="105000"/>
              </a:lnSpc>
              <a:buClr>
                <a:srgbClr val="FFFF00"/>
              </a:buClr>
              <a:buNone/>
            </a:pPr>
            <a:r>
              <a:rPr lang="en-US" altLang="zh-CN" sz="2400" b="1">
                <a:solidFill>
                  <a:schemeClr val="accent6">
                    <a:lumMod val="10000"/>
                  </a:schemeClr>
                </a:solidFill>
              </a:rPr>
              <a:t>      alert(Number(null));   //0</a:t>
            </a:r>
            <a:endParaRPr lang="en-US" altLang="zh-CN" sz="2400" b="1">
              <a:solidFill>
                <a:schemeClr val="accent6">
                  <a:lumMod val="10000"/>
                </a:schemeClr>
              </a:solidFill>
            </a:endParaRPr>
          </a:p>
          <a:p>
            <a:pPr marL="990600" lvl="1" indent="-533400" eaLnBrk="0" hangingPunct="0">
              <a:lnSpc>
                <a:spcPct val="105000"/>
              </a:lnSpc>
              <a:buClr>
                <a:srgbClr val="FFFF00"/>
              </a:buClr>
              <a:buNone/>
            </a:pPr>
            <a:r>
              <a:rPr lang="en-US" altLang="zh-CN" sz="2400" b="1">
                <a:solidFill>
                  <a:schemeClr val="accent6">
                    <a:lumMod val="10000"/>
                  </a:schemeClr>
                </a:solidFill>
              </a:rPr>
              <a:t>      alert(Number("100px"));   //NaN</a:t>
            </a:r>
            <a:endParaRPr lang="en-US" altLang="zh-CN" sz="2400" b="1">
              <a:solidFill>
                <a:schemeClr val="accent6">
                  <a:lumMod val="10000"/>
                </a:schemeClr>
              </a:solidFill>
            </a:endParaRPr>
          </a:p>
          <a:p>
            <a:pPr marL="990600" lvl="1" indent="-533400" eaLnBrk="0" hangingPunct="0">
              <a:lnSpc>
                <a:spcPct val="105000"/>
              </a:lnSpc>
              <a:buClr>
                <a:srgbClr val="FFFF00"/>
              </a:buClr>
              <a:buNone/>
            </a:pPr>
            <a:r>
              <a:rPr lang="en-US" altLang="zh-CN" sz="2400" b="1">
                <a:solidFill>
                  <a:schemeClr val="accent6">
                    <a:lumMod val="10000"/>
                  </a:schemeClr>
                </a:solidFill>
              </a:rPr>
              <a:t>      alert(Number("100 01"));  //参NaN</a:t>
            </a:r>
            <a:endParaRPr lang="en-US" altLang="zh-CN" sz="2400" b="1">
              <a:solidFill>
                <a:schemeClr val="accent6">
                  <a:lumMod val="10000"/>
                </a:schemeClr>
              </a:solidFill>
            </a:endParaRPr>
          </a:p>
          <a:p>
            <a:pPr marL="990600" lvl="1" indent="-533400" eaLnBrk="0" hangingPunct="0">
              <a:lnSpc>
                <a:spcPct val="105000"/>
              </a:lnSpc>
              <a:buClr>
                <a:srgbClr val="FFFF00"/>
              </a:buClr>
              <a:buNone/>
            </a:pPr>
            <a:r>
              <a:rPr lang="en-US" altLang="zh-CN" sz="2400" b="1">
                <a:solidFill>
                  <a:schemeClr val="accent6">
                    <a:lumMod val="10000"/>
                  </a:schemeClr>
                </a:solidFill>
              </a:rPr>
              <a:t>      alert(Number("100-123")); //NaN</a:t>
            </a:r>
            <a:endParaRPr lang="en-US" altLang="zh-CN" sz="3100" b="1">
              <a:solidFill>
                <a:srgbClr val="FF0000"/>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0179" name="内容占位符 690178"/>
          <p:cNvSpPr>
            <a:spLocks noGrp="1"/>
          </p:cNvSpPr>
          <p:nvPr>
            <p:ph idx="1"/>
          </p:nvPr>
        </p:nvSpPr>
        <p:spPr>
          <a:xfrm>
            <a:off x="0" y="6350"/>
            <a:ext cx="9144000" cy="6696075"/>
          </a:xfrm>
        </p:spPr>
        <p:txBody>
          <a:bodyPr anchor="t"/>
          <a:p>
            <a:pPr marL="0" indent="0" eaLnBrk="0" hangingPunct="0">
              <a:lnSpc>
                <a:spcPct val="105000"/>
              </a:lnSpc>
              <a:buClr>
                <a:srgbClr val="FF0000"/>
              </a:buClr>
              <a:buNone/>
            </a:pPr>
            <a:endParaRPr lang="en-US" altLang="zh-CN" b="1" dirty="0"/>
          </a:p>
          <a:p>
            <a:pPr marL="720090" lvl="1" indent="-533400" eaLnBrk="0" hangingPunct="0">
              <a:lnSpc>
                <a:spcPct val="105000"/>
              </a:lnSpc>
              <a:spcBef>
                <a:spcPts val="0"/>
              </a:spcBef>
              <a:buClr>
                <a:srgbClr val="FF0000"/>
              </a:buClr>
            </a:pPr>
            <a:r>
              <a:rPr lang="en-US" altLang="zh-CN" sz="3100" b="1" err="1">
                <a:solidFill>
                  <a:srgbClr val="000000"/>
                </a:solidFill>
              </a:rPr>
              <a:t>parseInt</a:t>
            </a:r>
            <a:r>
              <a:rPr lang="en-US" altLang="zh-CN" sz="3100" b="1" dirty="0">
                <a:solidFill>
                  <a:srgbClr val="000000"/>
                </a:solidFill>
              </a:rPr>
              <a:t>( </a:t>
            </a:r>
            <a:r>
              <a:rPr lang="zh-CN" altLang="en-US" sz="3100" b="1" dirty="0">
                <a:solidFill>
                  <a:srgbClr val="000000"/>
                </a:solidFill>
              </a:rPr>
              <a:t>字符串，</a:t>
            </a:r>
            <a:r>
              <a:rPr lang="en-US" altLang="zh-CN" sz="3100" b="1" dirty="0">
                <a:solidFill>
                  <a:srgbClr val="000000"/>
                </a:solidFill>
              </a:rPr>
              <a:t>[</a:t>
            </a:r>
            <a:r>
              <a:rPr lang="zh-CN" altLang="en-US" sz="3100" b="1" dirty="0">
                <a:solidFill>
                  <a:srgbClr val="000000"/>
                </a:solidFill>
              </a:rPr>
              <a:t>基数</a:t>
            </a:r>
            <a:r>
              <a:rPr lang="en-US" altLang="zh-CN" sz="3100" b="1">
                <a:solidFill>
                  <a:srgbClr val="000000"/>
                </a:solidFill>
              </a:rPr>
              <a:t>])</a:t>
            </a:r>
            <a:endParaRPr lang="en-US" altLang="zh-CN" sz="3100" b="1">
              <a:solidFill>
                <a:srgbClr val="000000"/>
              </a:solidFill>
            </a:endParaRPr>
          </a:p>
          <a:p>
            <a:pPr marL="720090" lvl="1" indent="-533400" eaLnBrk="0" hangingPunct="0">
              <a:lnSpc>
                <a:spcPct val="105000"/>
              </a:lnSpc>
              <a:spcBef>
                <a:spcPts val="0"/>
              </a:spcBef>
              <a:buClr>
                <a:srgbClr val="FFFF00"/>
              </a:buClr>
              <a:buNone/>
            </a:pPr>
            <a:r>
              <a:rPr lang="en-US" altLang="zh-CN" sz="3100" b="1" dirty="0"/>
              <a:t>	</a:t>
            </a:r>
            <a:r>
              <a:rPr lang="zh-CN" altLang="en-US" b="1" dirty="0"/>
              <a:t>parseInt()的作用是将以radix为基数的stringNum字符串参数解析成十进制数。若stringNum字符串不是以合法的字符开头，则返回NaN；解析过程中如果遇到不合法的字符，将马上停止解析，并返回已经解析的值。例如：</a:t>
            </a:r>
            <a:endParaRPr lang="en-US" altLang="zh-CN" b="1">
              <a:solidFill>
                <a:srgbClr val="FF0000"/>
              </a:solidFill>
            </a:endParaRPr>
          </a:p>
          <a:p>
            <a:pPr marL="186690" lvl="1" indent="0" eaLnBrk="0" hangingPunct="0">
              <a:lnSpc>
                <a:spcPct val="105000"/>
              </a:lnSpc>
              <a:spcBef>
                <a:spcPts val="0"/>
              </a:spcBef>
              <a:buClr>
                <a:srgbClr val="FF0000"/>
              </a:buClr>
              <a:buNone/>
            </a:pPr>
            <a:r>
              <a:rPr lang="en-US" altLang="zh-CN" sz="2400" b="1">
                <a:solidFill>
                  <a:schemeClr val="accent6">
                    <a:lumMod val="10000"/>
                  </a:schemeClr>
                </a:solidFill>
              </a:rPr>
              <a:t>      alert(parseInt("1101",2));  //13</a:t>
            </a:r>
            <a:endParaRPr lang="en-US" altLang="zh-CN" sz="2400" b="1">
              <a:solidFill>
                <a:schemeClr val="accent6">
                  <a:lumMod val="10000"/>
                </a:schemeClr>
              </a:solidFill>
            </a:endParaRPr>
          </a:p>
          <a:p>
            <a:pPr marL="186690" lvl="1" indent="0" eaLnBrk="0" hangingPunct="0">
              <a:lnSpc>
                <a:spcPct val="105000"/>
              </a:lnSpc>
              <a:spcBef>
                <a:spcPts val="0"/>
              </a:spcBef>
              <a:buClr>
                <a:srgbClr val="FF0000"/>
              </a:buClr>
              <a:buNone/>
            </a:pPr>
            <a:r>
              <a:rPr lang="en-US" altLang="zh-CN" sz="2400" b="1">
                <a:solidFill>
                  <a:schemeClr val="accent6">
                    <a:lumMod val="10000"/>
                  </a:schemeClr>
                </a:solidFill>
              </a:rPr>
              <a:t>      alert(parseInt("a37f",16)); //41855</a:t>
            </a:r>
            <a:endParaRPr lang="en-US" altLang="zh-CN" sz="2400" b="1">
              <a:solidFill>
                <a:schemeClr val="accent6">
                  <a:lumMod val="10000"/>
                </a:schemeClr>
              </a:solidFill>
            </a:endParaRPr>
          </a:p>
          <a:p>
            <a:pPr marL="186690" lvl="1" indent="0" eaLnBrk="0" hangingPunct="0">
              <a:lnSpc>
                <a:spcPct val="105000"/>
              </a:lnSpc>
              <a:spcBef>
                <a:spcPts val="0"/>
              </a:spcBef>
              <a:buClr>
                <a:srgbClr val="FF0000"/>
              </a:buClr>
              <a:buNone/>
            </a:pPr>
            <a:r>
              <a:rPr lang="en-US" altLang="zh-CN" sz="2400" b="1">
                <a:solidFill>
                  <a:schemeClr val="accent6">
                    <a:lumMod val="10000"/>
                  </a:schemeClr>
                </a:solidFill>
              </a:rPr>
              <a:t>      alert(parseInt("123"));     //123</a:t>
            </a:r>
            <a:endParaRPr lang="en-US" altLang="zh-CN" sz="2400" b="1">
              <a:solidFill>
                <a:schemeClr val="accent6">
                  <a:lumMod val="10000"/>
                </a:schemeClr>
              </a:solidFill>
            </a:endParaRPr>
          </a:p>
          <a:p>
            <a:pPr marL="186690" lvl="1" indent="0" eaLnBrk="0" hangingPunct="0">
              <a:lnSpc>
                <a:spcPct val="105000"/>
              </a:lnSpc>
              <a:spcBef>
                <a:spcPts val="0"/>
              </a:spcBef>
              <a:buClr>
                <a:srgbClr val="FF0000"/>
              </a:buClr>
              <a:buNone/>
            </a:pPr>
            <a:r>
              <a:rPr lang="en-US" altLang="zh-CN" sz="2400" b="1">
                <a:solidFill>
                  <a:schemeClr val="accent6">
                    <a:lumMod val="10000"/>
                  </a:schemeClr>
                </a:solidFill>
              </a:rPr>
              <a:t>      alert(parseInt("  123"));   //123</a:t>
            </a:r>
            <a:endParaRPr lang="en-US" altLang="zh-CN" sz="2400" b="1">
              <a:solidFill>
                <a:schemeClr val="accent6">
                  <a:lumMod val="10000"/>
                </a:schemeClr>
              </a:solidFill>
            </a:endParaRPr>
          </a:p>
          <a:p>
            <a:pPr marL="186690" lvl="1" indent="0" eaLnBrk="0" hangingPunct="0">
              <a:lnSpc>
                <a:spcPct val="105000"/>
              </a:lnSpc>
              <a:spcBef>
                <a:spcPts val="0"/>
              </a:spcBef>
              <a:buClr>
                <a:srgbClr val="FF0000"/>
              </a:buClr>
              <a:buNone/>
            </a:pPr>
            <a:r>
              <a:rPr lang="en-US" altLang="zh-CN" sz="2400" b="1">
                <a:solidFill>
                  <a:schemeClr val="accent6">
                    <a:lumMod val="10000"/>
                  </a:schemeClr>
                </a:solidFill>
              </a:rPr>
              <a:t>      alert(parseInt("12 3"));    //12</a:t>
            </a:r>
            <a:endParaRPr lang="en-US" altLang="zh-CN" sz="2400" b="1">
              <a:solidFill>
                <a:schemeClr val="accent6">
                  <a:lumMod val="10000"/>
                </a:schemeClr>
              </a:solidFill>
            </a:endParaRPr>
          </a:p>
          <a:p>
            <a:pPr marL="186690" lvl="1" indent="0" eaLnBrk="0" hangingPunct="0">
              <a:lnSpc>
                <a:spcPct val="105000"/>
              </a:lnSpc>
              <a:spcBef>
                <a:spcPts val="0"/>
              </a:spcBef>
              <a:buClr>
                <a:srgbClr val="FF0000"/>
              </a:buClr>
              <a:buNone/>
            </a:pPr>
            <a:r>
              <a:rPr lang="en-US" altLang="zh-CN" sz="2400" b="1">
                <a:solidFill>
                  <a:schemeClr val="accent6">
                    <a:lumMod val="10000"/>
                  </a:schemeClr>
                </a:solidFill>
              </a:rPr>
              <a:t>      alert(parseInt("12.345</a:t>
            </a:r>
            <a:r>
              <a:rPr lang="en-US" altLang="zh-CN" sz="2400" b="1">
                <a:solidFill>
                  <a:schemeClr val="accent6">
                    <a:lumMod val="10000"/>
                  </a:schemeClr>
                </a:solidFill>
                <a:sym typeface="+mn-ea"/>
              </a:rPr>
              <a:t>"));</a:t>
            </a:r>
            <a:r>
              <a:rPr lang="en-US" altLang="zh-CN" sz="2400" b="1">
                <a:solidFill>
                  <a:schemeClr val="accent6">
                    <a:lumMod val="10000"/>
                  </a:schemeClr>
                </a:solidFill>
              </a:rPr>
              <a:t> //12</a:t>
            </a:r>
            <a:endParaRPr lang="en-US" altLang="zh-CN" sz="2400" b="1">
              <a:solidFill>
                <a:schemeClr val="accent6">
                  <a:lumMod val="10000"/>
                </a:schemeClr>
              </a:solidFill>
            </a:endParaRPr>
          </a:p>
          <a:p>
            <a:pPr marL="186690" lvl="1" indent="0" eaLnBrk="0" hangingPunct="0">
              <a:lnSpc>
                <a:spcPct val="105000"/>
              </a:lnSpc>
              <a:spcBef>
                <a:spcPts val="0"/>
              </a:spcBef>
              <a:buClr>
                <a:srgbClr val="FF0000"/>
              </a:buClr>
              <a:buNone/>
            </a:pPr>
            <a:r>
              <a:rPr lang="en-US" altLang="zh-CN" sz="2400" b="1">
                <a:solidFill>
                  <a:schemeClr val="accent6">
                    <a:lumMod val="10000"/>
                  </a:schemeClr>
                </a:solidFill>
              </a:rPr>
              <a:t>      alert(parseInt("xy123"));  //NaN</a:t>
            </a:r>
            <a:endParaRPr lang="en-US" altLang="zh-CN" sz="2400" b="1">
              <a:solidFill>
                <a:schemeClr val="accent6">
                  <a:lumMod val="10000"/>
                </a:schemeClr>
              </a:solidFill>
            </a:endParaRPr>
          </a:p>
          <a:p>
            <a:pPr marL="186690" lvl="1" indent="0" eaLnBrk="0" hangingPunct="0">
              <a:lnSpc>
                <a:spcPct val="105000"/>
              </a:lnSpc>
              <a:spcBef>
                <a:spcPts val="0"/>
              </a:spcBef>
              <a:buClr>
                <a:srgbClr val="FF0000"/>
              </a:buClr>
              <a:buNone/>
            </a:pPr>
            <a:r>
              <a:rPr lang="en-US" altLang="zh-CN" sz="2400" b="1">
                <a:solidFill>
                  <a:schemeClr val="accent6">
                    <a:lumMod val="10000"/>
                  </a:schemeClr>
                </a:solidFill>
              </a:rPr>
              <a:t>      alert(parseInt("123xy4")); //123</a:t>
            </a:r>
            <a:endParaRPr lang="en-US" altLang="zh-CN" sz="2400" b="1">
              <a:solidFill>
                <a:schemeClr val="accent6">
                  <a:lumMod val="10000"/>
                </a:schemeClr>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0179" name="内容占位符 690178"/>
          <p:cNvSpPr>
            <a:spLocks noGrp="1"/>
          </p:cNvSpPr>
          <p:nvPr>
            <p:ph idx="1"/>
          </p:nvPr>
        </p:nvSpPr>
        <p:spPr>
          <a:xfrm>
            <a:off x="0" y="6350"/>
            <a:ext cx="9144000" cy="6696075"/>
          </a:xfrm>
        </p:spPr>
        <p:txBody>
          <a:bodyPr anchor="t"/>
          <a:p>
            <a:pPr marL="0" indent="0" eaLnBrk="0" hangingPunct="0">
              <a:lnSpc>
                <a:spcPct val="105000"/>
              </a:lnSpc>
              <a:buClr>
                <a:srgbClr val="FF0000"/>
              </a:buClr>
              <a:buNone/>
            </a:pPr>
            <a:endParaRPr lang="en-US" altLang="zh-CN" b="1" dirty="0"/>
          </a:p>
          <a:p>
            <a:pPr marL="720090" lvl="1" indent="-533400" eaLnBrk="0" hangingPunct="0">
              <a:lnSpc>
                <a:spcPct val="105000"/>
              </a:lnSpc>
              <a:spcBef>
                <a:spcPts val="0"/>
              </a:spcBef>
              <a:buClr>
                <a:srgbClr val="FF0000"/>
              </a:buClr>
            </a:pPr>
            <a:r>
              <a:rPr lang="en-US" altLang="zh-CN" sz="3100" b="1" err="1">
                <a:solidFill>
                  <a:srgbClr val="000000"/>
                </a:solidFill>
              </a:rPr>
              <a:t>parseFloat</a:t>
            </a:r>
            <a:r>
              <a:rPr lang="en-US" altLang="zh-CN" sz="3100" b="1" dirty="0">
                <a:solidFill>
                  <a:srgbClr val="000000"/>
                </a:solidFill>
              </a:rPr>
              <a:t>(</a:t>
            </a:r>
            <a:r>
              <a:rPr lang="zh-CN" altLang="en-US" sz="3100" b="1" dirty="0">
                <a:solidFill>
                  <a:srgbClr val="000000"/>
                </a:solidFill>
              </a:rPr>
              <a:t>字符串</a:t>
            </a:r>
            <a:r>
              <a:rPr lang="en-US" altLang="zh-CN" sz="3100" b="1">
                <a:solidFill>
                  <a:srgbClr val="000000"/>
                </a:solidFill>
              </a:rPr>
              <a:t>)</a:t>
            </a:r>
            <a:endParaRPr lang="en-US" altLang="zh-CN" sz="3100" b="1">
              <a:solidFill>
                <a:srgbClr val="000000"/>
              </a:solidFill>
            </a:endParaRPr>
          </a:p>
          <a:p>
            <a:pPr marL="720090" lvl="1" indent="-533400" eaLnBrk="0" hangingPunct="0">
              <a:lnSpc>
                <a:spcPct val="105000"/>
              </a:lnSpc>
              <a:spcBef>
                <a:spcPts val="0"/>
              </a:spcBef>
              <a:buClr>
                <a:srgbClr val="FFFF00"/>
              </a:buClr>
              <a:buNone/>
            </a:pPr>
            <a:r>
              <a:rPr lang="en-US" altLang="zh-CN" b="1" dirty="0"/>
              <a:t>    </a:t>
            </a:r>
            <a:r>
              <a:rPr lang="zh-CN" altLang="en-US" b="1" dirty="0"/>
              <a:t>parseFloat()的作用是将首位为数字的字符串转解析成浮点型数。若stringNum字符串不是以合法的字符开头，则返回NaN；解析过程中如果遇到不合法的字符，将马上停止解析，并返回已经解析的值。例如：</a:t>
            </a:r>
            <a:endParaRPr lang="zh-CN" altLang="en-US" b="1" dirty="0"/>
          </a:p>
          <a:p>
            <a:pPr marL="720090" lvl="1" indent="-533400" eaLnBrk="0" hangingPunct="0">
              <a:lnSpc>
                <a:spcPct val="105000"/>
              </a:lnSpc>
              <a:spcBef>
                <a:spcPts val="0"/>
              </a:spcBef>
              <a:buClr>
                <a:srgbClr val="FFFF00"/>
              </a:buClr>
              <a:buNone/>
            </a:pPr>
            <a:r>
              <a:rPr lang="en-US" altLang="zh-CN" b="1">
                <a:solidFill>
                  <a:srgbClr val="FF0000"/>
                </a:solidFill>
              </a:rPr>
              <a:t>    </a:t>
            </a:r>
            <a:r>
              <a:rPr lang="en-US" altLang="zh-CN" sz="2400" b="1">
                <a:solidFill>
                  <a:schemeClr val="accent6">
                    <a:lumMod val="10000"/>
                  </a:schemeClr>
                </a:solidFill>
              </a:rPr>
              <a:t>   alert(parseFloat("312.456"));//312.456</a:t>
            </a:r>
            <a:endParaRPr lang="en-US" altLang="zh-CN" sz="2400" b="1">
              <a:solidFill>
                <a:schemeClr val="accent6">
                  <a:lumMod val="10000"/>
                </a:schemeClr>
              </a:solidFill>
            </a:endParaRPr>
          </a:p>
          <a:p>
            <a:pPr marL="720090" lvl="1" indent="-533400" eaLnBrk="0" hangingPunct="0">
              <a:lnSpc>
                <a:spcPct val="105000"/>
              </a:lnSpc>
              <a:spcBef>
                <a:spcPts val="0"/>
              </a:spcBef>
              <a:buClr>
                <a:srgbClr val="FFFF00"/>
              </a:buClr>
              <a:buNone/>
            </a:pPr>
            <a:r>
              <a:rPr lang="en-US" altLang="zh-CN" sz="2400" b="1">
                <a:solidFill>
                  <a:schemeClr val="accent6">
                    <a:lumMod val="10000"/>
                  </a:schemeClr>
                </a:solidFill>
              </a:rPr>
              <a:t>       alert(parseFloat("-3.12"));//-3.12</a:t>
            </a:r>
            <a:endParaRPr lang="en-US" altLang="zh-CN" sz="2400" b="1">
              <a:solidFill>
                <a:schemeClr val="accent6">
                  <a:lumMod val="10000"/>
                </a:schemeClr>
              </a:solidFill>
            </a:endParaRPr>
          </a:p>
          <a:p>
            <a:pPr marL="720090" lvl="1" indent="-533400" eaLnBrk="0" hangingPunct="0">
              <a:lnSpc>
                <a:spcPct val="105000"/>
              </a:lnSpc>
              <a:spcBef>
                <a:spcPts val="0"/>
              </a:spcBef>
              <a:buClr>
                <a:srgbClr val="FFFF00"/>
              </a:buClr>
              <a:buNone/>
            </a:pPr>
            <a:r>
              <a:rPr lang="en-US" altLang="zh-CN" sz="2400" b="1">
                <a:solidFill>
                  <a:schemeClr val="accent6">
                    <a:lumMod val="10000"/>
                  </a:schemeClr>
                </a:solidFill>
              </a:rPr>
              <a:t>       alert(parseFloat(".12"));//0.12</a:t>
            </a:r>
            <a:endParaRPr lang="en-US" altLang="zh-CN" sz="2400" b="1">
              <a:solidFill>
                <a:schemeClr val="accent6">
                  <a:lumMod val="10000"/>
                </a:schemeClr>
              </a:solidFill>
            </a:endParaRPr>
          </a:p>
          <a:p>
            <a:pPr marL="720090" lvl="1" indent="-533400" eaLnBrk="0" hangingPunct="0">
              <a:lnSpc>
                <a:spcPct val="105000"/>
              </a:lnSpc>
              <a:spcBef>
                <a:spcPts val="0"/>
              </a:spcBef>
              <a:buClr>
                <a:srgbClr val="FFFF00"/>
              </a:buClr>
              <a:buNone/>
            </a:pPr>
            <a:r>
              <a:rPr lang="en-US" altLang="zh-CN" sz="2400" b="1">
                <a:solidFill>
                  <a:schemeClr val="accent6">
                    <a:lumMod val="10000"/>
                  </a:schemeClr>
                </a:solidFill>
              </a:rPr>
              <a:t>       alert(parseFloat("  3.12"));//3.12</a:t>
            </a:r>
            <a:endParaRPr lang="en-US" altLang="zh-CN" sz="2400" b="1">
              <a:solidFill>
                <a:schemeClr val="accent6">
                  <a:lumMod val="10000"/>
                </a:schemeClr>
              </a:solidFill>
            </a:endParaRPr>
          </a:p>
          <a:p>
            <a:pPr marL="720090" lvl="1" indent="-533400" eaLnBrk="0" hangingPunct="0">
              <a:lnSpc>
                <a:spcPct val="105000"/>
              </a:lnSpc>
              <a:spcBef>
                <a:spcPts val="0"/>
              </a:spcBef>
              <a:buClr>
                <a:srgbClr val="FFFF00"/>
              </a:buClr>
              <a:buNone/>
            </a:pPr>
            <a:r>
              <a:rPr lang="en-US" altLang="zh-CN" sz="2400" b="1">
                <a:solidFill>
                  <a:schemeClr val="accent6">
                    <a:lumMod val="10000"/>
                  </a:schemeClr>
                </a:solidFill>
              </a:rPr>
              <a:t>       alert(parseFloat("312.4A56"));//312.4</a:t>
            </a:r>
            <a:endParaRPr lang="en-US" altLang="zh-CN" sz="2400" b="1">
              <a:solidFill>
                <a:schemeClr val="accent6">
                  <a:lumMod val="10000"/>
                </a:schemeClr>
              </a:solidFill>
            </a:endParaRPr>
          </a:p>
          <a:p>
            <a:pPr marL="720090" lvl="1" indent="-533400" eaLnBrk="0" hangingPunct="0">
              <a:lnSpc>
                <a:spcPct val="105000"/>
              </a:lnSpc>
              <a:spcBef>
                <a:spcPts val="0"/>
              </a:spcBef>
              <a:buClr>
                <a:srgbClr val="FFFF00"/>
              </a:buClr>
              <a:buNone/>
            </a:pPr>
            <a:r>
              <a:rPr lang="en-US" altLang="zh-CN" sz="2400" b="1">
                <a:solidFill>
                  <a:schemeClr val="accent6">
                    <a:lumMod val="10000"/>
                  </a:schemeClr>
                </a:solidFill>
              </a:rPr>
              <a:t>       alert(parseFloat("31 2.4A56"));//31</a:t>
            </a:r>
            <a:endParaRPr lang="en-US" altLang="zh-CN" sz="2400" b="1">
              <a:solidFill>
                <a:schemeClr val="accent6">
                  <a:lumMod val="10000"/>
                </a:schemeClr>
              </a:solidFill>
            </a:endParaRPr>
          </a:p>
          <a:p>
            <a:pPr marL="720090" lvl="1" indent="-533400" eaLnBrk="0" hangingPunct="0">
              <a:lnSpc>
                <a:spcPct val="105000"/>
              </a:lnSpc>
              <a:spcBef>
                <a:spcPts val="0"/>
              </a:spcBef>
              <a:buClr>
                <a:srgbClr val="FFFF00"/>
              </a:buClr>
              <a:buNone/>
            </a:pPr>
            <a:r>
              <a:rPr lang="en-US" altLang="zh-CN" sz="2400" b="1">
                <a:solidFill>
                  <a:schemeClr val="accent6">
                    <a:lumMod val="10000"/>
                  </a:schemeClr>
                </a:solidFill>
              </a:rPr>
              <a:t>       alert(parseFloat("31.2.5"));//31.2</a:t>
            </a:r>
            <a:endParaRPr lang="en-US" altLang="zh-CN" sz="2400" b="1">
              <a:solidFill>
                <a:schemeClr val="accent6">
                  <a:lumMod val="10000"/>
                </a:schemeClr>
              </a:solidFill>
            </a:endParaRPr>
          </a:p>
          <a:p>
            <a:pPr marL="720090" lvl="1" indent="-533400" eaLnBrk="0" hangingPunct="0">
              <a:lnSpc>
                <a:spcPct val="105000"/>
              </a:lnSpc>
              <a:spcBef>
                <a:spcPts val="0"/>
              </a:spcBef>
              <a:buClr>
                <a:srgbClr val="FFFF00"/>
              </a:buClr>
              <a:buNone/>
            </a:pPr>
            <a:r>
              <a:rPr lang="en-US" altLang="zh-CN" sz="2400" b="1">
                <a:solidFill>
                  <a:schemeClr val="accent6">
                    <a:lumMod val="10000"/>
                  </a:schemeClr>
                </a:solidFill>
              </a:rPr>
              <a:t>       alert(parseFloat("a312.456"));//NaN</a:t>
            </a:r>
            <a:endParaRPr lang="en-US" altLang="zh-CN" sz="2400" b="1">
              <a:solidFill>
                <a:schemeClr val="accent6">
                  <a:lumMod val="10000"/>
                </a:schemeClr>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692225"/>
          <p:cNvSpPr>
            <a:spLocks noGrp="1"/>
          </p:cNvSpPr>
          <p:nvPr>
            <p:ph type="title"/>
          </p:nvPr>
        </p:nvSpPr>
        <p:spPr>
          <a:xfrm>
            <a:off x="0" y="49530"/>
            <a:ext cx="8964930" cy="768985"/>
          </a:xfrm>
        </p:spPr>
        <p:txBody>
          <a:bodyPr anchor="b"/>
          <a:p>
            <a:pPr algn="l"/>
            <a:r>
              <a:rPr lang="en-US" altLang="zh-CN" sz="4000" b="1" dirty="0">
                <a:solidFill>
                  <a:schemeClr val="tx1"/>
                </a:solidFill>
                <a:effectLst/>
              </a:rPr>
              <a:t>15.6 </a:t>
            </a:r>
            <a:r>
              <a:rPr lang="zh-CN" altLang="en-US" sz="4000" b="1" dirty="0">
                <a:solidFill>
                  <a:schemeClr val="tx1"/>
                </a:solidFill>
                <a:effectLst/>
              </a:rPr>
              <a:t>运算符和表达式</a:t>
            </a:r>
            <a:endParaRPr lang="zh-CN" altLang="en-US" sz="4000" b="1" dirty="0">
              <a:solidFill>
                <a:schemeClr val="tx1"/>
              </a:solidFill>
              <a:effectLst/>
            </a:endParaRPr>
          </a:p>
        </p:txBody>
      </p:sp>
      <p:sp>
        <p:nvSpPr>
          <p:cNvPr id="46082" name="文本占位符 692226"/>
          <p:cNvSpPr>
            <a:spLocks noGrp="1"/>
          </p:cNvSpPr>
          <p:nvPr>
            <p:ph idx="1"/>
          </p:nvPr>
        </p:nvSpPr>
        <p:spPr>
          <a:xfrm>
            <a:off x="76200" y="1057275"/>
            <a:ext cx="8991600" cy="5733415"/>
          </a:xfrm>
        </p:spPr>
        <p:txBody>
          <a:bodyPr anchor="t"/>
          <a:p>
            <a:pPr eaLnBrk="0" hangingPunct="0">
              <a:lnSpc>
                <a:spcPct val="126000"/>
              </a:lnSpc>
              <a:spcBef>
                <a:spcPts val="0"/>
              </a:spcBef>
              <a:spcAft>
                <a:spcPts val="0"/>
              </a:spcAft>
              <a:buClr>
                <a:srgbClr val="FF0000"/>
              </a:buClr>
              <a:buFont typeface="Arial" panose="020B0604020202020204" pitchFamily="34" charset="0"/>
              <a:buChar char="•"/>
            </a:pPr>
            <a:r>
              <a:rPr lang="zh-CN" sz="3000" b="1" dirty="0"/>
              <a:t>表达式是指可产生结果的式子。最简单的表达式是直接量或变量名。直接量表达式的值就是直接量本身，变量表达式的值则是赋值给变量的值。</a:t>
            </a:r>
            <a:endParaRPr lang="zh-CN" sz="3000" b="1" dirty="0"/>
          </a:p>
          <a:p>
            <a:pPr eaLnBrk="0" hangingPunct="0">
              <a:lnSpc>
                <a:spcPct val="126000"/>
              </a:lnSpc>
              <a:spcBef>
                <a:spcPts val="0"/>
              </a:spcBef>
              <a:spcAft>
                <a:spcPts val="0"/>
              </a:spcAft>
              <a:buClr>
                <a:srgbClr val="FF0000"/>
              </a:buClr>
              <a:buFont typeface="Arial" panose="020B0604020202020204" pitchFamily="34" charset="0"/>
              <a:buChar char="•"/>
            </a:pPr>
            <a:r>
              <a:rPr lang="zh-CN" sz="3000" b="1" dirty="0"/>
              <a:t>使用运算符可以将简单表达式组成合复杂表达式，</a:t>
            </a:r>
            <a:endParaRPr lang="zh-CN" sz="3000" b="1" dirty="0"/>
          </a:p>
          <a:p>
            <a:pPr eaLnBrk="0" hangingPunct="0">
              <a:lnSpc>
                <a:spcPct val="126000"/>
              </a:lnSpc>
              <a:spcBef>
                <a:spcPts val="0"/>
              </a:spcBef>
              <a:spcAft>
                <a:spcPts val="0"/>
              </a:spcAft>
              <a:buClr>
                <a:srgbClr val="FF0000"/>
              </a:buClr>
              <a:buFont typeface="Arial" panose="020B0604020202020204" pitchFamily="34" charset="0"/>
              <a:buChar char="•"/>
            </a:pPr>
            <a:r>
              <a:rPr lang="zh-CN" sz="3000" b="1" dirty="0"/>
              <a:t>运算符是在表达式中用于进行运算的一系列符号或javaScript关键字。</a:t>
            </a:r>
            <a:endParaRPr lang="zh-CN" sz="3000" b="1" dirty="0"/>
          </a:p>
          <a:p>
            <a:pPr eaLnBrk="0" hangingPunct="0">
              <a:lnSpc>
                <a:spcPct val="110000"/>
              </a:lnSpc>
              <a:spcBef>
                <a:spcPts val="0"/>
              </a:spcBef>
              <a:spcAft>
                <a:spcPts val="0"/>
              </a:spcAft>
              <a:buClr>
                <a:srgbClr val="FF0000"/>
              </a:buClr>
              <a:buFont typeface="Arial" panose="020B0604020202020204" pitchFamily="34" charset="0"/>
              <a:buChar char="•"/>
            </a:pPr>
            <a:endParaRPr lang="zh-CN" sz="3000" b="1"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占位符 692226"/>
          <p:cNvSpPr>
            <a:spLocks noGrp="1"/>
          </p:cNvSpPr>
          <p:nvPr>
            <p:ph idx="1"/>
          </p:nvPr>
        </p:nvSpPr>
        <p:spPr>
          <a:xfrm>
            <a:off x="18415" y="818515"/>
            <a:ext cx="9123045" cy="5733415"/>
          </a:xfrm>
        </p:spPr>
        <p:txBody>
          <a:bodyPr anchor="t"/>
          <a:p>
            <a:pPr eaLnBrk="0" hangingPunct="0">
              <a:lnSpc>
                <a:spcPct val="126000"/>
              </a:lnSpc>
              <a:spcBef>
                <a:spcPts val="0"/>
              </a:spcBef>
              <a:spcAft>
                <a:spcPts val="0"/>
              </a:spcAft>
              <a:buClr>
                <a:srgbClr val="FF0000"/>
              </a:buClr>
              <a:buFont typeface="Arial" panose="020B0604020202020204" pitchFamily="34" charset="0"/>
              <a:buChar char="•"/>
            </a:pPr>
            <a:r>
              <a:rPr lang="zh-CN" sz="3000" b="1" dirty="0"/>
              <a:t>按运算类型，运算符可以分为算术运算符、比较运算符、赋值运算符、逻辑运算符和条件运算符5种</a:t>
            </a:r>
            <a:endParaRPr lang="zh-CN" sz="3000" b="1" dirty="0"/>
          </a:p>
          <a:p>
            <a:pPr eaLnBrk="0" hangingPunct="0">
              <a:lnSpc>
                <a:spcPct val="126000"/>
              </a:lnSpc>
              <a:spcBef>
                <a:spcPts val="0"/>
              </a:spcBef>
              <a:spcAft>
                <a:spcPts val="0"/>
              </a:spcAft>
              <a:buClr>
                <a:srgbClr val="FF0000"/>
              </a:buClr>
              <a:buFont typeface="Arial" panose="020B0604020202020204" pitchFamily="34" charset="0"/>
              <a:buChar char="•"/>
            </a:pPr>
            <a:r>
              <a:rPr lang="zh-CN" sz="3000" b="1" dirty="0"/>
              <a:t>按操作数，运算符可以分为单目运算符</a:t>
            </a:r>
            <a:r>
              <a:rPr lang="en-US" altLang="zh-CN" sz="3000" b="1" dirty="0"/>
              <a:t>(</a:t>
            </a:r>
            <a:r>
              <a:rPr lang="zh-CN" altLang="en-US" sz="3000" b="1" dirty="0">
                <a:sym typeface="+mn-ea"/>
              </a:rPr>
              <a:t>如</a:t>
            </a:r>
            <a:r>
              <a:rPr lang="en-US" altLang="zh-CN" sz="3000" b="1" dirty="0">
                <a:sym typeface="+mn-ea"/>
              </a:rPr>
              <a:t>++</a:t>
            </a:r>
            <a:r>
              <a:rPr lang="en-US" altLang="zh-CN" sz="3000" b="1" dirty="0"/>
              <a:t>)</a:t>
            </a:r>
            <a:r>
              <a:rPr lang="zh-CN" sz="3000" b="1" dirty="0"/>
              <a:t>、双目运算符</a:t>
            </a:r>
            <a:r>
              <a:rPr lang="en-US" altLang="zh-CN" sz="3000" b="1" dirty="0"/>
              <a:t>(</a:t>
            </a:r>
            <a:r>
              <a:rPr lang="zh-CN" altLang="en-US" sz="3000" b="1" dirty="0">
                <a:sym typeface="+mn-ea"/>
              </a:rPr>
              <a:t>如</a:t>
            </a:r>
            <a:r>
              <a:rPr lang="en-US" altLang="zh-CN" sz="3000" b="1" dirty="0">
                <a:sym typeface="+mn-ea"/>
              </a:rPr>
              <a:t>+</a:t>
            </a:r>
            <a:r>
              <a:rPr lang="en-US" altLang="zh-CN" sz="3000" b="1" dirty="0"/>
              <a:t>)</a:t>
            </a:r>
            <a:r>
              <a:rPr lang="zh-CN" sz="3000" b="1" dirty="0"/>
              <a:t>和三目运算符</a:t>
            </a:r>
            <a:r>
              <a:rPr lang="en-US" altLang="zh-CN" sz="3000" b="1" dirty="0"/>
              <a:t>(</a:t>
            </a:r>
            <a:r>
              <a:rPr lang="zh-CN" altLang="en-US" sz="3000" b="1" dirty="0">
                <a:sym typeface="+mn-ea"/>
              </a:rPr>
              <a:t>如？：</a:t>
            </a:r>
            <a:r>
              <a:rPr lang="en-US" altLang="zh-CN" sz="3000" b="1" dirty="0"/>
              <a:t>)</a:t>
            </a:r>
            <a:r>
              <a:rPr lang="zh-CN" sz="3000" b="1" dirty="0"/>
              <a:t>。</a:t>
            </a:r>
            <a:endParaRPr lang="zh-CN" sz="3000" b="1" dirty="0"/>
          </a:p>
          <a:p>
            <a:pPr eaLnBrk="0" hangingPunct="0">
              <a:lnSpc>
                <a:spcPct val="126000"/>
              </a:lnSpc>
              <a:spcBef>
                <a:spcPts val="0"/>
              </a:spcBef>
              <a:spcAft>
                <a:spcPts val="0"/>
              </a:spcAft>
              <a:buClr>
                <a:srgbClr val="FF0000"/>
              </a:buClr>
              <a:buFont typeface="Arial" panose="020B0604020202020204" pitchFamily="34" charset="0"/>
              <a:buChar char="•"/>
            </a:pPr>
            <a:r>
              <a:rPr lang="zh-CN" sz="3000" b="1" dirty="0"/>
              <a:t>复杂表达式的值由运算符按照特定的运算规则对简单表达式进行运算得出。</a:t>
            </a:r>
            <a:endParaRPr lang="zh-CN" sz="3000" b="1"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8370" name="标题 698369"/>
          <p:cNvSpPr>
            <a:spLocks noGrp="1"/>
          </p:cNvSpPr>
          <p:nvPr>
            <p:ph type="title"/>
          </p:nvPr>
        </p:nvSpPr>
        <p:spPr>
          <a:xfrm>
            <a:off x="29210" y="66040"/>
            <a:ext cx="8229600" cy="669290"/>
          </a:xfrm>
        </p:spPr>
        <p:txBody>
          <a:bodyPr anchor="b"/>
          <a:p>
            <a:pPr algn="l" fontAlgn="base"/>
            <a:r>
              <a:rPr lang="en-US" altLang="zh-CN" sz="3600" b="1" strike="noStrike" noProof="1" dirty="0">
                <a:solidFill>
                  <a:srgbClr val="003366"/>
                </a:solidFill>
                <a:effectLst/>
              </a:rPr>
              <a:t>1. 算术表达式</a:t>
            </a:r>
            <a:r>
              <a:rPr lang="zh-CN" altLang="en-US" sz="3600" strike="noStrike" noProof="1" dirty="0"/>
              <a:t> </a:t>
            </a:r>
            <a:endParaRPr lang="zh-CN" altLang="en-US" sz="3600" strike="noStrike" noProof="1" dirty="0"/>
          </a:p>
        </p:txBody>
      </p:sp>
      <p:sp>
        <p:nvSpPr>
          <p:cNvPr id="698371" name="内容占位符 698370"/>
          <p:cNvSpPr>
            <a:spLocks noGrp="1"/>
          </p:cNvSpPr>
          <p:nvPr>
            <p:ph idx="1"/>
          </p:nvPr>
        </p:nvSpPr>
        <p:spPr>
          <a:xfrm>
            <a:off x="29210" y="735330"/>
            <a:ext cx="8803005" cy="5732145"/>
          </a:xfrm>
        </p:spPr>
        <p:txBody>
          <a:bodyPr anchor="t"/>
          <a:p>
            <a:pPr>
              <a:buClr>
                <a:srgbClr val="FF0000"/>
              </a:buClr>
            </a:pPr>
            <a:r>
              <a:rPr sz="2800" b="1" dirty="0"/>
              <a:t>算术表达式由简单表达式和算术运算符组合而成的表达式。算述表达式可通过算术运算符实现加、减、乘、除和取模等运算</a:t>
            </a:r>
            <a:r>
              <a:rPr lang="zh-CN" altLang="en-US" sz="2800" b="1" dirty="0"/>
              <a:t>。常用的算述运算符如下表所示：</a:t>
            </a:r>
            <a:endParaRPr lang="zh-CN" altLang="en-US" sz="2800" b="1" dirty="0"/>
          </a:p>
          <a:p>
            <a:pPr>
              <a:buClr>
                <a:srgbClr val="FF0000"/>
              </a:buClr>
            </a:pPr>
            <a:endParaRPr lang="zh-CN" altLang="en-US" sz="3000" b="1" dirty="0">
              <a:solidFill>
                <a:srgbClr val="000000"/>
              </a:solidFill>
            </a:endParaRPr>
          </a:p>
        </p:txBody>
      </p:sp>
      <p:graphicFrame>
        <p:nvGraphicFramePr>
          <p:cNvPr id="0" name="表格 -1"/>
          <p:cNvGraphicFramePr/>
          <p:nvPr/>
        </p:nvGraphicFramePr>
        <p:xfrm>
          <a:off x="29210" y="2330450"/>
          <a:ext cx="9107170" cy="4369435"/>
        </p:xfrm>
        <a:graphic>
          <a:graphicData uri="http://schemas.openxmlformats.org/drawingml/2006/table">
            <a:tbl>
              <a:tblPr firstRow="1" bandRow="1">
                <a:tableStyleId>{5940675A-B579-460E-94D1-54222C63F5DA}</a:tableStyleId>
              </a:tblPr>
              <a:tblGrid>
                <a:gridCol w="1122680"/>
                <a:gridCol w="3213735"/>
                <a:gridCol w="1343660"/>
                <a:gridCol w="3427095"/>
              </a:tblGrid>
              <a:tr h="408940">
                <a:tc>
                  <a:txBody>
                    <a:bodyPr/>
                    <a:p>
                      <a:pPr algn="ctr">
                        <a:buNone/>
                      </a:pPr>
                      <a:r>
                        <a:rPr lang="zh-CN" altLang="en-US" sz="1800" b="1">
                          <a:solidFill>
                            <a:schemeClr val="accent6">
                              <a:lumMod val="10000"/>
                            </a:schemeClr>
                          </a:solidFill>
                          <a:latin typeface="Times New Roman" panose="02020603050405020304" pitchFamily="18" charset="0"/>
                          <a:cs typeface="Times New Roman" panose="02020603050405020304" pitchFamily="18" charset="0"/>
                        </a:rPr>
                        <a:t>运算符</a:t>
                      </a:r>
                      <a:endParaRPr lang="zh-CN" altLang="en-US" sz="18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solidFill>
                            <a:schemeClr val="accent6">
                              <a:lumMod val="10000"/>
                            </a:schemeClr>
                          </a:solidFill>
                          <a:latin typeface="Times New Roman" panose="02020603050405020304" pitchFamily="18" charset="0"/>
                          <a:cs typeface="Times New Roman" panose="02020603050405020304" pitchFamily="18" charset="0"/>
                        </a:rPr>
                        <a:t>描述</a:t>
                      </a:r>
                      <a:endParaRPr lang="zh-CN" altLang="en-US" sz="18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solidFill>
                            <a:schemeClr val="accent6">
                              <a:lumMod val="10000"/>
                            </a:schemeClr>
                          </a:solidFill>
                          <a:latin typeface="方正书宋简体" charset="0"/>
                          <a:cs typeface="方正书宋简体" charset="0"/>
                        </a:rPr>
                        <a:t>类型</a:t>
                      </a:r>
                      <a:endParaRPr lang="zh-CN" altLang="en-US" sz="1800" b="1">
                        <a:solidFill>
                          <a:schemeClr val="accent6">
                            <a:lumMod val="10000"/>
                          </a:schemeClr>
                        </a:solidFill>
                        <a:latin typeface="方正书宋简体" charset="0"/>
                        <a:ea typeface="方正书宋简体" charset="0"/>
                        <a:cs typeface="方正书宋简体" charset="0"/>
                      </a:endParaRPr>
                    </a:p>
                  </a:txBody>
                  <a:tcPr marL="68580" marR="68580" marT="11429" marB="11429"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solidFill>
                            <a:schemeClr val="accent6">
                              <a:lumMod val="10000"/>
                            </a:schemeClr>
                          </a:solidFill>
                          <a:latin typeface="Times New Roman" panose="02020603050405020304" pitchFamily="18" charset="0"/>
                          <a:cs typeface="Times New Roman" panose="02020603050405020304" pitchFamily="18" charset="0"/>
                        </a:rPr>
                        <a:t>示</a:t>
                      </a:r>
                      <a:r>
                        <a:rPr lang="zh-CN" altLang="en-US" sz="1800" b="1">
                          <a:solidFill>
                            <a:schemeClr val="accent6">
                              <a:lumMod val="10000"/>
                            </a:schemeClr>
                          </a:solidFill>
                          <a:latin typeface="方正书宋简体" charset="0"/>
                          <a:cs typeface="方正书宋简体" charset="0"/>
                        </a:rPr>
                        <a:t>  </a:t>
                      </a:r>
                      <a:r>
                        <a:rPr lang="zh-CN" altLang="en-US" sz="1800" b="1">
                          <a:solidFill>
                            <a:schemeClr val="accent6">
                              <a:lumMod val="10000"/>
                            </a:schemeClr>
                          </a:solidFill>
                          <a:latin typeface="Times New Roman" panose="02020603050405020304" pitchFamily="18" charset="0"/>
                          <a:cs typeface="Times New Roman" panose="02020603050405020304" pitchFamily="18" charset="0"/>
                        </a:rPr>
                        <a:t>例</a:t>
                      </a:r>
                      <a:endParaRPr lang="zh-CN" altLang="en-US" sz="18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4045">
                <a:tc>
                  <a:txBody>
                    <a:bodyPr/>
                    <a:p>
                      <a:pPr algn="ctr">
                        <a:buNone/>
                      </a:pPr>
                      <a:r>
                        <a:rPr lang="en-US" altLang="zh-CN" sz="1800" b="1">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方正书宋简体" charset="0"/>
                          <a:cs typeface="方正书宋简体" charset="0"/>
                        </a:rPr>
                        <a:t>当操作数全部为数字类型时执行</a:t>
                      </a:r>
                      <a:r>
                        <a:rPr lang="zh-CN" altLang="en-US" sz="1800" b="1">
                          <a:latin typeface="Times New Roman" panose="02020603050405020304" pitchFamily="18" charset="0"/>
                          <a:cs typeface="Times New Roman" panose="02020603050405020304" pitchFamily="18" charset="0"/>
                        </a:rPr>
                        <a:t>加</a:t>
                      </a:r>
                      <a:r>
                        <a:rPr lang="zh-CN" altLang="en-US" sz="1800" b="1">
                          <a:latin typeface="方正书宋简体" charset="0"/>
                          <a:cs typeface="方正书宋简体" charset="0"/>
                        </a:rPr>
                        <a:t>法</a:t>
                      </a:r>
                      <a:r>
                        <a:rPr lang="zh-CN" altLang="en-US" sz="1800" b="1">
                          <a:latin typeface="Times New Roman" panose="02020603050405020304" pitchFamily="18" charset="0"/>
                          <a:cs typeface="Times New Roman" panose="02020603050405020304" pitchFamily="18" charset="0"/>
                        </a:rPr>
                        <a:t>运算</a:t>
                      </a:r>
                      <a:r>
                        <a:rPr lang="zh-CN" altLang="en-US" sz="1800" b="1">
                          <a:latin typeface="方正书宋简体" charset="0"/>
                          <a:cs typeface="方正书宋简体" charset="0"/>
                        </a:rPr>
                        <a:t>当操作数存在字符串时执行字符串连接操作</a:t>
                      </a:r>
                      <a:endParaRPr lang="zh-CN" altLang="en-US" sz="18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双目运算符</a:t>
                      </a:r>
                      <a:endParaRPr lang="zh-CN" altLang="en-US" sz="18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方正书宋简体" charset="0"/>
                          <a:cs typeface="方正书宋简体" charset="0"/>
                        </a:rPr>
                        <a:t>3</a:t>
                      </a:r>
                      <a:r>
                        <a:rPr lang="en-US" altLang="zh-CN" sz="1800" b="1">
                          <a:latin typeface="Times New Roman" panose="02020603050405020304" pitchFamily="18" charset="0"/>
                          <a:cs typeface="Times New Roman" panose="02020603050405020304" pitchFamily="18" charset="0"/>
                        </a:rPr>
                        <a:t>+6 //</a:t>
                      </a:r>
                      <a:r>
                        <a:rPr lang="zh-CN" altLang="en-US" sz="1800" b="1">
                          <a:latin typeface="Times New Roman" panose="02020603050405020304" pitchFamily="18" charset="0"/>
                          <a:cs typeface="Times New Roman" panose="02020603050405020304" pitchFamily="18" charset="0"/>
                        </a:rPr>
                        <a:t>返回值</a:t>
                      </a:r>
                      <a:r>
                        <a:rPr lang="en-US" altLang="zh-CN" sz="1800" b="1">
                          <a:latin typeface="方正书宋简体" charset="0"/>
                          <a:cs typeface="方正书宋简体" charset="0"/>
                        </a:rPr>
                        <a:t>9”3”+6//</a:t>
                      </a:r>
                      <a:r>
                        <a:rPr lang="zh-CN" altLang="en-US" sz="1800" b="1">
                          <a:latin typeface="方正书宋简体" charset="0"/>
                          <a:cs typeface="方正书宋简体" charset="0"/>
                        </a:rPr>
                        <a:t>返回值为</a:t>
                      </a:r>
                      <a:r>
                        <a:rPr lang="en-US" altLang="zh-CN" sz="1800" b="1">
                          <a:latin typeface="Times New Roman" panose="02020603050405020304" pitchFamily="18" charset="0"/>
                          <a:cs typeface="Times New Roman" panose="02020603050405020304" pitchFamily="18" charset="0"/>
                        </a:rPr>
                        <a:t>36</a:t>
                      </a:r>
                      <a:endParaRPr lang="zh-CN" altLang="en-US" sz="18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1500">
                <a:tc>
                  <a:txBody>
                    <a:bodyPr/>
                    <a:p>
                      <a:pPr algn="ctr">
                        <a:buNone/>
                      </a:pPr>
                      <a:r>
                        <a:rPr lang="en-US" altLang="zh-CN" sz="1800" b="1">
                          <a:latin typeface="宋体" panose="02010600030101010101" pitchFamily="2" charset="-122"/>
                          <a:ea typeface="宋体" panose="02010600030101010101" pitchFamily="2" charset="-122"/>
                          <a:cs typeface="宋体" panose="02010600030101010101" pitchFamily="2" charset="-122"/>
                        </a:rPr>
                        <a:t>-</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68580" marR="68580" marT="11429" marB="11429"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Times New Roman" panose="02020603050405020304" pitchFamily="18" charset="0"/>
                          <a:cs typeface="Times New Roman" panose="02020603050405020304" pitchFamily="18" charset="0"/>
                        </a:rPr>
                        <a:t>减</a:t>
                      </a:r>
                      <a:r>
                        <a:rPr lang="zh-CN" altLang="en-US" sz="1800" b="1">
                          <a:latin typeface="方正书宋简体" charset="0"/>
                          <a:cs typeface="方正书宋简体" charset="0"/>
                        </a:rPr>
                        <a:t>法</a:t>
                      </a:r>
                      <a:r>
                        <a:rPr lang="zh-CN" altLang="en-US" sz="1800" b="1">
                          <a:latin typeface="Times New Roman" panose="02020603050405020304" pitchFamily="18" charset="0"/>
                          <a:cs typeface="Times New Roman" panose="02020603050405020304" pitchFamily="18" charset="0"/>
                        </a:rPr>
                        <a:t>运算符</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双目运算符</a:t>
                      </a:r>
                      <a:endParaRPr lang="zh-CN" altLang="en-US" sz="18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7-2 //</a:t>
                      </a:r>
                      <a:r>
                        <a:rPr lang="zh-CN" altLang="en-US" sz="1800" b="1">
                          <a:latin typeface="Times New Roman" panose="02020603050405020304" pitchFamily="18" charset="0"/>
                          <a:cs typeface="Times New Roman" panose="02020603050405020304" pitchFamily="18" charset="0"/>
                        </a:rPr>
                        <a:t>返回值</a:t>
                      </a:r>
                      <a:r>
                        <a:rPr lang="en-US" altLang="zh-CN" sz="1800" b="1">
                          <a:latin typeface="Times New Roman" panose="02020603050405020304" pitchFamily="18" charset="0"/>
                          <a:cs typeface="Times New Roman" panose="02020603050405020304" pitchFamily="18" charset="0"/>
                        </a:rPr>
                        <a:t>5</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8785">
                <a:tc>
                  <a:txBody>
                    <a:bodyPr/>
                    <a:p>
                      <a:pPr algn="ctr">
                        <a:buNone/>
                      </a:pPr>
                      <a:r>
                        <a:rPr lang="en-US" altLang="zh-CN" sz="1800" b="1">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Times New Roman" panose="02020603050405020304" pitchFamily="18" charset="0"/>
                          <a:cs typeface="Times New Roman" panose="02020603050405020304" pitchFamily="18" charset="0"/>
                        </a:rPr>
                        <a:t>乘</a:t>
                      </a:r>
                      <a:r>
                        <a:rPr lang="zh-CN" altLang="en-US" sz="1800" b="1">
                          <a:latin typeface="方正书宋简体" charset="0"/>
                          <a:cs typeface="方正书宋简体" charset="0"/>
                        </a:rPr>
                        <a:t>法</a:t>
                      </a:r>
                      <a:r>
                        <a:rPr lang="zh-CN" altLang="en-US" sz="1800" b="1">
                          <a:latin typeface="Times New Roman" panose="02020603050405020304" pitchFamily="18" charset="0"/>
                          <a:cs typeface="Times New Roman" panose="02020603050405020304" pitchFamily="18" charset="0"/>
                        </a:rPr>
                        <a:t>运算符</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双目运算符</a:t>
                      </a:r>
                      <a:endParaRPr lang="zh-CN" altLang="en-US" sz="18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7*3 //</a:t>
                      </a:r>
                      <a:r>
                        <a:rPr lang="zh-CN" altLang="en-US" sz="1800" b="1">
                          <a:latin typeface="Times New Roman" panose="02020603050405020304" pitchFamily="18" charset="0"/>
                          <a:cs typeface="Times New Roman" panose="02020603050405020304" pitchFamily="18" charset="0"/>
                        </a:rPr>
                        <a:t>返回值</a:t>
                      </a:r>
                      <a:r>
                        <a:rPr lang="en-US" altLang="zh-CN" sz="1800" b="1">
                          <a:latin typeface="Times New Roman" panose="02020603050405020304" pitchFamily="18" charset="0"/>
                          <a:cs typeface="Times New Roman" panose="02020603050405020304" pitchFamily="18" charset="0"/>
                        </a:rPr>
                        <a:t>21</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8150">
                <a:tc>
                  <a:txBody>
                    <a:bodyPr/>
                    <a:p>
                      <a:pPr algn="ctr">
                        <a:buNone/>
                      </a:pPr>
                      <a:r>
                        <a:rPr lang="en-US" altLang="zh-CN" sz="1800" b="1">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Times New Roman" panose="02020603050405020304" pitchFamily="18" charset="0"/>
                          <a:cs typeface="Times New Roman" panose="02020603050405020304" pitchFamily="18" charset="0"/>
                        </a:rPr>
                        <a:t>除</a:t>
                      </a:r>
                      <a:r>
                        <a:rPr lang="zh-CN" altLang="en-US" sz="1800" b="1">
                          <a:latin typeface="方正书宋简体" charset="0"/>
                          <a:cs typeface="方正书宋简体" charset="0"/>
                        </a:rPr>
                        <a:t>法</a:t>
                      </a:r>
                      <a:r>
                        <a:rPr lang="zh-CN" altLang="en-US" sz="1800" b="1">
                          <a:latin typeface="Times New Roman" panose="02020603050405020304" pitchFamily="18" charset="0"/>
                          <a:cs typeface="Times New Roman" panose="02020603050405020304" pitchFamily="18" charset="0"/>
                        </a:rPr>
                        <a:t>运算符</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双目运算符</a:t>
                      </a:r>
                      <a:endParaRPr lang="zh-CN" altLang="en-US" sz="18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12/3 //</a:t>
                      </a:r>
                      <a:r>
                        <a:rPr lang="zh-CN" altLang="en-US" sz="1800" b="1">
                          <a:latin typeface="Times New Roman" panose="02020603050405020304" pitchFamily="18" charset="0"/>
                          <a:cs typeface="Times New Roman" panose="02020603050405020304" pitchFamily="18" charset="0"/>
                        </a:rPr>
                        <a:t>返回值</a:t>
                      </a:r>
                      <a:r>
                        <a:rPr lang="en-US" altLang="zh-CN" sz="1800" b="1">
                          <a:latin typeface="Times New Roman" panose="02020603050405020304" pitchFamily="18" charset="0"/>
                          <a:cs typeface="Times New Roman" panose="02020603050405020304" pitchFamily="18" charset="0"/>
                        </a:rPr>
                        <a:t>4</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8785">
                <a:tc>
                  <a:txBody>
                    <a:bodyPr/>
                    <a:p>
                      <a:pPr algn="ctr">
                        <a:buNone/>
                      </a:pPr>
                      <a:r>
                        <a:rPr lang="en-US" altLang="zh-CN" sz="1800" b="1">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Times New Roman" panose="02020603050405020304" pitchFamily="18" charset="0"/>
                          <a:cs typeface="Times New Roman" panose="02020603050405020304" pitchFamily="18" charset="0"/>
                        </a:rPr>
                        <a:t>求模运算符</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双目运算符</a:t>
                      </a:r>
                      <a:endParaRPr lang="zh-CN" altLang="en-US" sz="18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7%4 //</a:t>
                      </a:r>
                      <a:r>
                        <a:rPr lang="zh-CN" altLang="en-US" sz="1800" b="1">
                          <a:latin typeface="Times New Roman" panose="02020603050405020304" pitchFamily="18" charset="0"/>
                          <a:cs typeface="Times New Roman" panose="02020603050405020304" pitchFamily="18" charset="0"/>
                        </a:rPr>
                        <a:t>返回值</a:t>
                      </a:r>
                      <a:r>
                        <a:rPr lang="en-US" altLang="zh-CN" sz="1800" b="1">
                          <a:latin typeface="Times New Roman" panose="02020603050405020304" pitchFamily="18" charset="0"/>
                          <a:cs typeface="Times New Roman" panose="02020603050405020304" pitchFamily="18" charset="0"/>
                        </a:rPr>
                        <a:t>3</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3410">
                <a:tc>
                  <a:txBody>
                    <a:bodyPr/>
                    <a:p>
                      <a:pPr algn="ctr">
                        <a:buNone/>
                      </a:pPr>
                      <a:r>
                        <a:rPr lang="en-US" altLang="zh-CN" sz="1800" b="1">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Times New Roman" panose="02020603050405020304" pitchFamily="18" charset="0"/>
                          <a:cs typeface="Times New Roman" panose="02020603050405020304" pitchFamily="18" charset="0"/>
                        </a:rPr>
                        <a:t>自增运算符</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单目运算符</a:t>
                      </a:r>
                      <a:endParaRPr lang="zh-CN" altLang="en-US" sz="18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i=1;j=i++ //j</a:t>
                      </a:r>
                      <a:r>
                        <a:rPr lang="zh-CN" altLang="en-US" sz="1800" b="1">
                          <a:latin typeface="Times New Roman" panose="02020603050405020304" pitchFamily="18" charset="0"/>
                          <a:cs typeface="Times New Roman" panose="02020603050405020304" pitchFamily="18" charset="0"/>
                        </a:rPr>
                        <a:t>的值为</a:t>
                      </a:r>
                      <a:r>
                        <a:rPr lang="en-US" altLang="zh-CN" sz="1800" b="1">
                          <a:latin typeface="Times New Roman" panose="02020603050405020304" pitchFamily="18" charset="0"/>
                          <a:cs typeface="Times New Roman" panose="02020603050405020304" pitchFamily="18" charset="0"/>
                        </a:rPr>
                        <a:t>1</a:t>
                      </a:r>
                      <a:r>
                        <a:rPr lang="zh-CN" altLang="en-US" sz="1800" b="1">
                          <a:latin typeface="Times New Roman" panose="02020603050405020304" pitchFamily="18" charset="0"/>
                          <a:cs typeface="Times New Roman" panose="02020603050405020304" pitchFamily="18" charset="0"/>
                        </a:rPr>
                        <a:t>，</a:t>
                      </a:r>
                      <a:r>
                        <a:rPr lang="en-US" altLang="zh-CN" sz="1800" b="1">
                          <a:latin typeface="Times New Roman" panose="02020603050405020304" pitchFamily="18" charset="0"/>
                          <a:cs typeface="Times New Roman" panose="02020603050405020304" pitchFamily="18" charset="0"/>
                        </a:rPr>
                        <a:t>i</a:t>
                      </a:r>
                      <a:r>
                        <a:rPr lang="zh-CN" altLang="en-US" sz="1800" b="1">
                          <a:latin typeface="Times New Roman" panose="02020603050405020304" pitchFamily="18" charset="0"/>
                          <a:cs typeface="Times New Roman" panose="02020603050405020304" pitchFamily="18" charset="0"/>
                        </a:rPr>
                        <a:t>的值为</a:t>
                      </a:r>
                      <a:r>
                        <a:rPr lang="en-US" altLang="zh-CN" sz="1800" b="1">
                          <a:latin typeface="Times New Roman" panose="02020603050405020304" pitchFamily="18" charset="0"/>
                          <a:cs typeface="Times New Roman" panose="02020603050405020304" pitchFamily="18" charset="0"/>
                        </a:rPr>
                        <a:t>2i=1;j=++i //j</a:t>
                      </a:r>
                      <a:r>
                        <a:rPr lang="zh-CN" altLang="en-US" sz="1800" b="1">
                          <a:latin typeface="Times New Roman" panose="02020603050405020304" pitchFamily="18" charset="0"/>
                          <a:cs typeface="Times New Roman" panose="02020603050405020304" pitchFamily="18" charset="0"/>
                        </a:rPr>
                        <a:t>的值为</a:t>
                      </a:r>
                      <a:r>
                        <a:rPr lang="en-US" altLang="zh-CN" sz="1800" b="1">
                          <a:latin typeface="Times New Roman" panose="02020603050405020304" pitchFamily="18" charset="0"/>
                          <a:cs typeface="Times New Roman" panose="02020603050405020304" pitchFamily="18" charset="0"/>
                        </a:rPr>
                        <a:t>2</a:t>
                      </a:r>
                      <a:r>
                        <a:rPr lang="zh-CN" altLang="en-US" sz="1800" b="1">
                          <a:latin typeface="Times New Roman" panose="02020603050405020304" pitchFamily="18" charset="0"/>
                          <a:cs typeface="Times New Roman" panose="02020603050405020304" pitchFamily="18" charset="0"/>
                        </a:rPr>
                        <a:t>，</a:t>
                      </a:r>
                      <a:r>
                        <a:rPr lang="en-US" altLang="zh-CN" sz="1800" b="1">
                          <a:latin typeface="Times New Roman" panose="02020603050405020304" pitchFamily="18" charset="0"/>
                          <a:cs typeface="Times New Roman" panose="02020603050405020304" pitchFamily="18" charset="0"/>
                        </a:rPr>
                        <a:t>i</a:t>
                      </a:r>
                      <a:r>
                        <a:rPr lang="zh-CN" altLang="en-US" sz="1800" b="1">
                          <a:latin typeface="Times New Roman" panose="02020603050405020304" pitchFamily="18" charset="0"/>
                          <a:cs typeface="Times New Roman" panose="02020603050405020304" pitchFamily="18" charset="0"/>
                        </a:rPr>
                        <a:t>的值为</a:t>
                      </a:r>
                      <a:r>
                        <a:rPr lang="en-US" altLang="zh-CN" sz="1800" b="1">
                          <a:latin typeface="Times New Roman" panose="02020603050405020304" pitchFamily="18" charset="0"/>
                          <a:cs typeface="Times New Roman" panose="02020603050405020304" pitchFamily="18" charset="0"/>
                        </a:rPr>
                        <a:t>2</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4045">
                <a:tc>
                  <a:txBody>
                    <a:bodyPr/>
                    <a:p>
                      <a:pPr algn="ctr">
                        <a:buNone/>
                      </a:pPr>
                      <a:r>
                        <a:rPr lang="en-US" altLang="zh-CN" sz="1800" b="1">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Times New Roman" panose="02020603050405020304" pitchFamily="18" charset="0"/>
                          <a:cs typeface="Times New Roman" panose="02020603050405020304" pitchFamily="18" charset="0"/>
                        </a:rPr>
                        <a:t>自减运算符</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单目运算符</a:t>
                      </a:r>
                      <a:endParaRPr lang="zh-CN" altLang="en-US" sz="18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i=6;j=i--  //j</a:t>
                      </a:r>
                      <a:r>
                        <a:rPr lang="zh-CN" altLang="en-US" sz="1800" b="1">
                          <a:latin typeface="Times New Roman" panose="02020603050405020304" pitchFamily="18" charset="0"/>
                          <a:cs typeface="Times New Roman" panose="02020603050405020304" pitchFamily="18" charset="0"/>
                        </a:rPr>
                        <a:t>的值为</a:t>
                      </a:r>
                      <a:r>
                        <a:rPr lang="en-US" altLang="zh-CN" sz="1800" b="1">
                          <a:latin typeface="Times New Roman" panose="02020603050405020304" pitchFamily="18" charset="0"/>
                          <a:cs typeface="Times New Roman" panose="02020603050405020304" pitchFamily="18" charset="0"/>
                        </a:rPr>
                        <a:t>6</a:t>
                      </a:r>
                      <a:r>
                        <a:rPr lang="zh-CN" altLang="en-US" sz="1800" b="1">
                          <a:latin typeface="Times New Roman" panose="02020603050405020304" pitchFamily="18" charset="0"/>
                          <a:cs typeface="Times New Roman" panose="02020603050405020304" pitchFamily="18" charset="0"/>
                        </a:rPr>
                        <a:t>，</a:t>
                      </a:r>
                      <a:r>
                        <a:rPr lang="en-US" altLang="zh-CN" sz="1800" b="1">
                          <a:latin typeface="Times New Roman" panose="02020603050405020304" pitchFamily="18" charset="0"/>
                          <a:cs typeface="Times New Roman" panose="02020603050405020304" pitchFamily="18" charset="0"/>
                        </a:rPr>
                        <a:t>i</a:t>
                      </a:r>
                      <a:r>
                        <a:rPr lang="zh-CN" altLang="en-US" sz="1800" b="1">
                          <a:latin typeface="Times New Roman" panose="02020603050405020304" pitchFamily="18" charset="0"/>
                          <a:cs typeface="Times New Roman" panose="02020603050405020304" pitchFamily="18" charset="0"/>
                        </a:rPr>
                        <a:t>的值为</a:t>
                      </a:r>
                      <a:r>
                        <a:rPr lang="en-US" altLang="zh-CN" sz="1800" b="1">
                          <a:latin typeface="Times New Roman" panose="02020603050405020304" pitchFamily="18" charset="0"/>
                          <a:cs typeface="Times New Roman" panose="02020603050405020304" pitchFamily="18" charset="0"/>
                        </a:rPr>
                        <a:t>5i=6;j=--i  //j</a:t>
                      </a:r>
                      <a:r>
                        <a:rPr lang="zh-CN" altLang="en-US" sz="1800" b="1">
                          <a:latin typeface="Times New Roman" panose="02020603050405020304" pitchFamily="18" charset="0"/>
                          <a:cs typeface="Times New Roman" panose="02020603050405020304" pitchFamily="18" charset="0"/>
                        </a:rPr>
                        <a:t>的值为</a:t>
                      </a:r>
                      <a:r>
                        <a:rPr lang="en-US" altLang="zh-CN" sz="1800" b="1">
                          <a:latin typeface="Times New Roman" panose="02020603050405020304" pitchFamily="18" charset="0"/>
                          <a:cs typeface="Times New Roman" panose="02020603050405020304" pitchFamily="18" charset="0"/>
                        </a:rPr>
                        <a:t>5</a:t>
                      </a:r>
                      <a:r>
                        <a:rPr lang="zh-CN" altLang="en-US" sz="1800" b="1">
                          <a:latin typeface="Times New Roman" panose="02020603050405020304" pitchFamily="18" charset="0"/>
                          <a:cs typeface="Times New Roman" panose="02020603050405020304" pitchFamily="18" charset="0"/>
                        </a:rPr>
                        <a:t>，</a:t>
                      </a:r>
                      <a:r>
                        <a:rPr lang="en-US" altLang="zh-CN" sz="1800" b="1">
                          <a:latin typeface="Times New Roman" panose="02020603050405020304" pitchFamily="18" charset="0"/>
                          <a:cs typeface="Times New Roman" panose="02020603050405020304" pitchFamily="18" charset="0"/>
                        </a:rPr>
                        <a:t>i</a:t>
                      </a:r>
                      <a:r>
                        <a:rPr lang="zh-CN" altLang="en-US" sz="1800" b="1">
                          <a:latin typeface="Times New Roman" panose="02020603050405020304" pitchFamily="18" charset="0"/>
                          <a:cs typeface="Times New Roman" panose="02020603050405020304" pitchFamily="18" charset="0"/>
                        </a:rPr>
                        <a:t>的值为</a:t>
                      </a:r>
                      <a:r>
                        <a:rPr lang="en-US" altLang="zh-CN" sz="1800" b="1">
                          <a:latin typeface="Times New Roman" panose="02020603050405020304" pitchFamily="18" charset="0"/>
                          <a:cs typeface="Times New Roman" panose="02020603050405020304" pitchFamily="18" charset="0"/>
                        </a:rPr>
                        <a:t>5</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1442" name="标题 701441"/>
          <p:cNvSpPr>
            <a:spLocks noGrp="1"/>
          </p:cNvSpPr>
          <p:nvPr>
            <p:ph type="title"/>
          </p:nvPr>
        </p:nvSpPr>
        <p:spPr>
          <a:xfrm>
            <a:off x="0" y="-8255"/>
            <a:ext cx="8229600" cy="678180"/>
          </a:xfrm>
        </p:spPr>
        <p:txBody>
          <a:bodyPr anchor="b"/>
          <a:p>
            <a:pPr algn="l" fontAlgn="base"/>
            <a:r>
              <a:rPr lang="en-US" altLang="zh-CN" sz="3600" b="1" strike="noStrike" noProof="1" dirty="0">
                <a:solidFill>
                  <a:srgbClr val="003366"/>
                </a:solidFill>
                <a:effectLst/>
              </a:rPr>
              <a:t>2. 关系表达式</a:t>
            </a:r>
            <a:r>
              <a:rPr lang="zh-CN" altLang="en-US" sz="3600" strike="noStrike" noProof="1" dirty="0"/>
              <a:t> </a:t>
            </a:r>
            <a:endParaRPr lang="zh-CN" altLang="en-US" sz="3600" strike="noStrike" noProof="1" dirty="0"/>
          </a:p>
        </p:txBody>
      </p:sp>
      <p:sp>
        <p:nvSpPr>
          <p:cNvPr id="701443" name="内容占位符 701442"/>
          <p:cNvSpPr>
            <a:spLocks noGrp="1"/>
          </p:cNvSpPr>
          <p:nvPr>
            <p:ph idx="1"/>
          </p:nvPr>
        </p:nvSpPr>
        <p:spPr>
          <a:xfrm>
            <a:off x="0" y="596265"/>
            <a:ext cx="9144000" cy="6188075"/>
          </a:xfrm>
        </p:spPr>
        <p:txBody>
          <a:bodyPr anchor="t"/>
          <a:p>
            <a:pPr>
              <a:lnSpc>
                <a:spcPct val="110000"/>
              </a:lnSpc>
              <a:buClr>
                <a:srgbClr val="FF0000"/>
              </a:buClr>
            </a:pPr>
            <a:r>
              <a:rPr sz="2800" b="1" dirty="0"/>
              <a:t>关系表达式需要使用关系运算符对表达式执行运算。关系表达式通过关系运算符实现两个操作数大小的比较，并根据</a:t>
            </a:r>
            <a:r>
              <a:rPr lang="zh-CN" sz="2800" b="1" dirty="0"/>
              <a:t>比较结果</a:t>
            </a:r>
            <a:r>
              <a:rPr sz="2800" b="1" dirty="0"/>
              <a:t>返回true或false值。常用的关系运算符如</a:t>
            </a:r>
            <a:r>
              <a:rPr lang="zh-CN" sz="2800" b="1" dirty="0"/>
              <a:t>下表所示</a:t>
            </a:r>
            <a:r>
              <a:rPr lang="en-US" altLang="zh-CN" sz="2800" b="1"/>
              <a:t>:</a:t>
            </a:r>
            <a:endParaRPr lang="en-US" altLang="zh-CN" sz="2800" b="1"/>
          </a:p>
          <a:p>
            <a:pPr>
              <a:buNone/>
            </a:pPr>
            <a:endParaRPr lang="en-US" altLang="zh-CN" sz="2300" b="1">
              <a:solidFill>
                <a:srgbClr val="000000"/>
              </a:solidFill>
            </a:endParaRPr>
          </a:p>
        </p:txBody>
      </p:sp>
      <p:graphicFrame>
        <p:nvGraphicFramePr>
          <p:cNvPr id="0" name="表格 -1"/>
          <p:cNvGraphicFramePr/>
          <p:nvPr/>
        </p:nvGraphicFramePr>
        <p:xfrm>
          <a:off x="80645" y="2552700"/>
          <a:ext cx="8998585" cy="4170680"/>
        </p:xfrm>
        <a:graphic>
          <a:graphicData uri="http://schemas.openxmlformats.org/drawingml/2006/table">
            <a:tbl>
              <a:tblPr firstRow="1" bandRow="1">
                <a:tableStyleId>{5940675A-B579-460E-94D1-54222C63F5DA}</a:tableStyleId>
              </a:tblPr>
              <a:tblGrid>
                <a:gridCol w="1753870"/>
                <a:gridCol w="4553585"/>
                <a:gridCol w="2691130"/>
              </a:tblGrid>
              <a:tr h="349250">
                <a:tc>
                  <a:txBody>
                    <a:bodyPr/>
                    <a:p>
                      <a:pPr algn="ctr">
                        <a:buNone/>
                      </a:pPr>
                      <a:r>
                        <a:rPr lang="zh-CN" altLang="en-US" sz="1800" b="1">
                          <a:solidFill>
                            <a:schemeClr val="accent6">
                              <a:lumMod val="10000"/>
                            </a:schemeClr>
                          </a:solidFill>
                          <a:latin typeface="Times New Roman" panose="02020603050405020304" pitchFamily="18" charset="0"/>
                          <a:cs typeface="Times New Roman" panose="02020603050405020304" pitchFamily="18" charset="0"/>
                        </a:rPr>
                        <a:t>运算符</a:t>
                      </a:r>
                      <a:endParaRPr lang="zh-CN" altLang="en-US" sz="18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solidFill>
                            <a:schemeClr val="accent6">
                              <a:lumMod val="10000"/>
                            </a:schemeClr>
                          </a:solidFill>
                          <a:latin typeface="Times New Roman" panose="02020603050405020304" pitchFamily="18" charset="0"/>
                          <a:cs typeface="Times New Roman" panose="02020603050405020304" pitchFamily="18" charset="0"/>
                        </a:rPr>
                        <a:t>描</a:t>
                      </a:r>
                      <a:r>
                        <a:rPr lang="zh-CN" altLang="en-US" sz="1800" b="1">
                          <a:solidFill>
                            <a:schemeClr val="accent6">
                              <a:lumMod val="10000"/>
                            </a:schemeClr>
                          </a:solidFill>
                          <a:latin typeface="方正书宋简体" charset="0"/>
                          <a:cs typeface="方正书宋简体" charset="0"/>
                        </a:rPr>
                        <a:t>  </a:t>
                      </a:r>
                      <a:r>
                        <a:rPr lang="zh-CN" altLang="en-US" sz="1800" b="1">
                          <a:solidFill>
                            <a:schemeClr val="accent6">
                              <a:lumMod val="10000"/>
                            </a:schemeClr>
                          </a:solidFill>
                          <a:latin typeface="Times New Roman" panose="02020603050405020304" pitchFamily="18" charset="0"/>
                          <a:cs typeface="Times New Roman" panose="02020603050405020304" pitchFamily="18" charset="0"/>
                        </a:rPr>
                        <a:t>述</a:t>
                      </a:r>
                      <a:endParaRPr lang="zh-CN" altLang="en-US" sz="18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solidFill>
                            <a:schemeClr val="accent6">
                              <a:lumMod val="10000"/>
                            </a:schemeClr>
                          </a:solidFill>
                          <a:latin typeface="Times New Roman" panose="02020603050405020304" pitchFamily="18" charset="0"/>
                          <a:cs typeface="Times New Roman" panose="02020603050405020304" pitchFamily="18" charset="0"/>
                        </a:rPr>
                        <a:t>示</a:t>
                      </a:r>
                      <a:r>
                        <a:rPr lang="zh-CN" altLang="en-US" sz="1800" b="1">
                          <a:solidFill>
                            <a:schemeClr val="accent6">
                              <a:lumMod val="10000"/>
                            </a:schemeClr>
                          </a:solidFill>
                          <a:latin typeface="方正书宋简体" charset="0"/>
                          <a:cs typeface="方正书宋简体" charset="0"/>
                        </a:rPr>
                        <a:t>  </a:t>
                      </a:r>
                      <a:r>
                        <a:rPr lang="zh-CN" altLang="en-US" sz="1800" b="1">
                          <a:solidFill>
                            <a:schemeClr val="accent6">
                              <a:lumMod val="10000"/>
                            </a:schemeClr>
                          </a:solidFill>
                          <a:latin typeface="Times New Roman" panose="02020603050405020304" pitchFamily="18" charset="0"/>
                          <a:cs typeface="Times New Roman" panose="02020603050405020304" pitchFamily="18" charset="0"/>
                        </a:rPr>
                        <a:t>例</a:t>
                      </a:r>
                      <a:endParaRPr lang="zh-CN" altLang="en-US" sz="18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8615">
                <a:tc>
                  <a:txBody>
                    <a:bodyPr/>
                    <a:p>
                      <a:pPr algn="ctr">
                        <a:buNone/>
                      </a:pPr>
                      <a:r>
                        <a:rPr lang="en-US" altLang="zh-CN" sz="1800" b="1">
                          <a:latin typeface="Times New Roman" panose="02020603050405020304" pitchFamily="18" charset="0"/>
                          <a:cs typeface="Times New Roman" panose="02020603050405020304" pitchFamily="18" charset="0"/>
                        </a:rPr>
                        <a:t>&lt;</a:t>
                      </a:r>
                      <a:r>
                        <a:rPr lang="zh-CN" altLang="en-US" sz="1800" b="1">
                          <a:latin typeface="方正书宋简体" charset="0"/>
                          <a:cs typeface="方正书宋简体" charset="0"/>
                        </a:rPr>
                        <a:t>（小于）</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方正书宋简体" charset="0"/>
                          <a:cs typeface="方正书宋简体" charset="0"/>
                        </a:rPr>
                        <a:t>左边操作数</a:t>
                      </a:r>
                      <a:r>
                        <a:rPr lang="zh-CN" altLang="en-US" sz="1800" b="1">
                          <a:latin typeface="Times New Roman" panose="02020603050405020304" pitchFamily="18" charset="0"/>
                          <a:cs typeface="Times New Roman" panose="02020603050405020304" pitchFamily="18" charset="0"/>
                        </a:rPr>
                        <a:t>小于</a:t>
                      </a:r>
                      <a:r>
                        <a:rPr lang="zh-CN" altLang="en-US" sz="1800" b="1">
                          <a:latin typeface="方正书宋简体" charset="0"/>
                          <a:cs typeface="方正书宋简体" charset="0"/>
                        </a:rPr>
                        <a:t>右边操作数时返回</a:t>
                      </a:r>
                      <a:r>
                        <a:rPr lang="en-US" altLang="zh-CN" sz="1800" b="1">
                          <a:latin typeface="Times New Roman" panose="02020603050405020304" pitchFamily="18" charset="0"/>
                          <a:cs typeface="Times New Roman" panose="02020603050405020304" pitchFamily="18" charset="0"/>
                        </a:rPr>
                        <a:t>true</a:t>
                      </a:r>
                      <a:endParaRPr lang="zh-CN" altLang="en-US" sz="18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1&lt;6  //</a:t>
                      </a:r>
                      <a:r>
                        <a:rPr lang="zh-CN" altLang="en-US" sz="1800" b="1">
                          <a:latin typeface="Times New Roman" panose="02020603050405020304" pitchFamily="18" charset="0"/>
                          <a:cs typeface="Times New Roman" panose="02020603050405020304" pitchFamily="18" charset="0"/>
                        </a:rPr>
                        <a:t>返回值为</a:t>
                      </a:r>
                      <a:r>
                        <a:rPr lang="en-US" altLang="zh-CN" sz="1800" b="1">
                          <a:latin typeface="Times New Roman" panose="02020603050405020304" pitchFamily="18" charset="0"/>
                          <a:cs typeface="Times New Roman" panose="02020603050405020304" pitchFamily="18" charset="0"/>
                        </a:rPr>
                        <a:t>ture</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4015">
                <a:tc>
                  <a:txBody>
                    <a:bodyPr/>
                    <a:p>
                      <a:pPr algn="ctr">
                        <a:buNone/>
                      </a:pPr>
                      <a:r>
                        <a:rPr lang="en-US" altLang="zh-CN" sz="1800" b="1">
                          <a:latin typeface="Times New Roman" panose="02020603050405020304" pitchFamily="18" charset="0"/>
                          <a:cs typeface="Times New Roman" panose="02020603050405020304" pitchFamily="18" charset="0"/>
                        </a:rPr>
                        <a:t>&gt;</a:t>
                      </a:r>
                      <a:r>
                        <a:rPr lang="zh-CN" altLang="en-US" sz="1800" b="1">
                          <a:latin typeface="方正书宋简体" charset="0"/>
                          <a:cs typeface="方正书宋简体" charset="0"/>
                        </a:rPr>
                        <a:t>（大于）</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方正书宋简体" charset="0"/>
                          <a:cs typeface="方正书宋简体" charset="0"/>
                        </a:rPr>
                        <a:t>左边操作数大</a:t>
                      </a:r>
                      <a:r>
                        <a:rPr lang="zh-CN" altLang="en-US" sz="1800" b="1">
                          <a:latin typeface="Times New Roman" panose="02020603050405020304" pitchFamily="18" charset="0"/>
                          <a:cs typeface="Times New Roman" panose="02020603050405020304" pitchFamily="18" charset="0"/>
                        </a:rPr>
                        <a:t>于</a:t>
                      </a:r>
                      <a:r>
                        <a:rPr lang="zh-CN" altLang="en-US" sz="1800" b="1">
                          <a:latin typeface="方正书宋简体" charset="0"/>
                          <a:cs typeface="方正书宋简体" charset="0"/>
                        </a:rPr>
                        <a:t>右边操作数时返回</a:t>
                      </a:r>
                      <a:r>
                        <a:rPr lang="en-US" altLang="zh-CN" sz="1800" b="1">
                          <a:latin typeface="Times New Roman" panose="02020603050405020304" pitchFamily="18" charset="0"/>
                          <a:cs typeface="Times New Roman" panose="02020603050405020304" pitchFamily="18" charset="0"/>
                        </a:rPr>
                        <a:t>true</a:t>
                      </a:r>
                      <a:endParaRPr lang="zh-CN" altLang="en-US" sz="18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7&gt;10 //</a:t>
                      </a:r>
                      <a:r>
                        <a:rPr lang="zh-CN" altLang="en-US" sz="1800" b="1">
                          <a:latin typeface="Times New Roman" panose="02020603050405020304" pitchFamily="18" charset="0"/>
                          <a:cs typeface="Times New Roman" panose="02020603050405020304" pitchFamily="18" charset="0"/>
                        </a:rPr>
                        <a:t>返回值为</a:t>
                      </a:r>
                      <a:r>
                        <a:rPr lang="en-US" altLang="zh-CN" sz="1800" b="1">
                          <a:latin typeface="Times New Roman" panose="02020603050405020304" pitchFamily="18" charset="0"/>
                          <a:cs typeface="Times New Roman" panose="02020603050405020304" pitchFamily="18" charset="0"/>
                        </a:rPr>
                        <a:t>false</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4015">
                <a:tc>
                  <a:txBody>
                    <a:bodyPr/>
                    <a:p>
                      <a:pPr algn="ctr">
                        <a:buNone/>
                      </a:pPr>
                      <a:r>
                        <a:rPr lang="en-US" altLang="zh-CN" sz="1800" b="1">
                          <a:latin typeface="Times New Roman" panose="02020603050405020304" pitchFamily="18" charset="0"/>
                          <a:cs typeface="Times New Roman" panose="02020603050405020304" pitchFamily="18" charset="0"/>
                        </a:rPr>
                        <a:t>&lt;=</a:t>
                      </a:r>
                      <a:r>
                        <a:rPr lang="zh-CN" altLang="en-US" sz="1800" b="1">
                          <a:latin typeface="方正书宋简体" charset="0"/>
                          <a:cs typeface="方正书宋简体" charset="0"/>
                        </a:rPr>
                        <a:t>（小于等于）</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方正书宋简体" charset="0"/>
                          <a:cs typeface="方正书宋简体" charset="0"/>
                        </a:rPr>
                        <a:t>左边操作数</a:t>
                      </a:r>
                      <a:r>
                        <a:rPr lang="zh-CN" altLang="en-US" sz="1800" b="1">
                          <a:latin typeface="Times New Roman" panose="02020603050405020304" pitchFamily="18" charset="0"/>
                          <a:cs typeface="Times New Roman" panose="02020603050405020304" pitchFamily="18" charset="0"/>
                        </a:rPr>
                        <a:t>小于</a:t>
                      </a:r>
                      <a:r>
                        <a:rPr lang="zh-CN" altLang="en-US" sz="1800" b="1">
                          <a:latin typeface="方正书宋简体" charset="0"/>
                          <a:cs typeface="方正书宋简体" charset="0"/>
                        </a:rPr>
                        <a:t>或等于右边操作数时返回</a:t>
                      </a:r>
                      <a:r>
                        <a:rPr lang="en-US" altLang="zh-CN" sz="1800" b="1">
                          <a:latin typeface="Times New Roman" panose="02020603050405020304" pitchFamily="18" charset="0"/>
                          <a:cs typeface="Times New Roman" panose="02020603050405020304" pitchFamily="18" charset="0"/>
                        </a:rPr>
                        <a:t>true</a:t>
                      </a:r>
                      <a:endParaRPr lang="zh-CN" altLang="en-US" sz="18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10&lt;=10 //</a:t>
                      </a:r>
                      <a:r>
                        <a:rPr lang="zh-CN" altLang="en-US" sz="1800" b="1">
                          <a:latin typeface="Times New Roman" panose="02020603050405020304" pitchFamily="18" charset="0"/>
                          <a:cs typeface="Times New Roman" panose="02020603050405020304" pitchFamily="18" charset="0"/>
                        </a:rPr>
                        <a:t>返回值为</a:t>
                      </a:r>
                      <a:r>
                        <a:rPr lang="en-US" altLang="zh-CN" sz="1800" b="1">
                          <a:latin typeface="Times New Roman" panose="02020603050405020304" pitchFamily="18" charset="0"/>
                          <a:cs typeface="Times New Roman" panose="02020603050405020304" pitchFamily="18" charset="0"/>
                        </a:rPr>
                        <a:t>ture</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4015">
                <a:tc>
                  <a:txBody>
                    <a:bodyPr/>
                    <a:p>
                      <a:pPr algn="ctr">
                        <a:buNone/>
                      </a:pPr>
                      <a:r>
                        <a:rPr lang="en-US" altLang="zh-CN" sz="1800" b="1">
                          <a:latin typeface="Times New Roman" panose="02020603050405020304" pitchFamily="18" charset="0"/>
                          <a:cs typeface="Times New Roman" panose="02020603050405020304" pitchFamily="18" charset="0"/>
                        </a:rPr>
                        <a:t>&gt;=</a:t>
                      </a:r>
                      <a:r>
                        <a:rPr lang="zh-CN" altLang="en-US" sz="1800" b="1">
                          <a:latin typeface="方正书宋简体" charset="0"/>
                          <a:cs typeface="方正书宋简体" charset="0"/>
                        </a:rPr>
                        <a:t>（大于等于）</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方正书宋简体" charset="0"/>
                          <a:cs typeface="方正书宋简体" charset="0"/>
                        </a:rPr>
                        <a:t>左边操作数大</a:t>
                      </a:r>
                      <a:r>
                        <a:rPr lang="zh-CN" altLang="en-US" sz="1800" b="1">
                          <a:latin typeface="Times New Roman" panose="02020603050405020304" pitchFamily="18" charset="0"/>
                          <a:cs typeface="Times New Roman" panose="02020603050405020304" pitchFamily="18" charset="0"/>
                        </a:rPr>
                        <a:t>于</a:t>
                      </a:r>
                      <a:r>
                        <a:rPr lang="zh-CN" altLang="en-US" sz="1800" b="1">
                          <a:latin typeface="方正书宋简体" charset="0"/>
                          <a:cs typeface="方正书宋简体" charset="0"/>
                        </a:rPr>
                        <a:t>或等于右边操作数时返回</a:t>
                      </a:r>
                      <a:r>
                        <a:rPr lang="en-US" altLang="zh-CN" sz="1800" b="1">
                          <a:latin typeface="Times New Roman" panose="02020603050405020304" pitchFamily="18" charset="0"/>
                          <a:cs typeface="Times New Roman" panose="02020603050405020304" pitchFamily="18" charset="0"/>
                        </a:rPr>
                        <a:t>true</a:t>
                      </a:r>
                      <a:endParaRPr lang="zh-CN" altLang="en-US" sz="18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3&gt;=6 //</a:t>
                      </a:r>
                      <a:r>
                        <a:rPr lang="zh-CN" altLang="en-US" sz="1800" b="1">
                          <a:latin typeface="Times New Roman" panose="02020603050405020304" pitchFamily="18" charset="0"/>
                          <a:cs typeface="Times New Roman" panose="02020603050405020304" pitchFamily="18" charset="0"/>
                        </a:rPr>
                        <a:t>返回值</a:t>
                      </a:r>
                      <a:r>
                        <a:rPr lang="en-US" altLang="zh-CN" sz="1800" b="1">
                          <a:latin typeface="Times New Roman" panose="02020603050405020304" pitchFamily="18" charset="0"/>
                          <a:cs typeface="Times New Roman" panose="02020603050405020304" pitchFamily="18" charset="0"/>
                        </a:rPr>
                        <a:t>false</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algn="ctr">
                        <a:buNone/>
                      </a:pPr>
                      <a:r>
                        <a:rPr lang="en-US" altLang="zh-CN" sz="1800" b="1">
                          <a:latin typeface="Times New Roman" panose="02020603050405020304" pitchFamily="18" charset="0"/>
                          <a:cs typeface="Times New Roman" panose="02020603050405020304" pitchFamily="18" charset="0"/>
                        </a:rPr>
                        <a:t>==</a:t>
                      </a:r>
                      <a:r>
                        <a:rPr lang="zh-CN" altLang="en-US" sz="1800" b="1">
                          <a:latin typeface="方正书宋简体" charset="0"/>
                          <a:cs typeface="方正书宋简体" charset="0"/>
                        </a:rPr>
                        <a:t>（等于）</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方正书宋简体" charset="0"/>
                          <a:cs typeface="方正书宋简体" charset="0"/>
                        </a:rPr>
                        <a:t>左、右两边操作数的值相等时返回</a:t>
                      </a:r>
                      <a:r>
                        <a:rPr lang="en-US" altLang="zh-CN" sz="1800" b="1">
                          <a:latin typeface="Times New Roman" panose="02020603050405020304" pitchFamily="18" charset="0"/>
                          <a:cs typeface="Times New Roman" panose="02020603050405020304" pitchFamily="18" charset="0"/>
                        </a:rPr>
                        <a:t>true</a:t>
                      </a:r>
                      <a:endParaRPr lang="zh-CN" altLang="en-US" sz="18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“17”==17 //</a:t>
                      </a:r>
                      <a:r>
                        <a:rPr lang="zh-CN" altLang="en-US" sz="1800" b="1">
                          <a:latin typeface="Times New Roman" panose="02020603050405020304" pitchFamily="18" charset="0"/>
                          <a:cs typeface="Times New Roman" panose="02020603050405020304" pitchFamily="18" charset="0"/>
                        </a:rPr>
                        <a:t>返回值为</a:t>
                      </a:r>
                      <a:r>
                        <a:rPr lang="en-US" altLang="zh-CN" sz="1800" b="1">
                          <a:latin typeface="Times New Roman" panose="02020603050405020304" pitchFamily="18" charset="0"/>
                          <a:cs typeface="Times New Roman" panose="02020603050405020304" pitchFamily="18" charset="0"/>
                        </a:rPr>
                        <a:t>ture</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4180">
                <a:tc>
                  <a:txBody>
                    <a:bodyPr/>
                    <a:p>
                      <a:pPr algn="ctr">
                        <a:buNone/>
                      </a:pPr>
                      <a:r>
                        <a:rPr lang="en-US" altLang="zh-CN" sz="1800" b="1">
                          <a:latin typeface="Times New Roman" panose="02020603050405020304" pitchFamily="18" charset="0"/>
                          <a:cs typeface="Times New Roman" panose="02020603050405020304" pitchFamily="18" charset="0"/>
                        </a:rPr>
                        <a:t>===</a:t>
                      </a:r>
                      <a:r>
                        <a:rPr lang="zh-CN" altLang="en-US" sz="1800" b="1">
                          <a:latin typeface="方正书宋简体" charset="0"/>
                          <a:cs typeface="方正书宋简体" charset="0"/>
                        </a:rPr>
                        <a:t>（严格等于）</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方正书宋简体" charset="0"/>
                          <a:cs typeface="方正书宋简体" charset="0"/>
                        </a:rPr>
                        <a:t>左、右两边操作数的值相等且数据类型相同时返回</a:t>
                      </a:r>
                      <a:r>
                        <a:rPr lang="en-US" altLang="zh-CN" sz="1800" b="1">
                          <a:latin typeface="Times New Roman" panose="02020603050405020304" pitchFamily="18" charset="0"/>
                          <a:cs typeface="Times New Roman" panose="02020603050405020304" pitchFamily="18" charset="0"/>
                        </a:rPr>
                        <a:t>true</a:t>
                      </a:r>
                      <a:endParaRPr lang="zh-CN" altLang="en-US" sz="18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“17”===17 //</a:t>
                      </a:r>
                      <a:r>
                        <a:rPr lang="zh-CN" altLang="en-US" sz="1800" b="1">
                          <a:latin typeface="Times New Roman" panose="02020603050405020304" pitchFamily="18" charset="0"/>
                          <a:cs typeface="Times New Roman" panose="02020603050405020304" pitchFamily="18" charset="0"/>
                        </a:rPr>
                        <a:t>返回值为</a:t>
                      </a:r>
                      <a:r>
                        <a:rPr lang="en-US" altLang="zh-CN" sz="1800" b="1">
                          <a:latin typeface="Times New Roman" panose="02020603050405020304" pitchFamily="18" charset="0"/>
                          <a:cs typeface="Times New Roman" panose="02020603050405020304" pitchFamily="18" charset="0"/>
                        </a:rPr>
                        <a:t>false</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algn="ctr">
                        <a:buNone/>
                      </a:pPr>
                      <a:r>
                        <a:rPr lang="en-US" altLang="zh-CN" sz="1800" b="1">
                          <a:latin typeface="Times New Roman" panose="02020603050405020304" pitchFamily="18" charset="0"/>
                          <a:cs typeface="Times New Roman" panose="02020603050405020304" pitchFamily="18" charset="0"/>
                        </a:rPr>
                        <a:t>!=</a:t>
                      </a:r>
                      <a:r>
                        <a:rPr lang="zh-CN" altLang="en-US" sz="1800" b="1">
                          <a:latin typeface="方正书宋简体" charset="0"/>
                          <a:cs typeface="方正书宋简体" charset="0"/>
                        </a:rPr>
                        <a:t>（小等于）</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方正书宋简体" charset="0"/>
                          <a:cs typeface="方正书宋简体" charset="0"/>
                        </a:rPr>
                        <a:t>左、右两边操作数的值不相等时返回</a:t>
                      </a:r>
                      <a:r>
                        <a:rPr lang="en-US" altLang="zh-CN" sz="1800" b="1">
                          <a:latin typeface="Times New Roman" panose="02020603050405020304" pitchFamily="18" charset="0"/>
                          <a:cs typeface="Times New Roman" panose="02020603050405020304" pitchFamily="18" charset="0"/>
                        </a:rPr>
                        <a:t>true</a:t>
                      </a:r>
                      <a:endParaRPr lang="zh-CN" altLang="en-US" sz="18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“17”!=17 //</a:t>
                      </a:r>
                      <a:r>
                        <a:rPr lang="zh-CN" altLang="en-US" sz="1800" b="1">
                          <a:latin typeface="Times New Roman" panose="02020603050405020304" pitchFamily="18" charset="0"/>
                          <a:cs typeface="Times New Roman" panose="02020603050405020304" pitchFamily="18" charset="0"/>
                        </a:rPr>
                        <a:t>返回值为</a:t>
                      </a:r>
                      <a:r>
                        <a:rPr lang="en-US" altLang="zh-CN" sz="1800" b="1">
                          <a:latin typeface="Times New Roman" panose="02020603050405020304" pitchFamily="18" charset="0"/>
                          <a:cs typeface="Times New Roman" panose="02020603050405020304" pitchFamily="18" charset="0"/>
                        </a:rPr>
                        <a:t>false</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8945">
                <a:tc>
                  <a:txBody>
                    <a:bodyPr/>
                    <a:p>
                      <a:pPr algn="ctr">
                        <a:buNone/>
                      </a:pPr>
                      <a:r>
                        <a:rPr lang="en-US" altLang="zh-CN" sz="1800" b="1">
                          <a:latin typeface="Times New Roman" panose="02020603050405020304" pitchFamily="18" charset="0"/>
                          <a:cs typeface="Times New Roman" panose="02020603050405020304" pitchFamily="18" charset="0"/>
                        </a:rPr>
                        <a:t>!===</a:t>
                      </a:r>
                      <a:r>
                        <a:rPr lang="zh-CN" altLang="en-US" sz="1800" b="1">
                          <a:latin typeface="方正书宋简体" charset="0"/>
                          <a:cs typeface="方正书宋简体" charset="0"/>
                        </a:rPr>
                        <a:t>（不严格等于）</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方正书宋简体" charset="0"/>
                          <a:cs typeface="方正书宋简体" charset="0"/>
                        </a:rPr>
                        <a:t>左、右两边操作数的值不相等或数据类型不相同时返回</a:t>
                      </a:r>
                      <a:r>
                        <a:rPr lang="en-US" altLang="zh-CN" sz="1800" b="1">
                          <a:latin typeface="Times New Roman" panose="02020603050405020304" pitchFamily="18" charset="0"/>
                          <a:cs typeface="Times New Roman" panose="02020603050405020304" pitchFamily="18" charset="0"/>
                        </a:rPr>
                        <a:t>true</a:t>
                      </a:r>
                      <a:endParaRPr lang="zh-CN" altLang="en-US" sz="18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b="1">
                          <a:latin typeface="Times New Roman" panose="02020603050405020304" pitchFamily="18" charset="0"/>
                          <a:cs typeface="Times New Roman" panose="02020603050405020304" pitchFamily="18" charset="0"/>
                        </a:rPr>
                        <a:t>“17”!==17 //</a:t>
                      </a:r>
                      <a:r>
                        <a:rPr lang="zh-CN" altLang="en-US" sz="1800" b="1">
                          <a:latin typeface="Times New Roman" panose="02020603050405020304" pitchFamily="18" charset="0"/>
                          <a:cs typeface="Times New Roman" panose="02020603050405020304" pitchFamily="18" charset="0"/>
                        </a:rPr>
                        <a:t>返回值为</a:t>
                      </a:r>
                      <a:r>
                        <a:rPr lang="en-US" altLang="zh-CN" sz="1800" b="1">
                          <a:latin typeface="Times New Roman" panose="02020603050405020304" pitchFamily="18" charset="0"/>
                          <a:cs typeface="Times New Roman" panose="02020603050405020304" pitchFamily="18" charset="0"/>
                        </a:rPr>
                        <a:t>true</a:t>
                      </a:r>
                      <a:endParaRPr lang="zh-CN" alt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4514" name="标题 704513"/>
          <p:cNvSpPr>
            <a:spLocks noGrp="1"/>
          </p:cNvSpPr>
          <p:nvPr>
            <p:ph type="title"/>
          </p:nvPr>
        </p:nvSpPr>
        <p:spPr>
          <a:xfrm>
            <a:off x="0" y="29845"/>
            <a:ext cx="8229600" cy="833438"/>
          </a:xfrm>
        </p:spPr>
        <p:txBody>
          <a:bodyPr anchor="b"/>
          <a:p>
            <a:pPr algn="l" fontAlgn="base"/>
            <a:r>
              <a:rPr lang="en-US" altLang="zh-CN" sz="3600" b="1" strike="noStrike" noProof="1" dirty="0">
                <a:solidFill>
                  <a:srgbClr val="003366"/>
                </a:solidFill>
                <a:effectLst/>
              </a:rPr>
              <a:t>3. 逻辑表达式</a:t>
            </a:r>
            <a:r>
              <a:rPr lang="zh-CN" altLang="en-US" sz="3600" strike="noStrike" noProof="1" dirty="0"/>
              <a:t> </a:t>
            </a:r>
            <a:endParaRPr lang="zh-CN" altLang="en-US" sz="3600" strike="noStrike" noProof="1" dirty="0"/>
          </a:p>
        </p:txBody>
      </p:sp>
      <p:sp>
        <p:nvSpPr>
          <p:cNvPr id="704515" name="内容占位符 704514"/>
          <p:cNvSpPr>
            <a:spLocks noGrp="1"/>
          </p:cNvSpPr>
          <p:nvPr>
            <p:ph idx="1"/>
          </p:nvPr>
        </p:nvSpPr>
        <p:spPr>
          <a:xfrm>
            <a:off x="0" y="864235"/>
            <a:ext cx="9144000" cy="5993765"/>
          </a:xfrm>
        </p:spPr>
        <p:txBody>
          <a:bodyPr anchor="t"/>
          <a:p>
            <a:pPr>
              <a:buClr>
                <a:srgbClr val="FF0000"/>
              </a:buClr>
            </a:pPr>
            <a:r>
              <a:rPr sz="3000" b="1" dirty="0"/>
              <a:t>逻辑表达式需要使用逻辑运算符对表达式进行逻辑运算。使用逻辑运算符可将多个关系表达式组合起来组成一个复杂的逻辑表达式。包含有关系表达式时，将首先运算关系表达式，然后再对关系表达式的结果进行逻辑运算。</a:t>
            </a:r>
            <a:r>
              <a:rPr sz="3000" b="1" dirty="0">
                <a:sym typeface="+mn-ea"/>
              </a:rPr>
              <a:t>常用</a:t>
            </a:r>
            <a:r>
              <a:rPr lang="zh-CN" sz="3000" b="1" dirty="0">
                <a:sym typeface="+mn-ea"/>
              </a:rPr>
              <a:t>逻辑</a:t>
            </a:r>
            <a:r>
              <a:rPr sz="3000" b="1" dirty="0">
                <a:sym typeface="+mn-ea"/>
              </a:rPr>
              <a:t>运算符如</a:t>
            </a:r>
            <a:r>
              <a:rPr lang="zh-CN" sz="3000" b="1" dirty="0">
                <a:sym typeface="+mn-ea"/>
              </a:rPr>
              <a:t>下表所示</a:t>
            </a:r>
            <a:r>
              <a:rPr lang="en-US" altLang="zh-CN" sz="3000" b="1">
                <a:sym typeface="+mn-ea"/>
              </a:rPr>
              <a:t>:</a:t>
            </a:r>
            <a:endParaRPr lang="en-US" altLang="zh-CN" sz="3000" b="1"/>
          </a:p>
          <a:p>
            <a:pPr>
              <a:buClr>
                <a:srgbClr val="FF0000"/>
              </a:buClr>
            </a:pPr>
            <a:endParaRPr sz="3000" b="1" dirty="0"/>
          </a:p>
        </p:txBody>
      </p:sp>
      <p:graphicFrame>
        <p:nvGraphicFramePr>
          <p:cNvPr id="0" name="表格 -1"/>
          <p:cNvGraphicFramePr/>
          <p:nvPr>
            <p:custDataLst>
              <p:tags r:id="rId1"/>
            </p:custDataLst>
          </p:nvPr>
        </p:nvGraphicFramePr>
        <p:xfrm>
          <a:off x="205105" y="3292475"/>
          <a:ext cx="8856345" cy="2132965"/>
        </p:xfrm>
        <a:graphic>
          <a:graphicData uri="http://schemas.openxmlformats.org/drawingml/2006/table">
            <a:tbl>
              <a:tblPr firstRow="1" bandRow="1">
                <a:tableStyleId>{5940675A-B579-460E-94D1-54222C63F5DA}</a:tableStyleId>
              </a:tblPr>
              <a:tblGrid>
                <a:gridCol w="1378585"/>
                <a:gridCol w="1946910"/>
                <a:gridCol w="1911350"/>
                <a:gridCol w="3619500"/>
              </a:tblGrid>
              <a:tr h="476250">
                <a:tc>
                  <a:txBody>
                    <a:bodyPr/>
                    <a:p>
                      <a:pPr algn="ctr">
                        <a:buNone/>
                      </a:pPr>
                      <a:r>
                        <a:rPr lang="zh-CN" altLang="en-US" sz="2000" b="1">
                          <a:solidFill>
                            <a:schemeClr val="accent6">
                              <a:lumMod val="10000"/>
                            </a:schemeClr>
                          </a:solidFill>
                          <a:latin typeface="Times New Roman" panose="02020603050405020304" pitchFamily="18" charset="0"/>
                          <a:cs typeface="Times New Roman" panose="02020603050405020304" pitchFamily="18" charset="0"/>
                        </a:rPr>
                        <a:t>运算符</a:t>
                      </a:r>
                      <a:endParaRPr lang="zh-CN" altLang="en-US" sz="20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000" b="1">
                          <a:solidFill>
                            <a:schemeClr val="accent6">
                              <a:lumMod val="10000"/>
                            </a:schemeClr>
                          </a:solidFill>
                          <a:latin typeface="Times New Roman" panose="02020603050405020304" pitchFamily="18" charset="0"/>
                          <a:cs typeface="Times New Roman" panose="02020603050405020304" pitchFamily="18" charset="0"/>
                        </a:rPr>
                        <a:t>描述</a:t>
                      </a:r>
                      <a:endParaRPr lang="zh-CN" altLang="en-US" sz="20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000" b="1">
                          <a:solidFill>
                            <a:schemeClr val="accent6">
                              <a:lumMod val="10000"/>
                            </a:schemeClr>
                          </a:solidFill>
                          <a:latin typeface="方正书宋简体" charset="0"/>
                          <a:cs typeface="方正书宋简体" charset="0"/>
                        </a:rPr>
                        <a:t>类型</a:t>
                      </a:r>
                      <a:endParaRPr lang="zh-CN" altLang="en-US" sz="2000" b="1">
                        <a:solidFill>
                          <a:schemeClr val="accent6">
                            <a:lumMod val="10000"/>
                          </a:schemeClr>
                        </a:solidFill>
                        <a:latin typeface="方正书宋简体" charset="0"/>
                        <a:ea typeface="方正书宋简体" charset="0"/>
                        <a:cs typeface="方正书宋简体" charset="0"/>
                      </a:endParaRPr>
                    </a:p>
                  </a:txBody>
                  <a:tcPr marL="68580" marR="68580" marT="11429" marB="11429"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000" b="1">
                          <a:solidFill>
                            <a:schemeClr val="accent6">
                              <a:lumMod val="10000"/>
                            </a:schemeClr>
                          </a:solidFill>
                          <a:latin typeface="Times New Roman" panose="02020603050405020304" pitchFamily="18" charset="0"/>
                          <a:cs typeface="Times New Roman" panose="02020603050405020304" pitchFamily="18" charset="0"/>
                        </a:rPr>
                        <a:t>示</a:t>
                      </a:r>
                      <a:r>
                        <a:rPr lang="zh-CN" altLang="en-US" sz="2000" b="1">
                          <a:solidFill>
                            <a:schemeClr val="accent6">
                              <a:lumMod val="10000"/>
                            </a:schemeClr>
                          </a:solidFill>
                          <a:latin typeface="方正书宋简体" charset="0"/>
                          <a:cs typeface="方正书宋简体" charset="0"/>
                        </a:rPr>
                        <a:t>  </a:t>
                      </a:r>
                      <a:r>
                        <a:rPr lang="zh-CN" altLang="en-US" sz="2000" b="1">
                          <a:solidFill>
                            <a:schemeClr val="accent6">
                              <a:lumMod val="10000"/>
                            </a:schemeClr>
                          </a:solidFill>
                          <a:latin typeface="Times New Roman" panose="02020603050405020304" pitchFamily="18" charset="0"/>
                          <a:cs typeface="Times New Roman" panose="02020603050405020304" pitchFamily="18" charset="0"/>
                        </a:rPr>
                        <a:t>例</a:t>
                      </a:r>
                      <a:endParaRPr lang="zh-CN" altLang="en-US" sz="20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8480">
                <a:tc>
                  <a:txBody>
                    <a:bodyPr/>
                    <a:p>
                      <a:pPr algn="ctr">
                        <a:buNone/>
                      </a:pPr>
                      <a:r>
                        <a:rPr lang="zh-CN" altLang="en-US" sz="2000" b="1">
                          <a:latin typeface="方正书宋简体" charset="0"/>
                          <a:cs typeface="方正书宋简体" charset="0"/>
                        </a:rPr>
                        <a:t>！</a:t>
                      </a:r>
                      <a:endParaRPr lang="zh-CN" altLang="en-US" sz="2000" b="1">
                        <a:latin typeface="方正书宋简体" charset="0"/>
                        <a:ea typeface="方正书宋简体" charset="0"/>
                        <a:cs typeface="方正书宋简体" charset="0"/>
                      </a:endParaRPr>
                    </a:p>
                  </a:txBody>
                  <a:tcPr marL="68580" marR="68580" marT="11429" marB="11429"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000" b="1">
                          <a:latin typeface="方正书宋简体" charset="0"/>
                          <a:cs typeface="方正书宋简体" charset="0"/>
                        </a:rPr>
                        <a:t>取反（逻辑非）</a:t>
                      </a:r>
                      <a:endParaRPr lang="zh-CN" altLang="en-US" sz="20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000" b="1">
                          <a:latin typeface="方正书宋简体" charset="0"/>
                          <a:cs typeface="方正书宋简体" charset="0"/>
                        </a:rPr>
                        <a:t>单目运算符</a:t>
                      </a:r>
                      <a:endParaRPr lang="zh-CN" altLang="en-US" sz="20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000" b="1">
                          <a:latin typeface="Times New Roman" panose="02020603050405020304" pitchFamily="18" charset="0"/>
                          <a:cs typeface="Times New Roman" panose="02020603050405020304" pitchFamily="18" charset="0"/>
                        </a:rPr>
                        <a:t>!3 //</a:t>
                      </a:r>
                      <a:r>
                        <a:rPr lang="zh-CN" altLang="en-US" sz="2000" b="1">
                          <a:latin typeface="Times New Roman" panose="02020603050405020304" pitchFamily="18" charset="0"/>
                          <a:cs typeface="Times New Roman" panose="02020603050405020304" pitchFamily="18" charset="0"/>
                        </a:rPr>
                        <a:t>返回值</a:t>
                      </a:r>
                      <a:r>
                        <a:rPr lang="en-US" altLang="zh-CN" sz="2000" b="1">
                          <a:latin typeface="Times New Roman" panose="02020603050405020304" pitchFamily="18" charset="0"/>
                          <a:cs typeface="Times New Roman" panose="02020603050405020304" pitchFamily="18" charset="0"/>
                        </a:rPr>
                        <a:t>false</a:t>
                      </a:r>
                      <a:endParaRPr lang="zh-CN"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1025">
                <a:tc>
                  <a:txBody>
                    <a:bodyPr/>
                    <a:p>
                      <a:pPr algn="ctr">
                        <a:buNone/>
                      </a:pPr>
                      <a:r>
                        <a:rPr lang="en-US" altLang="zh-CN" sz="2000" b="1">
                          <a:latin typeface="宋体" panose="02010600030101010101" pitchFamily="2" charset="-122"/>
                          <a:ea typeface="宋体" panose="02010600030101010101" pitchFamily="2" charset="-122"/>
                          <a:cs typeface="宋体" panose="02010600030101010101" pitchFamily="2" charset="-122"/>
                        </a:rPr>
                        <a:t>&amp;&amp;</a:t>
                      </a:r>
                      <a:endParaRPr lang="en-US" altLang="zh-CN" sz="2000" b="1">
                        <a:latin typeface="宋体" panose="02010600030101010101" pitchFamily="2" charset="-122"/>
                        <a:ea typeface="宋体" panose="02010600030101010101" pitchFamily="2" charset="-122"/>
                        <a:cs typeface="宋体" panose="02010600030101010101" pitchFamily="2" charset="-122"/>
                      </a:endParaRPr>
                    </a:p>
                  </a:txBody>
                  <a:tcPr marL="68580" marR="68580" marT="11429" marB="11429"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000" b="1">
                          <a:latin typeface="方正书宋简体" charset="0"/>
                          <a:cs typeface="方正书宋简体" charset="0"/>
                        </a:rPr>
                        <a:t>与运算（逻辑与）</a:t>
                      </a:r>
                      <a:endParaRPr lang="zh-CN" altLang="en-US" sz="20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000" b="1">
                          <a:latin typeface="方正书宋简体" charset="0"/>
                          <a:cs typeface="方正书宋简体" charset="0"/>
                        </a:rPr>
                        <a:t>双目运算符</a:t>
                      </a:r>
                      <a:endParaRPr lang="zh-CN" altLang="en-US" sz="20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000" b="1">
                          <a:latin typeface="Times New Roman" panose="02020603050405020304" pitchFamily="18" charset="0"/>
                          <a:cs typeface="Times New Roman" panose="02020603050405020304" pitchFamily="18" charset="0"/>
                        </a:rPr>
                        <a:t>true &amp;&amp; true //</a:t>
                      </a:r>
                      <a:r>
                        <a:rPr lang="zh-CN" altLang="en-US" sz="2000" b="1">
                          <a:latin typeface="Times New Roman" panose="02020603050405020304" pitchFamily="18" charset="0"/>
                          <a:cs typeface="Times New Roman" panose="02020603050405020304" pitchFamily="18" charset="0"/>
                        </a:rPr>
                        <a:t>返回值</a:t>
                      </a:r>
                      <a:r>
                        <a:rPr lang="en-US" altLang="zh-CN" sz="2000" b="1">
                          <a:latin typeface="Times New Roman" panose="02020603050405020304" pitchFamily="18" charset="0"/>
                          <a:cs typeface="Times New Roman" panose="02020603050405020304" pitchFamily="18" charset="0"/>
                        </a:rPr>
                        <a:t>true</a:t>
                      </a:r>
                      <a:endParaRPr lang="zh-CN"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7210">
                <a:tc>
                  <a:txBody>
                    <a:bodyPr/>
                    <a:p>
                      <a:pPr algn="ctr">
                        <a:buNone/>
                      </a:pPr>
                      <a:r>
                        <a:rPr lang="en-US" altLang="zh-CN" sz="2000" b="1">
                          <a:latin typeface="Times New Roman" panose="02020603050405020304" pitchFamily="18" charset="0"/>
                          <a:cs typeface="Times New Roman" panose="02020603050405020304" pitchFamily="18" charset="0"/>
                        </a:rPr>
                        <a:t>||</a:t>
                      </a:r>
                      <a:endParaRPr lang="en-US" altLang="zh-CN"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000" b="1">
                          <a:latin typeface="方正书宋简体" charset="0"/>
                          <a:cs typeface="方正书宋简体" charset="0"/>
                        </a:rPr>
                        <a:t>或运算（逻辑或）</a:t>
                      </a:r>
                      <a:endParaRPr lang="zh-CN" altLang="en-US" sz="20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000" b="1">
                          <a:latin typeface="方正书宋简体" charset="0"/>
                          <a:cs typeface="方正书宋简体" charset="0"/>
                        </a:rPr>
                        <a:t>双目运算符</a:t>
                      </a:r>
                      <a:endParaRPr lang="zh-CN" altLang="en-US" sz="2000" b="1">
                        <a:latin typeface="方正书宋简体" charset="0"/>
                        <a:ea typeface="方正书宋简体" charset="0"/>
                        <a:cs typeface="方正书宋简体" charset="0"/>
                      </a:endParaRPr>
                    </a:p>
                  </a:txBody>
                  <a:tcPr marL="68580" marR="68580" marT="11429" marB="11429"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000" b="1">
                          <a:latin typeface="Times New Roman" panose="02020603050405020304" pitchFamily="18" charset="0"/>
                          <a:cs typeface="Times New Roman" panose="02020603050405020304" pitchFamily="18" charset="0"/>
                        </a:rPr>
                        <a:t>false || true//</a:t>
                      </a:r>
                      <a:r>
                        <a:rPr lang="zh-CN" altLang="en-US" sz="2000" b="1">
                          <a:latin typeface="Times New Roman" panose="02020603050405020304" pitchFamily="18" charset="0"/>
                          <a:cs typeface="Times New Roman" panose="02020603050405020304" pitchFamily="18" charset="0"/>
                        </a:rPr>
                        <a:t>返回值</a:t>
                      </a:r>
                      <a:r>
                        <a:rPr lang="en-US" altLang="zh-CN" sz="2000" b="1">
                          <a:latin typeface="Times New Roman" panose="02020603050405020304" pitchFamily="18" charset="0"/>
                          <a:cs typeface="Times New Roman" panose="02020603050405020304" pitchFamily="18" charset="0"/>
                        </a:rPr>
                        <a:t>true</a:t>
                      </a:r>
                      <a:endParaRPr lang="zh-CN"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1429" marB="11429"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707585"/>
          <p:cNvSpPr>
            <a:spLocks noGrp="1"/>
          </p:cNvSpPr>
          <p:nvPr>
            <p:ph type="title"/>
          </p:nvPr>
        </p:nvSpPr>
        <p:spPr>
          <a:xfrm>
            <a:off x="442913" y="103188"/>
            <a:ext cx="8243887" cy="927100"/>
          </a:xfrm>
        </p:spPr>
        <p:txBody>
          <a:bodyPr anchor="b"/>
          <a:p>
            <a:r>
              <a:rPr lang="zh-CN" altLang="en-US" sz="3300" b="1" dirty="0">
                <a:solidFill>
                  <a:schemeClr val="accent6">
                    <a:lumMod val="10000"/>
                  </a:schemeClr>
                </a:solidFill>
                <a:effectLst/>
              </a:rPr>
              <a:t>逻辑</a:t>
            </a:r>
            <a:r>
              <a:rPr lang="en-US" altLang="zh-CN" sz="3300" b="1" dirty="0">
                <a:solidFill>
                  <a:schemeClr val="accent6">
                    <a:lumMod val="10000"/>
                  </a:schemeClr>
                </a:solidFill>
                <a:effectLst/>
              </a:rPr>
              <a:t>&amp;&amp;</a:t>
            </a:r>
            <a:r>
              <a:rPr lang="zh-CN" altLang="en-US" sz="3300" b="1" dirty="0">
                <a:solidFill>
                  <a:schemeClr val="accent6">
                    <a:lumMod val="10000"/>
                  </a:schemeClr>
                </a:solidFill>
                <a:effectLst/>
              </a:rPr>
              <a:t>运算符运算原则</a:t>
            </a:r>
            <a:endParaRPr lang="zh-CN" altLang="en-US" sz="3300" b="1" dirty="0">
              <a:solidFill>
                <a:schemeClr val="accent6">
                  <a:lumMod val="10000"/>
                </a:schemeClr>
              </a:solidFill>
              <a:effectLst/>
            </a:endParaRPr>
          </a:p>
        </p:txBody>
      </p:sp>
      <p:sp>
        <p:nvSpPr>
          <p:cNvPr id="707587" name="内容占位符 707586"/>
          <p:cNvSpPr>
            <a:spLocks noGrp="1"/>
          </p:cNvSpPr>
          <p:nvPr>
            <p:ph idx="1"/>
          </p:nvPr>
        </p:nvSpPr>
        <p:spPr>
          <a:xfrm>
            <a:off x="54610" y="1273175"/>
            <a:ext cx="8804910" cy="5445125"/>
          </a:xfrm>
        </p:spPr>
        <p:txBody>
          <a:bodyPr anchor="t"/>
          <a:p>
            <a:pPr>
              <a:buClr>
                <a:srgbClr val="FF0000"/>
              </a:buClr>
            </a:pPr>
            <a:r>
              <a:rPr lang="zh-CN" altLang="en-US" b="1" dirty="0"/>
              <a:t>如果两个操作数的都是逻辑值，则两个操作数同时为</a:t>
            </a:r>
            <a:r>
              <a:rPr lang="en-US" altLang="zh-CN" b="1" dirty="0"/>
              <a:t>true</a:t>
            </a:r>
            <a:r>
              <a:rPr lang="zh-CN" altLang="en-US" b="1" dirty="0"/>
              <a:t>时，结果为</a:t>
            </a:r>
            <a:r>
              <a:rPr lang="en-US" altLang="zh-CN" b="1" dirty="0"/>
              <a:t>true</a:t>
            </a:r>
            <a:r>
              <a:rPr lang="zh-CN" altLang="en-US" b="1" dirty="0"/>
              <a:t>；否则为</a:t>
            </a:r>
            <a:r>
              <a:rPr lang="en-US" altLang="zh-CN" b="1"/>
              <a:t>false</a:t>
            </a:r>
            <a:r>
              <a:rPr lang="zh-CN" altLang="en-US" b="1"/>
              <a:t>。</a:t>
            </a:r>
            <a:endParaRPr lang="zh-CN" altLang="en-US" b="1"/>
          </a:p>
          <a:p>
            <a:pPr>
              <a:buClr>
                <a:srgbClr val="FF0000"/>
              </a:buClr>
            </a:pPr>
            <a:r>
              <a:rPr lang="zh-CN" altLang="en-US" b="1" dirty="0"/>
              <a:t>如果两个操作数中有一个不是逻辑值，则当第一个操作数的值为</a:t>
            </a:r>
            <a:r>
              <a:rPr lang="en-US" altLang="zh-CN" b="1" dirty="0"/>
              <a:t>false</a:t>
            </a:r>
            <a:r>
              <a:rPr lang="zh-CN" altLang="en-US" b="1" dirty="0"/>
              <a:t>时，结果为</a:t>
            </a:r>
            <a:r>
              <a:rPr lang="en-US" altLang="zh-CN" b="1" dirty="0"/>
              <a:t>false</a:t>
            </a:r>
            <a:r>
              <a:rPr lang="zh-CN" altLang="en-US" b="1" dirty="0"/>
              <a:t>；否则返回第二个操作数的值</a:t>
            </a:r>
            <a:r>
              <a:rPr lang="zh-CN" altLang="en-US" b="1">
                <a:sym typeface="+mn-ea"/>
              </a:rPr>
              <a:t>。</a:t>
            </a:r>
            <a:endParaRPr lang="zh-CN" altLang="en-US"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646145"/>
          <p:cNvSpPr>
            <a:spLocks noGrp="1"/>
          </p:cNvSpPr>
          <p:nvPr>
            <p:ph type="title"/>
          </p:nvPr>
        </p:nvSpPr>
        <p:spPr>
          <a:xfrm>
            <a:off x="0" y="0"/>
            <a:ext cx="8435975" cy="688975"/>
          </a:xfrm>
        </p:spPr>
        <p:txBody>
          <a:bodyPr anchor="b"/>
          <a:p>
            <a:pPr algn="l">
              <a:buClr>
                <a:srgbClr val="FF0000"/>
              </a:buClr>
              <a:buSzPct val="120000"/>
            </a:pPr>
            <a:r>
              <a:rPr lang="en-US" altLang="zh-CN" sz="3200" b="1" err="1">
                <a:solidFill>
                  <a:srgbClr val="000000"/>
                </a:solidFill>
                <a:effectLst/>
              </a:rPr>
              <a:t>3. JavaScript</a:t>
            </a:r>
            <a:r>
              <a:rPr lang="zh-CN" altLang="en-US" sz="3200" b="1" dirty="0">
                <a:solidFill>
                  <a:srgbClr val="000000"/>
                </a:solidFill>
                <a:effectLst/>
              </a:rPr>
              <a:t>的特点：</a:t>
            </a:r>
            <a:endParaRPr lang="zh-CN" altLang="en-US" sz="3200" b="1" dirty="0">
              <a:solidFill>
                <a:srgbClr val="000000"/>
              </a:solidFill>
              <a:effectLst/>
            </a:endParaRPr>
          </a:p>
        </p:txBody>
      </p:sp>
      <p:sp>
        <p:nvSpPr>
          <p:cNvPr id="646147" name="内容占位符 646146"/>
          <p:cNvSpPr>
            <a:spLocks noGrp="1"/>
          </p:cNvSpPr>
          <p:nvPr>
            <p:ph idx="1"/>
          </p:nvPr>
        </p:nvSpPr>
        <p:spPr>
          <a:xfrm>
            <a:off x="0" y="836613"/>
            <a:ext cx="9144000" cy="6021387"/>
          </a:xfrm>
        </p:spPr>
        <p:txBody>
          <a:bodyPr anchor="t"/>
          <a:p>
            <a:pPr eaLnBrk="0" hangingPunct="0">
              <a:lnSpc>
                <a:spcPct val="110000"/>
              </a:lnSpc>
              <a:spcBef>
                <a:spcPct val="0"/>
              </a:spcBef>
              <a:buClr>
                <a:srgbClr val="FF0000"/>
              </a:buClr>
            </a:pPr>
            <a:r>
              <a:rPr lang="en-US" altLang="zh-CN" sz="3000" b="1"/>
              <a:t> </a:t>
            </a:r>
            <a:r>
              <a:rPr lang="zh-CN" altLang="en-US" sz="3000" b="1" dirty="0"/>
              <a:t>是一种客户端脚本编程语言</a:t>
            </a:r>
            <a:endParaRPr lang="zh-CN" altLang="en-US" sz="3000" b="1" dirty="0"/>
          </a:p>
          <a:p>
            <a:pPr>
              <a:lnSpc>
                <a:spcPct val="110000"/>
              </a:lnSpc>
              <a:spcBef>
                <a:spcPct val="0"/>
              </a:spcBef>
              <a:buNone/>
            </a:pPr>
            <a:r>
              <a:rPr lang="zh-CN" altLang="en-US" sz="2600" b="1" dirty="0">
                <a:solidFill>
                  <a:srgbClr val="FFFF00"/>
                </a:solidFill>
              </a:rPr>
              <a:t>   </a:t>
            </a:r>
            <a:r>
              <a:rPr lang="en-US" altLang="zh-CN" sz="2800" b="1" err="1">
                <a:solidFill>
                  <a:srgbClr val="000000"/>
                </a:solidFill>
              </a:rPr>
              <a:t>javaScript</a:t>
            </a:r>
            <a:r>
              <a:rPr lang="zh-CN" altLang="en-US" sz="2800" b="1" dirty="0">
                <a:solidFill>
                  <a:srgbClr val="000000"/>
                </a:solidFill>
              </a:rPr>
              <a:t>采用小程序段的方式实现编程，主要运行在浏览器中。</a:t>
            </a:r>
            <a:endParaRPr lang="zh-CN" altLang="en-US" sz="2800" b="1" dirty="0">
              <a:solidFill>
                <a:srgbClr val="000000"/>
              </a:solidFill>
            </a:endParaRPr>
          </a:p>
          <a:p>
            <a:pPr eaLnBrk="0" hangingPunct="0">
              <a:lnSpc>
                <a:spcPct val="110000"/>
              </a:lnSpc>
              <a:spcBef>
                <a:spcPct val="0"/>
              </a:spcBef>
              <a:buClr>
                <a:srgbClr val="FF0000"/>
              </a:buClr>
            </a:pPr>
            <a:r>
              <a:rPr lang="zh-CN" altLang="en-US" sz="3000" b="1" dirty="0"/>
              <a:t>解释性的语言</a:t>
            </a:r>
            <a:endParaRPr lang="zh-CN" altLang="en-US" sz="3000" b="1" dirty="0"/>
          </a:p>
          <a:p>
            <a:pPr>
              <a:lnSpc>
                <a:spcPct val="110000"/>
              </a:lnSpc>
              <a:spcBef>
                <a:spcPct val="0"/>
              </a:spcBef>
              <a:buNone/>
            </a:pPr>
            <a:r>
              <a:rPr lang="zh-CN" altLang="en-US" sz="2600" b="1" dirty="0">
                <a:solidFill>
                  <a:srgbClr val="FFFF00"/>
                </a:solidFill>
              </a:rPr>
              <a:t>  </a:t>
            </a:r>
            <a:r>
              <a:rPr lang="en-US" altLang="zh-CN" sz="2800" b="1" err="1">
                <a:solidFill>
                  <a:srgbClr val="000000"/>
                </a:solidFill>
              </a:rPr>
              <a:t> javaScript的源代码不需经过编译，而是直接在运行时由浏览器解释执行。</a:t>
            </a:r>
            <a:endParaRPr lang="zh-CN" altLang="en-US" sz="3000" b="1" dirty="0">
              <a:solidFill>
                <a:srgbClr val="000000"/>
              </a:solidFill>
            </a:endParaRPr>
          </a:p>
          <a:p>
            <a:pPr>
              <a:lnSpc>
                <a:spcPct val="110000"/>
              </a:lnSpc>
              <a:spcBef>
                <a:spcPct val="0"/>
              </a:spcBef>
              <a:buClr>
                <a:srgbClr val="FF0000"/>
              </a:buClr>
            </a:pPr>
            <a:r>
              <a:rPr lang="zh-CN" altLang="en-US" sz="3000" b="1" dirty="0"/>
              <a:t>基于对象的语言</a:t>
            </a:r>
            <a:br>
              <a:rPr lang="zh-CN" altLang="en-US" sz="3000" b="1" dirty="0">
                <a:solidFill>
                  <a:srgbClr val="FFFF00"/>
                </a:solidFill>
              </a:rPr>
            </a:br>
            <a:r>
              <a:rPr lang="en-US" altLang="zh-CN" sz="2800" b="1" err="1">
                <a:solidFill>
                  <a:srgbClr val="000000"/>
                </a:solidFill>
              </a:rPr>
              <a:t>JavaScript是一种基于对象的脚本语言，这意味着它能运用自己已经创建的对象。它的许多功能可以来自于脚本环境中对象的方法与脚本的相互作用</a:t>
            </a:r>
            <a:r>
              <a:rPr lang="en-US" altLang="zh-CN" sz="2800" b="1" err="1">
                <a:solidFill>
                  <a:srgbClr val="000000"/>
                </a:solidFill>
                <a:sym typeface="+mn-ea"/>
              </a:rPr>
              <a:t>。</a:t>
            </a:r>
            <a:endParaRPr lang="en-US" altLang="zh-CN" sz="2800" b="1" err="1">
              <a:solidFill>
                <a:srgbClr val="000000"/>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706561"/>
          <p:cNvSpPr>
            <a:spLocks noGrp="1"/>
          </p:cNvSpPr>
          <p:nvPr>
            <p:ph type="title"/>
          </p:nvPr>
        </p:nvSpPr>
        <p:spPr>
          <a:xfrm>
            <a:off x="468313" y="0"/>
            <a:ext cx="8229600" cy="760413"/>
          </a:xfrm>
        </p:spPr>
        <p:txBody>
          <a:bodyPr anchor="b"/>
          <a:p>
            <a:r>
              <a:rPr lang="zh-CN" altLang="en-US" sz="3300" b="1" dirty="0">
                <a:solidFill>
                  <a:schemeClr val="accent6">
                    <a:lumMod val="10000"/>
                  </a:schemeClr>
                </a:solidFill>
                <a:effectLst/>
              </a:rPr>
              <a:t>逻辑</a:t>
            </a:r>
            <a:r>
              <a:rPr lang="en-US" altLang="zh-CN" sz="3300" b="1" dirty="0">
                <a:solidFill>
                  <a:schemeClr val="accent6">
                    <a:lumMod val="10000"/>
                  </a:schemeClr>
                </a:solidFill>
                <a:effectLst/>
              </a:rPr>
              <a:t>&amp;&amp;</a:t>
            </a:r>
            <a:r>
              <a:rPr lang="zh-CN" altLang="en-US" sz="3300" b="1" dirty="0">
                <a:solidFill>
                  <a:schemeClr val="accent6">
                    <a:lumMod val="10000"/>
                  </a:schemeClr>
                </a:solidFill>
                <a:effectLst/>
              </a:rPr>
              <a:t>运算符示例</a:t>
            </a:r>
            <a:endParaRPr lang="zh-CN" altLang="en-US" sz="3300" b="1" dirty="0">
              <a:solidFill>
                <a:schemeClr val="accent6">
                  <a:lumMod val="10000"/>
                </a:schemeClr>
              </a:solidFill>
              <a:effectLst/>
            </a:endParaRPr>
          </a:p>
        </p:txBody>
      </p:sp>
      <p:graphicFrame>
        <p:nvGraphicFramePr>
          <p:cNvPr id="4" name="对象 3"/>
          <p:cNvGraphicFramePr/>
          <p:nvPr/>
        </p:nvGraphicFramePr>
        <p:xfrm>
          <a:off x="1300480" y="1407160"/>
          <a:ext cx="5480685" cy="3779520"/>
        </p:xfrm>
        <a:graphic>
          <a:graphicData uri="http://schemas.openxmlformats.org/presentationml/2006/ole">
            <mc:AlternateContent xmlns:mc="http://schemas.openxmlformats.org/markup-compatibility/2006">
              <mc:Choice xmlns:v="urn:schemas-microsoft-com:vml" Requires="v">
                <p:oleObj spid="_x0000_s5" name="" r:id="rId1" imgW="3724275" imgH="2362200" progId="Paint.Picture">
                  <p:embed/>
                </p:oleObj>
              </mc:Choice>
              <mc:Fallback>
                <p:oleObj name="" r:id="rId1" imgW="3724275" imgH="2362200" progId="Paint.Picture">
                  <p:embed/>
                  <p:pic>
                    <p:nvPicPr>
                      <p:cNvPr id="0" name="图片 4"/>
                      <p:cNvPicPr/>
                      <p:nvPr/>
                    </p:nvPicPr>
                    <p:blipFill>
                      <a:blip r:embed="rId2"/>
                      <a:stretch>
                        <a:fillRect/>
                      </a:stretch>
                    </p:blipFill>
                    <p:spPr>
                      <a:xfrm>
                        <a:off x="1300480" y="1407160"/>
                        <a:ext cx="5480685" cy="377952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709633"/>
          <p:cNvSpPr>
            <a:spLocks noGrp="1"/>
          </p:cNvSpPr>
          <p:nvPr>
            <p:ph type="title"/>
          </p:nvPr>
        </p:nvSpPr>
        <p:spPr>
          <a:xfrm>
            <a:off x="442913" y="103188"/>
            <a:ext cx="8243887" cy="733425"/>
          </a:xfrm>
        </p:spPr>
        <p:txBody>
          <a:bodyPr anchor="b"/>
          <a:p>
            <a:r>
              <a:rPr lang="zh-CN" altLang="en-US" sz="3300" b="1" dirty="0">
                <a:solidFill>
                  <a:schemeClr val="accent6">
                    <a:lumMod val="10000"/>
                  </a:schemeClr>
                </a:solidFill>
                <a:effectLst/>
              </a:rPr>
              <a:t>逻辑</a:t>
            </a:r>
            <a:r>
              <a:rPr lang="en-US" altLang="zh-CN" sz="3300" b="1" dirty="0">
                <a:solidFill>
                  <a:schemeClr val="accent6">
                    <a:lumMod val="10000"/>
                  </a:schemeClr>
                </a:solidFill>
                <a:effectLst/>
              </a:rPr>
              <a:t>||</a:t>
            </a:r>
            <a:r>
              <a:rPr lang="zh-CN" altLang="en-US" sz="3300" b="1" dirty="0">
                <a:solidFill>
                  <a:schemeClr val="accent6">
                    <a:lumMod val="10000"/>
                  </a:schemeClr>
                </a:solidFill>
                <a:effectLst/>
              </a:rPr>
              <a:t>运算符运算原则</a:t>
            </a:r>
            <a:endParaRPr lang="zh-CN" altLang="en-US" sz="3300" b="1" dirty="0">
              <a:solidFill>
                <a:schemeClr val="accent6">
                  <a:lumMod val="10000"/>
                </a:schemeClr>
              </a:solidFill>
              <a:effectLst/>
            </a:endParaRPr>
          </a:p>
        </p:txBody>
      </p:sp>
      <p:sp>
        <p:nvSpPr>
          <p:cNvPr id="63490" name="文本占位符 709634"/>
          <p:cNvSpPr>
            <a:spLocks noGrp="1"/>
          </p:cNvSpPr>
          <p:nvPr>
            <p:ph idx="1"/>
          </p:nvPr>
        </p:nvSpPr>
        <p:spPr>
          <a:xfrm>
            <a:off x="468313" y="1125538"/>
            <a:ext cx="8229600" cy="5445125"/>
          </a:xfrm>
        </p:spPr>
        <p:txBody>
          <a:bodyPr anchor="t"/>
          <a:p>
            <a:pPr>
              <a:buClr>
                <a:srgbClr val="FF0000"/>
              </a:buClr>
            </a:pPr>
            <a:r>
              <a:rPr lang="zh-CN" altLang="en-US" b="1" dirty="0"/>
              <a:t>如果两个操作数的都是逻辑值，则两个操作数中只要有一个操作数为</a:t>
            </a:r>
            <a:r>
              <a:rPr lang="en-US" altLang="zh-CN" b="1" dirty="0"/>
              <a:t>true</a:t>
            </a:r>
            <a:r>
              <a:rPr lang="zh-CN" altLang="en-US" b="1" dirty="0"/>
              <a:t>，结果就为</a:t>
            </a:r>
            <a:r>
              <a:rPr lang="en-US" altLang="zh-CN" b="1" dirty="0"/>
              <a:t>true</a:t>
            </a:r>
            <a:r>
              <a:rPr lang="zh-CN" altLang="en-US" b="1" dirty="0"/>
              <a:t>；否则为</a:t>
            </a:r>
            <a:r>
              <a:rPr lang="en-US" altLang="zh-CN" b="1"/>
              <a:t>false</a:t>
            </a:r>
            <a:r>
              <a:rPr lang="zh-CN" altLang="en-US" b="1" dirty="0">
                <a:sym typeface="+mn-ea"/>
              </a:rPr>
              <a:t>。</a:t>
            </a:r>
            <a:endParaRPr lang="en-US" altLang="zh-CN" b="1"/>
          </a:p>
          <a:p>
            <a:pPr>
              <a:buClr>
                <a:srgbClr val="FF0000"/>
              </a:buClr>
            </a:pPr>
            <a:r>
              <a:rPr lang="zh-CN" altLang="en-US" b="1" dirty="0"/>
              <a:t>如果两个操作数中有一个不是逻辑值，则只要第一个操作数的值为</a:t>
            </a:r>
            <a:r>
              <a:rPr lang="en-US" altLang="zh-CN" b="1" dirty="0"/>
              <a:t>true</a:t>
            </a:r>
            <a:r>
              <a:rPr lang="zh-CN" altLang="en-US" b="1" dirty="0"/>
              <a:t>、字符串或数值，就返回第一个操作数的值；否则返回第二个操作数的值。</a:t>
            </a:r>
            <a:endParaRPr lang="en-US" altLang="zh-CN" b="1"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708609"/>
          <p:cNvSpPr>
            <a:spLocks noGrp="1"/>
          </p:cNvSpPr>
          <p:nvPr>
            <p:ph type="title"/>
          </p:nvPr>
        </p:nvSpPr>
        <p:spPr>
          <a:xfrm>
            <a:off x="468313" y="0"/>
            <a:ext cx="8229600" cy="760413"/>
          </a:xfrm>
        </p:spPr>
        <p:txBody>
          <a:bodyPr anchor="b"/>
          <a:p>
            <a:r>
              <a:rPr lang="zh-CN" altLang="en-US" sz="3300" b="1" dirty="0">
                <a:solidFill>
                  <a:schemeClr val="accent6">
                    <a:lumMod val="10000"/>
                  </a:schemeClr>
                </a:solidFill>
                <a:effectLst/>
              </a:rPr>
              <a:t>逻辑||运算符示例</a:t>
            </a:r>
            <a:endParaRPr lang="zh-CN" altLang="en-US" sz="3300" b="1" dirty="0">
              <a:solidFill>
                <a:schemeClr val="accent6">
                  <a:lumMod val="10000"/>
                </a:schemeClr>
              </a:solidFill>
              <a:effectLst/>
            </a:endParaRPr>
          </a:p>
        </p:txBody>
      </p:sp>
      <p:graphicFrame>
        <p:nvGraphicFramePr>
          <p:cNvPr id="2" name="对象 1"/>
          <p:cNvGraphicFramePr/>
          <p:nvPr/>
        </p:nvGraphicFramePr>
        <p:xfrm>
          <a:off x="1993900" y="1427480"/>
          <a:ext cx="4834890" cy="3632200"/>
        </p:xfrm>
        <a:graphic>
          <a:graphicData uri="http://schemas.openxmlformats.org/presentationml/2006/ole">
            <mc:AlternateContent xmlns:mc="http://schemas.openxmlformats.org/markup-compatibility/2006">
              <mc:Choice xmlns:v="urn:schemas-microsoft-com:vml" Requires="v">
                <p:oleObj spid="_x0000_s3" name="" r:id="rId1" imgW="3819525" imgH="2124075" progId="Paint.Picture">
                  <p:embed/>
                </p:oleObj>
              </mc:Choice>
              <mc:Fallback>
                <p:oleObj name="" r:id="rId1" imgW="3819525" imgH="2124075" progId="Paint.Picture">
                  <p:embed/>
                  <p:pic>
                    <p:nvPicPr>
                      <p:cNvPr id="0" name="图片 2"/>
                      <p:cNvPicPr/>
                      <p:nvPr/>
                    </p:nvPicPr>
                    <p:blipFill>
                      <a:blip r:embed="rId2"/>
                      <a:stretch>
                        <a:fillRect/>
                      </a:stretch>
                    </p:blipFill>
                    <p:spPr>
                      <a:xfrm>
                        <a:off x="1993900" y="1427480"/>
                        <a:ext cx="4834890" cy="363220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710657"/>
          <p:cNvSpPr>
            <a:spLocks noGrp="1"/>
          </p:cNvSpPr>
          <p:nvPr>
            <p:ph type="title"/>
          </p:nvPr>
        </p:nvSpPr>
        <p:spPr>
          <a:xfrm>
            <a:off x="468313" y="0"/>
            <a:ext cx="8229600" cy="908050"/>
          </a:xfrm>
        </p:spPr>
        <p:txBody>
          <a:bodyPr anchor="b"/>
          <a:p>
            <a:r>
              <a:rPr lang="zh-CN" altLang="en-US" sz="3300" b="1" dirty="0">
                <a:solidFill>
                  <a:schemeClr val="accent6">
                    <a:lumMod val="10000"/>
                  </a:schemeClr>
                </a:solidFill>
                <a:effectLst/>
              </a:rPr>
              <a:t>逻辑！运算符示例</a:t>
            </a:r>
            <a:endParaRPr lang="zh-CN" altLang="en-US" sz="3600" b="1">
              <a:solidFill>
                <a:srgbClr val="003366"/>
              </a:solidFill>
              <a:effectLst/>
            </a:endParaRPr>
          </a:p>
        </p:txBody>
      </p:sp>
      <p:graphicFrame>
        <p:nvGraphicFramePr>
          <p:cNvPr id="2" name="对象 1"/>
          <p:cNvGraphicFramePr/>
          <p:nvPr/>
        </p:nvGraphicFramePr>
        <p:xfrm>
          <a:off x="1968500" y="1604645"/>
          <a:ext cx="4176395" cy="1920240"/>
        </p:xfrm>
        <a:graphic>
          <a:graphicData uri="http://schemas.openxmlformats.org/presentationml/2006/ole">
            <mc:AlternateContent xmlns:mc="http://schemas.openxmlformats.org/markup-compatibility/2006">
              <mc:Choice xmlns:v="urn:schemas-microsoft-com:vml" Requires="v">
                <p:oleObj spid="_x0000_s3" name="" r:id="rId1" imgW="3457575" imgH="1162050" progId="Paint.Picture">
                  <p:embed/>
                </p:oleObj>
              </mc:Choice>
              <mc:Fallback>
                <p:oleObj name="" r:id="rId1" imgW="3457575" imgH="1162050" progId="Paint.Picture">
                  <p:embed/>
                  <p:pic>
                    <p:nvPicPr>
                      <p:cNvPr id="0" name="图片 2"/>
                      <p:cNvPicPr/>
                      <p:nvPr/>
                    </p:nvPicPr>
                    <p:blipFill>
                      <a:blip r:embed="rId2"/>
                      <a:stretch>
                        <a:fillRect/>
                      </a:stretch>
                    </p:blipFill>
                    <p:spPr>
                      <a:xfrm>
                        <a:off x="1968500" y="1604645"/>
                        <a:ext cx="4176395" cy="192024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4754" name="标题 714753"/>
          <p:cNvSpPr>
            <a:spLocks noGrp="1"/>
          </p:cNvSpPr>
          <p:nvPr>
            <p:ph type="title"/>
          </p:nvPr>
        </p:nvSpPr>
        <p:spPr>
          <a:xfrm>
            <a:off x="0" y="164148"/>
            <a:ext cx="8229600" cy="833438"/>
          </a:xfrm>
        </p:spPr>
        <p:txBody>
          <a:bodyPr anchor="b"/>
          <a:p>
            <a:pPr algn="l" fontAlgn="base"/>
            <a:r>
              <a:rPr lang="en-US" altLang="zh-CN" sz="3600" b="1" strike="noStrike" noProof="1" dirty="0">
                <a:solidFill>
                  <a:srgbClr val="003366"/>
                </a:solidFill>
                <a:effectLst/>
              </a:rPr>
              <a:t>4. 条件表达式</a:t>
            </a:r>
            <a:r>
              <a:rPr lang="zh-CN" altLang="en-US" sz="3600" strike="noStrike" noProof="1" dirty="0"/>
              <a:t> </a:t>
            </a:r>
            <a:endParaRPr lang="zh-CN" altLang="en-US" sz="3600" strike="noStrike" noProof="1" dirty="0"/>
          </a:p>
        </p:txBody>
      </p:sp>
      <p:sp>
        <p:nvSpPr>
          <p:cNvPr id="714755" name="内容占位符 714754"/>
          <p:cNvSpPr>
            <a:spLocks noGrp="1"/>
          </p:cNvSpPr>
          <p:nvPr>
            <p:ph idx="1"/>
          </p:nvPr>
        </p:nvSpPr>
        <p:spPr>
          <a:xfrm>
            <a:off x="0" y="1268413"/>
            <a:ext cx="9144000" cy="5589587"/>
          </a:xfrm>
        </p:spPr>
        <p:txBody>
          <a:bodyPr anchor="t"/>
          <a:p>
            <a:pPr>
              <a:buClr>
                <a:srgbClr val="FF0000"/>
              </a:buClr>
            </a:pPr>
            <a:r>
              <a:rPr lang="zh-CN" altLang="en-US" b="1" dirty="0"/>
              <a:t>条件表达式使用了条件运算符来计算结果。条件表达式是JavaScript运算符中唯一的一个三目运算符。</a:t>
            </a:r>
            <a:endParaRPr lang="zh-CN" altLang="en-US" b="1" dirty="0"/>
          </a:p>
          <a:p>
            <a:pPr>
              <a:buClr>
                <a:srgbClr val="FF0000"/>
              </a:buClr>
            </a:pPr>
            <a:r>
              <a:rPr lang="zh-CN" altLang="en-US" b="1" dirty="0"/>
              <a:t>语法格式：</a:t>
            </a:r>
            <a:endParaRPr lang="zh-CN" altLang="en-US" b="1" dirty="0"/>
          </a:p>
          <a:p>
            <a:pPr>
              <a:buClr>
                <a:srgbClr val="FF0000"/>
              </a:buClr>
              <a:buNone/>
            </a:pPr>
            <a:r>
              <a:rPr lang="zh-CN" altLang="en-US" sz="3900" b="1" dirty="0">
                <a:solidFill>
                  <a:srgbClr val="0000FF"/>
                </a:solidFill>
              </a:rPr>
              <a:t>   </a:t>
            </a:r>
            <a:r>
              <a:rPr lang="zh-CN" altLang="en-US" sz="3000" b="1" dirty="0">
                <a:solidFill>
                  <a:srgbClr val="0000FF"/>
                </a:solidFill>
              </a:rPr>
              <a:t>操作数</a:t>
            </a:r>
            <a:r>
              <a:rPr lang="zh-CN" altLang="en-US" sz="3000" b="1" dirty="0">
                <a:solidFill>
                  <a:srgbClr val="FF0000"/>
                </a:solidFill>
              </a:rPr>
              <a:t>？</a:t>
            </a:r>
            <a:r>
              <a:rPr lang="zh-CN" altLang="en-US" sz="3000" b="1" dirty="0">
                <a:solidFill>
                  <a:srgbClr val="0000FF"/>
                </a:solidFill>
              </a:rPr>
              <a:t>结果１</a:t>
            </a:r>
            <a:r>
              <a:rPr lang="zh-CN" altLang="en-US" sz="3000" b="1" dirty="0">
                <a:solidFill>
                  <a:srgbClr val="FF0000"/>
                </a:solidFill>
              </a:rPr>
              <a:t>：</a:t>
            </a:r>
            <a:r>
              <a:rPr lang="zh-CN" altLang="en-US" sz="3000" b="1" dirty="0">
                <a:solidFill>
                  <a:srgbClr val="0000FF"/>
                </a:solidFill>
              </a:rPr>
              <a:t>结果２</a:t>
            </a:r>
            <a:endParaRPr lang="zh-CN" altLang="en-US" sz="3000" b="1" dirty="0">
              <a:solidFill>
                <a:srgbClr val="0000FF"/>
              </a:solidFill>
            </a:endParaRPr>
          </a:p>
          <a:p>
            <a:pPr>
              <a:buClr>
                <a:srgbClr val="FF0000"/>
              </a:buClr>
              <a:buNone/>
            </a:pPr>
            <a:r>
              <a:rPr lang="zh-CN" altLang="en-US" sz="3900" b="1" dirty="0"/>
              <a:t>  </a:t>
            </a:r>
            <a:r>
              <a:rPr lang="zh-CN" altLang="en-US" sz="3000" b="1" dirty="0">
                <a:solidFill>
                  <a:srgbClr val="000000"/>
                </a:solidFill>
              </a:rPr>
              <a:t>说明：运算符左边中的”操作数”的值只能取布尔值，如果值为true，则整个表达式的结果为“结果1”，否则为“结果2”。</a:t>
            </a:r>
            <a:endParaRPr lang="zh-CN" altLang="en-US" sz="3000" b="1" dirty="0">
              <a:solidFill>
                <a:srgbClr val="000000"/>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716801"/>
          <p:cNvSpPr>
            <a:spLocks noGrp="1"/>
          </p:cNvSpPr>
          <p:nvPr>
            <p:ph type="title"/>
          </p:nvPr>
        </p:nvSpPr>
        <p:spPr>
          <a:xfrm>
            <a:off x="468630" y="0"/>
            <a:ext cx="8229600" cy="694055"/>
          </a:xfrm>
        </p:spPr>
        <p:txBody>
          <a:bodyPr anchor="b"/>
          <a:p>
            <a:r>
              <a:rPr lang="zh-CN" altLang="en-US" sz="3300" b="1" dirty="0">
                <a:solidFill>
                  <a:schemeClr val="accent6">
                    <a:lumMod val="10000"/>
                  </a:schemeClr>
                </a:solidFill>
                <a:effectLst/>
              </a:rPr>
              <a:t>条</a:t>
            </a:r>
            <a:r>
              <a:rPr lang="zh-CN" altLang="en-US" sz="3300" b="1" dirty="0">
                <a:solidFill>
                  <a:schemeClr val="accent6">
                    <a:lumMod val="10000"/>
                  </a:schemeClr>
                </a:solidFill>
                <a:effectLst/>
              </a:rPr>
              <a:t>件表达式示例</a:t>
            </a:r>
            <a:endParaRPr lang="zh-CN" altLang="en-US" sz="3600" b="1">
              <a:solidFill>
                <a:srgbClr val="003366"/>
              </a:solidFill>
              <a:effectLst/>
            </a:endParaRPr>
          </a:p>
        </p:txBody>
      </p:sp>
      <p:graphicFrame>
        <p:nvGraphicFramePr>
          <p:cNvPr id="2" name="对象 1"/>
          <p:cNvGraphicFramePr/>
          <p:nvPr/>
        </p:nvGraphicFramePr>
        <p:xfrm>
          <a:off x="44450" y="808990"/>
          <a:ext cx="9087485" cy="5857240"/>
        </p:xfrm>
        <a:graphic>
          <a:graphicData uri="http://schemas.openxmlformats.org/presentationml/2006/ole">
            <mc:AlternateContent xmlns:mc="http://schemas.openxmlformats.org/markup-compatibility/2006">
              <mc:Choice xmlns:v="urn:schemas-microsoft-com:vml" Requires="v">
                <p:oleObj spid="_x0000_s3" name="" r:id="rId1" imgW="9525000" imgH="3886200" progId="Paint.Picture">
                  <p:embed/>
                </p:oleObj>
              </mc:Choice>
              <mc:Fallback>
                <p:oleObj name="" r:id="rId1" imgW="9525000" imgH="3886200" progId="Paint.Picture">
                  <p:embed/>
                  <p:pic>
                    <p:nvPicPr>
                      <p:cNvPr id="0" name="图片 2"/>
                      <p:cNvPicPr/>
                      <p:nvPr/>
                    </p:nvPicPr>
                    <p:blipFill>
                      <a:blip r:embed="rId2"/>
                      <a:stretch>
                        <a:fillRect/>
                      </a:stretch>
                    </p:blipFill>
                    <p:spPr>
                      <a:xfrm>
                        <a:off x="44450" y="808990"/>
                        <a:ext cx="9087485" cy="5857240"/>
                      </a:xfrm>
                      <a:prstGeom prst="rect">
                        <a:avLst/>
                      </a:prstGeom>
                    </p:spPr>
                  </p:pic>
                </p:oleObj>
              </mc:Fallback>
            </mc:AlternateContent>
          </a:graphicData>
        </a:graphic>
      </p:graphicFrame>
      <p:sp>
        <p:nvSpPr>
          <p:cNvPr id="716809" name="矩形 716808"/>
          <p:cNvSpPr/>
          <p:nvPr/>
        </p:nvSpPr>
        <p:spPr>
          <a:xfrm>
            <a:off x="1419860" y="4215765"/>
            <a:ext cx="2515870" cy="36004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4817745" y="808990"/>
            <a:ext cx="4206240" cy="20193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716809"/>
                                        </p:tgtEl>
                                        <p:attrNameLst>
                                          <p:attrName>style.visibility</p:attrName>
                                        </p:attrNameLst>
                                      </p:cBhvr>
                                      <p:to>
                                        <p:strVal val="visible"/>
                                      </p:to>
                                    </p:set>
                                    <p:animEffect transition="in" filter="diamond(in)">
                                      <p:cBhvr>
                                        <p:cTn id="7" dur="1000"/>
                                        <p:tgtEl>
                                          <p:spTgt spid="7168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826" name="标题 717825"/>
          <p:cNvSpPr>
            <a:spLocks noGrp="1"/>
          </p:cNvSpPr>
          <p:nvPr>
            <p:ph type="title"/>
          </p:nvPr>
        </p:nvSpPr>
        <p:spPr>
          <a:xfrm>
            <a:off x="-19685" y="22860"/>
            <a:ext cx="8229600" cy="735965"/>
          </a:xfrm>
        </p:spPr>
        <p:txBody>
          <a:bodyPr anchor="b"/>
          <a:p>
            <a:pPr algn="l" fontAlgn="base"/>
            <a:r>
              <a:rPr lang="en-US" altLang="zh-CN" sz="3600" b="1" strike="noStrike" noProof="1" dirty="0">
                <a:solidFill>
                  <a:srgbClr val="003366"/>
                </a:solidFill>
                <a:effectLst/>
              </a:rPr>
              <a:t>5. </a:t>
            </a:r>
            <a:r>
              <a:rPr lang="zh-CN" altLang="en-US" sz="3600" b="1" strike="noStrike" noProof="1" dirty="0">
                <a:solidFill>
                  <a:srgbClr val="003366"/>
                </a:solidFill>
                <a:effectLst/>
              </a:rPr>
              <a:t>赋值表达式</a:t>
            </a:r>
            <a:endParaRPr lang="zh-CN" altLang="en-US" sz="3600" strike="noStrike" noProof="1" dirty="0"/>
          </a:p>
        </p:txBody>
      </p:sp>
      <p:sp>
        <p:nvSpPr>
          <p:cNvPr id="717827" name="内容占位符 717826"/>
          <p:cNvSpPr>
            <a:spLocks noGrp="1"/>
          </p:cNvSpPr>
          <p:nvPr>
            <p:ph idx="1"/>
          </p:nvPr>
        </p:nvSpPr>
        <p:spPr>
          <a:xfrm>
            <a:off x="82550" y="758825"/>
            <a:ext cx="9144000" cy="6092825"/>
          </a:xfrm>
        </p:spPr>
        <p:txBody>
          <a:bodyPr anchor="t"/>
          <a:p>
            <a:pPr>
              <a:lnSpc>
                <a:spcPct val="110000"/>
              </a:lnSpc>
              <a:spcBef>
                <a:spcPts val="0"/>
              </a:spcBef>
              <a:buClr>
                <a:srgbClr val="FF0000"/>
              </a:buClr>
            </a:pPr>
            <a:r>
              <a:rPr sz="2800" b="1" dirty="0"/>
              <a:t>赋值表达式使用“=”等赋值运算符给变量或者属性赋值。在该表达式中要求左操作数为变量或属性，右操作数则可以是任意类型的任意值。整个表达式的值等于右操作数的值。赋值运算符的功能是将右操作数的值保存在左操作数中。常用的赋值运算符如</a:t>
            </a:r>
            <a:r>
              <a:rPr lang="zh-CN" sz="2800" b="1" dirty="0"/>
              <a:t>下表所示</a:t>
            </a:r>
            <a:r>
              <a:rPr lang="zh-CN" altLang="en-US" sz="2800" b="1" dirty="0"/>
              <a:t>：</a:t>
            </a:r>
            <a:endParaRPr lang="zh-CN" altLang="en-US" sz="2800" b="1" dirty="0"/>
          </a:p>
          <a:p>
            <a:pPr>
              <a:lnSpc>
                <a:spcPct val="90000"/>
              </a:lnSpc>
              <a:buNone/>
            </a:pPr>
            <a:endParaRPr lang="zh-CN" altLang="en-US" sz="2800" b="1" dirty="0">
              <a:solidFill>
                <a:srgbClr val="000000"/>
              </a:solidFill>
            </a:endParaRPr>
          </a:p>
        </p:txBody>
      </p:sp>
      <p:graphicFrame>
        <p:nvGraphicFramePr>
          <p:cNvPr id="0" name="表格 -1"/>
          <p:cNvGraphicFramePr/>
          <p:nvPr/>
        </p:nvGraphicFramePr>
        <p:xfrm>
          <a:off x="44450" y="3288030"/>
          <a:ext cx="9055100" cy="3081020"/>
        </p:xfrm>
        <a:graphic>
          <a:graphicData uri="http://schemas.openxmlformats.org/drawingml/2006/table">
            <a:tbl>
              <a:tblPr firstRow="1" bandRow="1">
                <a:tableStyleId>{5940675A-B579-460E-94D1-54222C63F5DA}</a:tableStyleId>
              </a:tblPr>
              <a:tblGrid>
                <a:gridCol w="881380"/>
                <a:gridCol w="6090920"/>
                <a:gridCol w="2082800"/>
              </a:tblGrid>
              <a:tr h="418465">
                <a:tc>
                  <a:txBody>
                    <a:bodyPr/>
                    <a:p>
                      <a:pPr algn="ctr">
                        <a:buNone/>
                      </a:pPr>
                      <a:r>
                        <a:rPr lang="zh-CN" altLang="en-US" sz="1700" b="1">
                          <a:solidFill>
                            <a:schemeClr val="accent6">
                              <a:lumMod val="10000"/>
                            </a:schemeClr>
                          </a:solidFill>
                          <a:latin typeface="Times New Roman" panose="02020603050405020304" pitchFamily="18" charset="0"/>
                          <a:cs typeface="Times New Roman" panose="02020603050405020304" pitchFamily="18" charset="0"/>
                        </a:rPr>
                        <a:t>运算符</a:t>
                      </a:r>
                      <a:endParaRPr lang="zh-CN" altLang="en-US" sz="17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700" b="1">
                          <a:solidFill>
                            <a:schemeClr val="accent6">
                              <a:lumMod val="10000"/>
                            </a:schemeClr>
                          </a:solidFill>
                          <a:latin typeface="Times New Roman" panose="02020603050405020304" pitchFamily="18" charset="0"/>
                          <a:cs typeface="Times New Roman" panose="02020603050405020304" pitchFamily="18" charset="0"/>
                        </a:rPr>
                        <a:t>描</a:t>
                      </a:r>
                      <a:r>
                        <a:rPr lang="zh-CN" altLang="en-US" sz="1700" b="1">
                          <a:solidFill>
                            <a:schemeClr val="accent6">
                              <a:lumMod val="10000"/>
                            </a:schemeClr>
                          </a:solidFill>
                          <a:latin typeface="方正书宋简体" charset="0"/>
                          <a:cs typeface="方正书宋简体" charset="0"/>
                        </a:rPr>
                        <a:t>  </a:t>
                      </a:r>
                      <a:r>
                        <a:rPr lang="zh-CN" altLang="en-US" sz="1700" b="1">
                          <a:solidFill>
                            <a:schemeClr val="accent6">
                              <a:lumMod val="10000"/>
                            </a:schemeClr>
                          </a:solidFill>
                          <a:latin typeface="Times New Roman" panose="02020603050405020304" pitchFamily="18" charset="0"/>
                          <a:cs typeface="Times New Roman" panose="02020603050405020304" pitchFamily="18" charset="0"/>
                        </a:rPr>
                        <a:t>述</a:t>
                      </a:r>
                      <a:endParaRPr lang="zh-CN" altLang="en-US" sz="17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700" b="1">
                          <a:solidFill>
                            <a:schemeClr val="accent6">
                              <a:lumMod val="10000"/>
                            </a:schemeClr>
                          </a:solidFill>
                          <a:latin typeface="Times New Roman" panose="02020603050405020304" pitchFamily="18" charset="0"/>
                          <a:cs typeface="Times New Roman" panose="02020603050405020304" pitchFamily="18" charset="0"/>
                        </a:rPr>
                        <a:t>示</a:t>
                      </a:r>
                      <a:r>
                        <a:rPr lang="zh-CN" altLang="en-US" sz="1700" b="1">
                          <a:solidFill>
                            <a:schemeClr val="accent6">
                              <a:lumMod val="10000"/>
                            </a:schemeClr>
                          </a:solidFill>
                          <a:latin typeface="方正书宋简体" charset="0"/>
                          <a:cs typeface="方正书宋简体" charset="0"/>
                        </a:rPr>
                        <a:t>  </a:t>
                      </a:r>
                      <a:r>
                        <a:rPr lang="zh-CN" altLang="en-US" sz="1700" b="1">
                          <a:solidFill>
                            <a:schemeClr val="accent6">
                              <a:lumMod val="10000"/>
                            </a:schemeClr>
                          </a:solidFill>
                          <a:latin typeface="Times New Roman" panose="02020603050405020304" pitchFamily="18" charset="0"/>
                          <a:cs typeface="Times New Roman" panose="02020603050405020304" pitchFamily="18" charset="0"/>
                        </a:rPr>
                        <a:t>例</a:t>
                      </a:r>
                      <a:endParaRPr lang="zh-CN" altLang="en-US" sz="17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330">
                <a:tc>
                  <a:txBody>
                    <a:bodyPr/>
                    <a:p>
                      <a:pPr algn="ctr">
                        <a:buNone/>
                      </a:pPr>
                      <a:r>
                        <a:rPr lang="en-US" altLang="zh-CN" sz="1700" b="1">
                          <a:latin typeface="Times New Roman" panose="02020603050405020304" pitchFamily="18" charset="0"/>
                          <a:cs typeface="Times New Roman" panose="02020603050405020304" pitchFamily="18" charset="0"/>
                        </a:rPr>
                        <a:t>=</a:t>
                      </a:r>
                      <a:endParaRPr lang="en-US" altLang="zh-CN"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700" b="1">
                          <a:latin typeface="Times New Roman" panose="02020603050405020304" pitchFamily="18" charset="0"/>
                          <a:cs typeface="Times New Roman" panose="02020603050405020304" pitchFamily="18" charset="0"/>
                        </a:rPr>
                        <a:t>将右边表达式的值赋给左边的变量</a:t>
                      </a:r>
                      <a:endParaRPr lang="zh-CN" altLang="en-US"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700" b="1">
                          <a:latin typeface="Times New Roman" panose="02020603050405020304" pitchFamily="18" charset="0"/>
                          <a:cs typeface="Times New Roman" panose="02020603050405020304" pitchFamily="18" charset="0"/>
                        </a:rPr>
                        <a:t>username="mr"</a:t>
                      </a:r>
                      <a:endParaRPr lang="en-US" altLang="zh-CN"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9100">
                <a:tc>
                  <a:txBody>
                    <a:bodyPr/>
                    <a:p>
                      <a:pPr algn="ctr">
                        <a:buNone/>
                      </a:pPr>
                      <a:r>
                        <a:rPr lang="en-US" altLang="zh-CN" sz="1700" b="1">
                          <a:latin typeface="Times New Roman" panose="02020603050405020304" pitchFamily="18" charset="0"/>
                          <a:cs typeface="Times New Roman" panose="02020603050405020304" pitchFamily="18" charset="0"/>
                        </a:rPr>
                        <a:t>+=</a:t>
                      </a:r>
                      <a:endParaRPr lang="en-US" altLang="zh-CN"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700" b="1">
                          <a:latin typeface="Times New Roman" panose="02020603050405020304" pitchFamily="18" charset="0"/>
                          <a:cs typeface="Times New Roman" panose="02020603050405020304" pitchFamily="18" charset="0"/>
                        </a:rPr>
                        <a:t>将运算符左边的变量</a:t>
                      </a:r>
                      <a:r>
                        <a:rPr lang="zh-CN" altLang="en-US" sz="1700" b="1">
                          <a:latin typeface="方正书宋简体" charset="0"/>
                          <a:cs typeface="方正书宋简体" charset="0"/>
                        </a:rPr>
                        <a:t>的值</a:t>
                      </a:r>
                      <a:r>
                        <a:rPr lang="zh-CN" altLang="en-US" sz="1700" b="1">
                          <a:latin typeface="Times New Roman" panose="02020603050405020304" pitchFamily="18" charset="0"/>
                          <a:cs typeface="Times New Roman" panose="02020603050405020304" pitchFamily="18" charset="0"/>
                        </a:rPr>
                        <a:t>加上右边表达式的值赋给左边的变量</a:t>
                      </a:r>
                      <a:endParaRPr lang="zh-CN" altLang="en-US"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700" b="1">
                          <a:latin typeface="Times New Roman" panose="02020603050405020304" pitchFamily="18" charset="0"/>
                          <a:cs typeface="Times New Roman" panose="02020603050405020304" pitchFamily="18" charset="0"/>
                        </a:rPr>
                        <a:t>a+=b //</a:t>
                      </a:r>
                      <a:r>
                        <a:rPr lang="zh-CN" altLang="en-US" sz="1700" b="1">
                          <a:latin typeface="Times New Roman" panose="02020603050405020304" pitchFamily="18" charset="0"/>
                          <a:cs typeface="Times New Roman" panose="02020603050405020304" pitchFamily="18" charset="0"/>
                        </a:rPr>
                        <a:t>相当于</a:t>
                      </a:r>
                      <a:r>
                        <a:rPr lang="en-US" altLang="zh-CN" sz="1700" b="1">
                          <a:latin typeface="Times New Roman" panose="02020603050405020304" pitchFamily="18" charset="0"/>
                          <a:cs typeface="Times New Roman" panose="02020603050405020304" pitchFamily="18" charset="0"/>
                        </a:rPr>
                        <a:t>a=a+b</a:t>
                      </a:r>
                      <a:endParaRPr lang="zh-CN" altLang="en-US"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8465">
                <a:tc>
                  <a:txBody>
                    <a:bodyPr/>
                    <a:p>
                      <a:pPr algn="ctr">
                        <a:buNone/>
                      </a:pPr>
                      <a:r>
                        <a:rPr lang="en-US" altLang="zh-CN" sz="1700" b="1">
                          <a:latin typeface="方正书宋简体" charset="0"/>
                          <a:cs typeface="方正书宋简体" charset="0"/>
                        </a:rPr>
                        <a:t>-</a:t>
                      </a:r>
                      <a:r>
                        <a:rPr lang="en-US" altLang="zh-CN" sz="1700" b="1">
                          <a:latin typeface="Times New Roman" panose="02020603050405020304" pitchFamily="18" charset="0"/>
                          <a:cs typeface="Times New Roman" panose="02020603050405020304" pitchFamily="18" charset="0"/>
                        </a:rPr>
                        <a:t>=</a:t>
                      </a:r>
                      <a:endParaRPr lang="en-US" altLang="zh-CN" sz="17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700" b="1">
                          <a:latin typeface="Times New Roman" panose="02020603050405020304" pitchFamily="18" charset="0"/>
                          <a:cs typeface="Times New Roman" panose="02020603050405020304" pitchFamily="18" charset="0"/>
                        </a:rPr>
                        <a:t>将运算符左边的变量</a:t>
                      </a:r>
                      <a:r>
                        <a:rPr lang="zh-CN" altLang="en-US" sz="1700" b="1">
                          <a:latin typeface="方正书宋简体" charset="0"/>
                          <a:cs typeface="方正书宋简体" charset="0"/>
                        </a:rPr>
                        <a:t>的值</a:t>
                      </a:r>
                      <a:r>
                        <a:rPr lang="zh-CN" altLang="en-US" sz="1700" b="1">
                          <a:latin typeface="Times New Roman" panose="02020603050405020304" pitchFamily="18" charset="0"/>
                          <a:cs typeface="Times New Roman" panose="02020603050405020304" pitchFamily="18" charset="0"/>
                        </a:rPr>
                        <a:t>减去右边表达式的值赋给左边的变量</a:t>
                      </a:r>
                      <a:endParaRPr lang="zh-CN" altLang="en-US"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700" b="1">
                          <a:latin typeface="Times New Roman" panose="02020603050405020304" pitchFamily="18" charset="0"/>
                          <a:cs typeface="Times New Roman" panose="02020603050405020304" pitchFamily="18" charset="0"/>
                        </a:rPr>
                        <a:t>a</a:t>
                      </a:r>
                      <a:r>
                        <a:rPr lang="en-US" altLang="zh-CN" sz="1700" b="1">
                          <a:latin typeface="宋体" panose="02010600030101010101" pitchFamily="2" charset="-122"/>
                          <a:ea typeface="宋体" panose="02010600030101010101" pitchFamily="2" charset="-122"/>
                          <a:cs typeface="宋体" panose="02010600030101010101" pitchFamily="2" charset="-122"/>
                        </a:rPr>
                        <a:t>-</a:t>
                      </a:r>
                      <a:r>
                        <a:rPr lang="en-US" altLang="zh-CN" sz="1700" b="1">
                          <a:latin typeface="Times New Roman" panose="02020603050405020304" pitchFamily="18" charset="0"/>
                          <a:cs typeface="Times New Roman" panose="02020603050405020304" pitchFamily="18" charset="0"/>
                        </a:rPr>
                        <a:t>=b //</a:t>
                      </a:r>
                      <a:r>
                        <a:rPr lang="zh-CN" altLang="en-US" sz="1700" b="1">
                          <a:latin typeface="Times New Roman" panose="02020603050405020304" pitchFamily="18" charset="0"/>
                          <a:cs typeface="Times New Roman" panose="02020603050405020304" pitchFamily="18" charset="0"/>
                        </a:rPr>
                        <a:t>相当于</a:t>
                      </a:r>
                      <a:r>
                        <a:rPr lang="en-US" altLang="zh-CN" sz="1700" b="1">
                          <a:latin typeface="Times New Roman" panose="02020603050405020304" pitchFamily="18" charset="0"/>
                          <a:cs typeface="Times New Roman" panose="02020603050405020304" pitchFamily="18" charset="0"/>
                        </a:rPr>
                        <a:t>a=a</a:t>
                      </a:r>
                      <a:r>
                        <a:rPr lang="en-US" altLang="zh-CN" sz="1700" b="1">
                          <a:latin typeface="宋体" panose="02010600030101010101" pitchFamily="2" charset="-122"/>
                          <a:ea typeface="宋体" panose="02010600030101010101" pitchFamily="2" charset="-122"/>
                          <a:cs typeface="宋体" panose="02010600030101010101" pitchFamily="2" charset="-122"/>
                        </a:rPr>
                        <a:t>-</a:t>
                      </a:r>
                      <a:r>
                        <a:rPr lang="en-US" altLang="zh-CN" sz="1700" b="1">
                          <a:latin typeface="Times New Roman" panose="02020603050405020304" pitchFamily="18" charset="0"/>
                          <a:cs typeface="Times New Roman" panose="02020603050405020304" pitchFamily="18" charset="0"/>
                        </a:rPr>
                        <a:t>b</a:t>
                      </a:r>
                      <a:endParaRPr lang="zh-CN" altLang="en-US"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6405">
                <a:tc>
                  <a:txBody>
                    <a:bodyPr/>
                    <a:p>
                      <a:pPr algn="ctr">
                        <a:buNone/>
                      </a:pPr>
                      <a:r>
                        <a:rPr lang="en-US" altLang="zh-CN" sz="1700" b="1">
                          <a:latin typeface="Times New Roman" panose="02020603050405020304" pitchFamily="18" charset="0"/>
                          <a:cs typeface="Times New Roman" panose="02020603050405020304" pitchFamily="18" charset="0"/>
                        </a:rPr>
                        <a:t>*=</a:t>
                      </a:r>
                      <a:endParaRPr lang="en-US" altLang="zh-CN"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700" b="1">
                          <a:latin typeface="Times New Roman" panose="02020603050405020304" pitchFamily="18" charset="0"/>
                          <a:cs typeface="Times New Roman" panose="02020603050405020304" pitchFamily="18" charset="0"/>
                        </a:rPr>
                        <a:t>将运算符左边的变量</a:t>
                      </a:r>
                      <a:r>
                        <a:rPr lang="zh-CN" altLang="en-US" sz="1700" b="1">
                          <a:latin typeface="方正书宋简体" charset="0"/>
                          <a:cs typeface="方正书宋简体" charset="0"/>
                        </a:rPr>
                        <a:t>的值</a:t>
                      </a:r>
                      <a:r>
                        <a:rPr lang="zh-CN" altLang="en-US" sz="1700" b="1">
                          <a:latin typeface="Times New Roman" panose="02020603050405020304" pitchFamily="18" charset="0"/>
                          <a:cs typeface="Times New Roman" panose="02020603050405020304" pitchFamily="18" charset="0"/>
                        </a:rPr>
                        <a:t>乘以右边表达式的值赋给左边的变量</a:t>
                      </a:r>
                      <a:endParaRPr lang="zh-CN" altLang="en-US"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700" b="1">
                          <a:latin typeface="Times New Roman" panose="02020603050405020304" pitchFamily="18" charset="0"/>
                          <a:cs typeface="Times New Roman" panose="02020603050405020304" pitchFamily="18" charset="0"/>
                        </a:rPr>
                        <a:t>a*=b //</a:t>
                      </a:r>
                      <a:r>
                        <a:rPr lang="zh-CN" altLang="en-US" sz="1700" b="1">
                          <a:latin typeface="Times New Roman" panose="02020603050405020304" pitchFamily="18" charset="0"/>
                          <a:cs typeface="Times New Roman" panose="02020603050405020304" pitchFamily="18" charset="0"/>
                        </a:rPr>
                        <a:t>相当于</a:t>
                      </a:r>
                      <a:r>
                        <a:rPr lang="en-US" altLang="zh-CN" sz="1700" b="1">
                          <a:latin typeface="Times New Roman" panose="02020603050405020304" pitchFamily="18" charset="0"/>
                          <a:cs typeface="Times New Roman" panose="02020603050405020304" pitchFamily="18" charset="0"/>
                        </a:rPr>
                        <a:t>a=a*b</a:t>
                      </a:r>
                      <a:endParaRPr lang="zh-CN" altLang="en-US"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6405">
                <a:tc>
                  <a:txBody>
                    <a:bodyPr/>
                    <a:p>
                      <a:pPr algn="ctr">
                        <a:buNone/>
                      </a:pPr>
                      <a:r>
                        <a:rPr lang="en-US" altLang="zh-CN" sz="1700" b="1">
                          <a:latin typeface="Times New Roman" panose="02020603050405020304" pitchFamily="18" charset="0"/>
                          <a:cs typeface="Times New Roman" panose="02020603050405020304" pitchFamily="18" charset="0"/>
                        </a:rPr>
                        <a:t>/=</a:t>
                      </a:r>
                      <a:endParaRPr lang="en-US" altLang="zh-CN"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700" b="1">
                          <a:latin typeface="Times New Roman" panose="02020603050405020304" pitchFamily="18" charset="0"/>
                          <a:cs typeface="Times New Roman" panose="02020603050405020304" pitchFamily="18" charset="0"/>
                        </a:rPr>
                        <a:t>将运算符左边的变量</a:t>
                      </a:r>
                      <a:r>
                        <a:rPr lang="zh-CN" altLang="en-US" sz="1700" b="1">
                          <a:latin typeface="方正书宋简体" charset="0"/>
                          <a:cs typeface="方正书宋简体" charset="0"/>
                        </a:rPr>
                        <a:t>的值</a:t>
                      </a:r>
                      <a:r>
                        <a:rPr lang="zh-CN" altLang="en-US" sz="1700" b="1">
                          <a:latin typeface="Times New Roman" panose="02020603050405020304" pitchFamily="18" charset="0"/>
                          <a:cs typeface="Times New Roman" panose="02020603050405020304" pitchFamily="18" charset="0"/>
                        </a:rPr>
                        <a:t>除以右边表达式的值赋给左边的变量</a:t>
                      </a:r>
                      <a:endParaRPr lang="zh-CN" altLang="en-US"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700" b="1">
                          <a:latin typeface="Times New Roman" panose="02020603050405020304" pitchFamily="18" charset="0"/>
                          <a:cs typeface="Times New Roman" panose="02020603050405020304" pitchFamily="18" charset="0"/>
                        </a:rPr>
                        <a:t>a/=b //</a:t>
                      </a:r>
                      <a:r>
                        <a:rPr lang="zh-CN" altLang="en-US" sz="1700" b="1">
                          <a:latin typeface="Times New Roman" panose="02020603050405020304" pitchFamily="18" charset="0"/>
                          <a:cs typeface="Times New Roman" panose="02020603050405020304" pitchFamily="18" charset="0"/>
                        </a:rPr>
                        <a:t>相当于</a:t>
                      </a:r>
                      <a:r>
                        <a:rPr lang="en-US" altLang="zh-CN" sz="1700" b="1">
                          <a:latin typeface="Times New Roman" panose="02020603050405020304" pitchFamily="18" charset="0"/>
                          <a:cs typeface="Times New Roman" panose="02020603050405020304" pitchFamily="18" charset="0"/>
                        </a:rPr>
                        <a:t>a=a/b</a:t>
                      </a:r>
                      <a:endParaRPr lang="zh-CN" altLang="en-US"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7850">
                <a:tc>
                  <a:txBody>
                    <a:bodyPr/>
                    <a:p>
                      <a:pPr algn="ctr">
                        <a:buNone/>
                      </a:pPr>
                      <a:r>
                        <a:rPr lang="en-US" altLang="zh-CN" sz="1700" b="1">
                          <a:latin typeface="Times New Roman" panose="02020603050405020304" pitchFamily="18" charset="0"/>
                          <a:cs typeface="Times New Roman" panose="02020603050405020304" pitchFamily="18" charset="0"/>
                        </a:rPr>
                        <a:t>%=</a:t>
                      </a:r>
                      <a:endParaRPr lang="en-US" altLang="zh-CN"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700" b="1">
                          <a:latin typeface="Times New Roman" panose="02020603050405020304" pitchFamily="18" charset="0"/>
                          <a:cs typeface="Times New Roman" panose="02020603050405020304" pitchFamily="18" charset="0"/>
                        </a:rPr>
                        <a:t>将运算符左边的变量</a:t>
                      </a:r>
                      <a:r>
                        <a:rPr lang="zh-CN" altLang="en-US" sz="1700" b="1">
                          <a:latin typeface="方正书宋简体" charset="0"/>
                          <a:cs typeface="方正书宋简体" charset="0"/>
                        </a:rPr>
                        <a:t>的值</a:t>
                      </a:r>
                      <a:r>
                        <a:rPr lang="zh-CN" altLang="en-US" sz="1700" b="1">
                          <a:latin typeface="Times New Roman" panose="02020603050405020304" pitchFamily="18" charset="0"/>
                          <a:cs typeface="Times New Roman" panose="02020603050405020304" pitchFamily="18" charset="0"/>
                        </a:rPr>
                        <a:t>用右边表达式的值求模，并将结果赋给左边的变量</a:t>
                      </a:r>
                      <a:endParaRPr lang="zh-CN" altLang="en-US"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700" b="1">
                          <a:latin typeface="Times New Roman" panose="02020603050405020304" pitchFamily="18" charset="0"/>
                          <a:cs typeface="Times New Roman" panose="02020603050405020304" pitchFamily="18" charset="0"/>
                        </a:rPr>
                        <a:t>a%=b //</a:t>
                      </a:r>
                      <a:r>
                        <a:rPr lang="zh-CN" altLang="en-US" sz="1700" b="1">
                          <a:latin typeface="Times New Roman" panose="02020603050405020304" pitchFamily="18" charset="0"/>
                          <a:cs typeface="Times New Roman" panose="02020603050405020304" pitchFamily="18" charset="0"/>
                        </a:rPr>
                        <a:t>相当于</a:t>
                      </a:r>
                      <a:r>
                        <a:rPr lang="en-US" altLang="zh-CN" sz="1700" b="1">
                          <a:latin typeface="Times New Roman" panose="02020603050405020304" pitchFamily="18" charset="0"/>
                          <a:cs typeface="Times New Roman" panose="02020603050405020304" pitchFamily="18" charset="0"/>
                        </a:rPr>
                        <a:t>a=a%b</a:t>
                      </a:r>
                      <a:endParaRPr lang="zh-CN" altLang="en-US" sz="17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7827">
                                            <p:txEl>
                                              <p:charRg st="24" end="39"/>
                                            </p:txEl>
                                          </p:spTgt>
                                        </p:tgtEl>
                                        <p:attrNameLst>
                                          <p:attrName>style.visibility</p:attrName>
                                        </p:attrNameLst>
                                      </p:cBhvr>
                                      <p:to>
                                        <p:strVal val="visible"/>
                                      </p:to>
                                    </p:set>
                                    <p:anim calcmode="lin" valueType="num">
                                      <p:cBhvr additive="base">
                                        <p:cTn id="7" dur="500" fill="hold"/>
                                        <p:tgtEl>
                                          <p:spTgt spid="717827">
                                            <p:txEl>
                                              <p:charRg st="24" end="3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827">
                                            <p:txEl>
                                              <p:charRg st="24" end="3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721921"/>
          <p:cNvSpPr>
            <a:spLocks noGrp="1"/>
          </p:cNvSpPr>
          <p:nvPr>
            <p:ph type="title"/>
          </p:nvPr>
        </p:nvSpPr>
        <p:spPr>
          <a:xfrm>
            <a:off x="468313" y="0"/>
            <a:ext cx="8229600" cy="908050"/>
          </a:xfrm>
        </p:spPr>
        <p:txBody>
          <a:bodyPr anchor="b"/>
          <a:p>
            <a:r>
              <a:rPr lang="zh-CN" altLang="en-US" sz="3300" b="1" dirty="0">
                <a:solidFill>
                  <a:srgbClr val="003366"/>
                </a:solidFill>
                <a:effectLst/>
              </a:rPr>
              <a:t>赋值运算符示例</a:t>
            </a:r>
            <a:endParaRPr lang="zh-CN" altLang="en-US" sz="3300" b="1">
              <a:solidFill>
                <a:srgbClr val="003366"/>
              </a:solidFill>
              <a:effectLst/>
            </a:endParaRPr>
          </a:p>
        </p:txBody>
      </p:sp>
      <p:graphicFrame>
        <p:nvGraphicFramePr>
          <p:cNvPr id="2" name="对象 1"/>
          <p:cNvGraphicFramePr/>
          <p:nvPr/>
        </p:nvGraphicFramePr>
        <p:xfrm>
          <a:off x="2320925" y="1728470"/>
          <a:ext cx="4525645" cy="2487295"/>
        </p:xfrm>
        <a:graphic>
          <a:graphicData uri="http://schemas.openxmlformats.org/presentationml/2006/ole">
            <mc:AlternateContent xmlns:mc="http://schemas.openxmlformats.org/markup-compatibility/2006">
              <mc:Choice xmlns:v="urn:schemas-microsoft-com:vml" Requires="v">
                <p:oleObj spid="_x0000_s3" name="" r:id="rId1" imgW="3667125" imgH="1457325" progId="Paint.Picture">
                  <p:embed/>
                </p:oleObj>
              </mc:Choice>
              <mc:Fallback>
                <p:oleObj name="" r:id="rId1" imgW="3667125" imgH="1457325" progId="Paint.Picture">
                  <p:embed/>
                  <p:pic>
                    <p:nvPicPr>
                      <p:cNvPr id="0" name="图片 2"/>
                      <p:cNvPicPr/>
                      <p:nvPr/>
                    </p:nvPicPr>
                    <p:blipFill>
                      <a:blip r:embed="rId2"/>
                      <a:stretch>
                        <a:fillRect/>
                      </a:stretch>
                    </p:blipFill>
                    <p:spPr>
                      <a:xfrm>
                        <a:off x="2320925" y="1728470"/>
                        <a:ext cx="4525645" cy="248729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726017"/>
          <p:cNvSpPr>
            <a:spLocks noGrp="1"/>
          </p:cNvSpPr>
          <p:nvPr>
            <p:ph type="title"/>
          </p:nvPr>
        </p:nvSpPr>
        <p:spPr>
          <a:xfrm>
            <a:off x="0" y="82550"/>
            <a:ext cx="8229600" cy="669290"/>
          </a:xfrm>
        </p:spPr>
        <p:txBody>
          <a:bodyPr anchor="b"/>
          <a:p>
            <a:pPr algn="l"/>
            <a:r>
              <a:rPr lang="en-US" altLang="zh-CN" sz="3600" b="1" dirty="0">
                <a:solidFill>
                  <a:srgbClr val="003366"/>
                </a:solidFill>
                <a:effectLst/>
              </a:rPr>
              <a:t>6. </a:t>
            </a:r>
            <a:r>
              <a:rPr lang="zh-CN" altLang="en-US" sz="3600" b="1" dirty="0">
                <a:solidFill>
                  <a:srgbClr val="003366"/>
                </a:solidFill>
                <a:effectLst/>
              </a:rPr>
              <a:t>其他运算符</a:t>
            </a:r>
            <a:endParaRPr lang="zh-CN" altLang="en-US" sz="3600" b="1" dirty="0">
              <a:solidFill>
                <a:srgbClr val="003366"/>
              </a:solidFill>
              <a:effectLst/>
            </a:endParaRPr>
          </a:p>
        </p:txBody>
      </p:sp>
      <p:sp>
        <p:nvSpPr>
          <p:cNvPr id="76802" name="文本占位符 726018"/>
          <p:cNvSpPr>
            <a:spLocks noGrp="1"/>
          </p:cNvSpPr>
          <p:nvPr>
            <p:ph idx="1"/>
          </p:nvPr>
        </p:nvSpPr>
        <p:spPr>
          <a:xfrm>
            <a:off x="0" y="1196975"/>
            <a:ext cx="9144000" cy="5661025"/>
          </a:xfrm>
        </p:spPr>
        <p:txBody>
          <a:bodyPr anchor="t"/>
          <a:p>
            <a:pPr>
              <a:buClr>
                <a:srgbClr val="FF0000"/>
              </a:buClr>
            </a:pPr>
            <a:r>
              <a:rPr lang="en-US" altLang="zh-CN" b="1" dirty="0"/>
              <a:t>new</a:t>
            </a:r>
            <a:r>
              <a:rPr lang="zh-CN" altLang="en-US" b="1" dirty="0"/>
              <a:t>：用于创建对象实例。</a:t>
            </a:r>
            <a:endParaRPr lang="zh-CN" altLang="en-US" b="1" dirty="0"/>
          </a:p>
          <a:p>
            <a:pPr>
              <a:buNone/>
            </a:pPr>
            <a:r>
              <a:rPr lang="zh-CN" altLang="en-US" sz="3500" b="1" dirty="0"/>
              <a:t>   </a:t>
            </a:r>
            <a:r>
              <a:rPr lang="zh-CN" altLang="en-US" sz="3000" b="1" dirty="0">
                <a:solidFill>
                  <a:srgbClr val="000000"/>
                </a:solidFill>
              </a:rPr>
              <a:t>语法：对象实例名称</a:t>
            </a:r>
            <a:r>
              <a:rPr lang="en-US" altLang="zh-CN" sz="3000" b="1" dirty="0">
                <a:solidFill>
                  <a:srgbClr val="000000"/>
                </a:solidFill>
              </a:rPr>
              <a:t>=new </a:t>
            </a:r>
            <a:r>
              <a:rPr lang="zh-CN" altLang="en-US" sz="3000" b="1" dirty="0">
                <a:solidFill>
                  <a:srgbClr val="000000"/>
                </a:solidFill>
              </a:rPr>
              <a:t>对象类型（参数）</a:t>
            </a:r>
            <a:endParaRPr lang="zh-CN" altLang="en-US" sz="3000" b="1" dirty="0">
              <a:solidFill>
                <a:srgbClr val="000000"/>
              </a:solidFill>
            </a:endParaRPr>
          </a:p>
          <a:p>
            <a:pPr>
              <a:buNone/>
            </a:pPr>
            <a:r>
              <a:rPr lang="zh-CN" altLang="en-US" sz="3000" b="1" dirty="0"/>
              <a:t>   </a:t>
            </a:r>
            <a:r>
              <a:rPr lang="zh-CN" altLang="en-US" sz="3000" b="1" dirty="0">
                <a:solidFill>
                  <a:srgbClr val="0000FF"/>
                </a:solidFill>
              </a:rPr>
              <a:t>例如：</a:t>
            </a:r>
            <a:r>
              <a:rPr lang="en-US" altLang="zh-CN" sz="3000" b="1" err="1">
                <a:solidFill>
                  <a:srgbClr val="0000FF"/>
                </a:solidFill>
              </a:rPr>
              <a:t>myArray</a:t>
            </a:r>
            <a:r>
              <a:rPr lang="en-US" altLang="zh-CN" sz="3000" b="1">
                <a:solidFill>
                  <a:srgbClr val="0000FF"/>
                </a:solidFill>
              </a:rPr>
              <a:t>=new Array(3)</a:t>
            </a:r>
            <a:endParaRPr lang="en-US" altLang="zh-CN" sz="3000" b="1">
              <a:solidFill>
                <a:srgbClr val="0000FF"/>
              </a:solidFill>
            </a:endParaRPr>
          </a:p>
          <a:p>
            <a:pPr>
              <a:buClr>
                <a:srgbClr val="FF0000"/>
              </a:buClr>
            </a:pPr>
            <a:r>
              <a:rPr lang="en-US" altLang="zh-CN" b="1" err="1"/>
              <a:t>typeof</a:t>
            </a:r>
            <a:r>
              <a:rPr lang="zh-CN" altLang="en-US" b="1" dirty="0"/>
              <a:t>：用以判断操作数的数据类型</a:t>
            </a:r>
            <a:endParaRPr lang="zh-CN" altLang="en-US" b="1" dirty="0"/>
          </a:p>
          <a:p>
            <a:pPr>
              <a:buNone/>
            </a:pPr>
            <a:r>
              <a:rPr lang="zh-CN" altLang="en-US" sz="3500" b="1" dirty="0"/>
              <a:t>   </a:t>
            </a:r>
            <a:r>
              <a:rPr lang="zh-CN" altLang="en-US" sz="3000" b="1" dirty="0">
                <a:solidFill>
                  <a:srgbClr val="000000"/>
                </a:solidFill>
              </a:rPr>
              <a:t>语法：</a:t>
            </a:r>
            <a:r>
              <a:rPr lang="en-US" altLang="zh-CN" sz="3000" b="1" err="1">
                <a:solidFill>
                  <a:srgbClr val="000000"/>
                </a:solidFill>
              </a:rPr>
              <a:t>typeof</a:t>
            </a:r>
            <a:r>
              <a:rPr lang="en-US" altLang="zh-CN" sz="3000" b="1" dirty="0">
                <a:solidFill>
                  <a:srgbClr val="000000"/>
                </a:solidFill>
              </a:rPr>
              <a:t> </a:t>
            </a:r>
            <a:r>
              <a:rPr lang="zh-CN" altLang="en-US" sz="3000" b="1" dirty="0">
                <a:solidFill>
                  <a:srgbClr val="000000"/>
                </a:solidFill>
              </a:rPr>
              <a:t>操作数 或 </a:t>
            </a:r>
            <a:r>
              <a:rPr lang="en-US" altLang="zh-CN" sz="3000" b="1" err="1">
                <a:solidFill>
                  <a:srgbClr val="000000"/>
                </a:solidFill>
              </a:rPr>
              <a:t>typeof</a:t>
            </a:r>
            <a:r>
              <a:rPr lang="en-US" altLang="zh-CN" sz="3000" b="1" dirty="0">
                <a:solidFill>
                  <a:srgbClr val="000000"/>
                </a:solidFill>
              </a:rPr>
              <a:t> (</a:t>
            </a:r>
            <a:r>
              <a:rPr lang="zh-CN" altLang="en-US" sz="3000" b="1" dirty="0">
                <a:solidFill>
                  <a:srgbClr val="000000"/>
                </a:solidFill>
              </a:rPr>
              <a:t>操作数</a:t>
            </a:r>
            <a:r>
              <a:rPr lang="en-US" altLang="zh-CN" sz="3000" b="1">
                <a:solidFill>
                  <a:srgbClr val="000000"/>
                </a:solidFill>
              </a:rPr>
              <a:t>)</a:t>
            </a:r>
            <a:endParaRPr lang="en-US" altLang="zh-CN" sz="3000" b="1">
              <a:solidFill>
                <a:srgbClr val="000000"/>
              </a:solidFill>
            </a:endParaRPr>
          </a:p>
          <a:p>
            <a:pPr>
              <a:buNone/>
            </a:pPr>
            <a:r>
              <a:rPr lang="en-US" altLang="zh-CN" sz="3000" b="1">
                <a:solidFill>
                  <a:srgbClr val="000000"/>
                </a:solidFill>
              </a:rPr>
              <a:t>   </a:t>
            </a:r>
            <a:r>
              <a:rPr lang="zh-CN" altLang="en-US" sz="3000" b="1" dirty="0">
                <a:solidFill>
                  <a:srgbClr val="0000FF"/>
                </a:solidFill>
              </a:rPr>
              <a:t>例如：</a:t>
            </a:r>
            <a:r>
              <a:rPr lang="en-US" altLang="zh-CN" sz="3000" b="1" dirty="0">
                <a:solidFill>
                  <a:srgbClr val="0000FF"/>
                </a:solidFill>
              </a:rPr>
              <a:t>typeof(123) //123</a:t>
            </a:r>
            <a:r>
              <a:rPr lang="zh-CN" altLang="en-US" sz="3000" b="1" dirty="0">
                <a:solidFill>
                  <a:srgbClr val="0000FF"/>
                </a:solidFill>
              </a:rPr>
              <a:t>的类型为</a:t>
            </a:r>
            <a:r>
              <a:rPr lang="en-US" altLang="zh-CN" sz="3000" b="1">
                <a:solidFill>
                  <a:srgbClr val="0000FF"/>
                </a:solidFill>
              </a:rPr>
              <a:t>Number</a:t>
            </a:r>
            <a:endParaRPr lang="en-US" altLang="zh-CN" sz="3000" b="1">
              <a:solidFill>
                <a:srgbClr val="0000FF"/>
              </a:solidFill>
            </a:endParaRPr>
          </a:p>
          <a:p>
            <a:pPr>
              <a:lnSpc>
                <a:spcPct val="95000"/>
              </a:lnSpc>
              <a:spcBef>
                <a:spcPct val="10000"/>
              </a:spcBef>
              <a:buNone/>
            </a:pPr>
            <a:r>
              <a:rPr lang="en-US" altLang="zh-CN" sz="3500" b="1"/>
              <a:t>        </a:t>
            </a:r>
            <a:endParaRPr lang="en-US" altLang="zh-CN" sz="3500" b="1"/>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43" name="内容占位符 727042"/>
          <p:cNvSpPr>
            <a:spLocks noGrp="1"/>
          </p:cNvSpPr>
          <p:nvPr>
            <p:ph idx="1"/>
          </p:nvPr>
        </p:nvSpPr>
        <p:spPr>
          <a:xfrm>
            <a:off x="0" y="333375"/>
            <a:ext cx="9144000" cy="6524625"/>
          </a:xfrm>
        </p:spPr>
        <p:txBody>
          <a:bodyPr anchor="t"/>
          <a:p>
            <a:pPr>
              <a:lnSpc>
                <a:spcPct val="95000"/>
              </a:lnSpc>
              <a:spcBef>
                <a:spcPct val="10000"/>
              </a:spcBef>
              <a:buClr>
                <a:srgbClr val="FF0000"/>
              </a:buClr>
            </a:pPr>
            <a:r>
              <a:rPr lang="en-US" altLang="zh-CN" b="1" dirty="0"/>
              <a:t>this</a:t>
            </a:r>
            <a:r>
              <a:rPr lang="zh-CN" altLang="en-US" b="1" dirty="0"/>
              <a:t>：用以表示当前对象。在不同的地方，代表不同的对象</a:t>
            </a:r>
            <a:endParaRPr lang="zh-CN" altLang="en-US" b="1" dirty="0"/>
          </a:p>
        </p:txBody>
      </p:sp>
      <p:pic>
        <p:nvPicPr>
          <p:cNvPr id="727045" name="图片 727044"/>
          <p:cNvPicPr>
            <a:picLocks noChangeAspect="1"/>
          </p:cNvPicPr>
          <p:nvPr/>
        </p:nvPicPr>
        <p:blipFill>
          <a:blip r:embed="rId1"/>
          <a:stretch>
            <a:fillRect/>
          </a:stretch>
        </p:blipFill>
        <p:spPr>
          <a:xfrm>
            <a:off x="5940425" y="1196975"/>
            <a:ext cx="3203575" cy="2736850"/>
          </a:xfrm>
          <a:prstGeom prst="rect">
            <a:avLst/>
          </a:prstGeom>
          <a:noFill/>
          <a:ln w="9525">
            <a:noFill/>
          </a:ln>
        </p:spPr>
      </p:pic>
      <p:pic>
        <p:nvPicPr>
          <p:cNvPr id="727046" name="图片 727045"/>
          <p:cNvPicPr>
            <a:picLocks noChangeAspect="1"/>
          </p:cNvPicPr>
          <p:nvPr/>
        </p:nvPicPr>
        <p:blipFill>
          <a:blip r:embed="rId2"/>
          <a:stretch>
            <a:fillRect/>
          </a:stretch>
        </p:blipFill>
        <p:spPr>
          <a:xfrm>
            <a:off x="0" y="1484313"/>
            <a:ext cx="5724525" cy="4681537"/>
          </a:xfrm>
          <a:prstGeom prst="rect">
            <a:avLst/>
          </a:prstGeom>
          <a:noFill/>
          <a:ln w="9525">
            <a:noFill/>
          </a:ln>
        </p:spPr>
      </p:pic>
      <p:sp>
        <p:nvSpPr>
          <p:cNvPr id="727047" name="矩形 727046"/>
          <p:cNvSpPr/>
          <p:nvPr/>
        </p:nvSpPr>
        <p:spPr>
          <a:xfrm>
            <a:off x="3419475" y="5084763"/>
            <a:ext cx="2089150" cy="50482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727046"/>
                                        </p:tgtEl>
                                        <p:attrNameLst>
                                          <p:attrName>style.visibility</p:attrName>
                                        </p:attrNameLst>
                                      </p:cBhvr>
                                      <p:to>
                                        <p:strVal val="visible"/>
                                      </p:to>
                                    </p:set>
                                    <p:animEffect transition="in" filter="blinds(vertical)">
                                      <p:cBhvr>
                                        <p:cTn id="7" dur="500"/>
                                        <p:tgtEl>
                                          <p:spTgt spid="727046"/>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727047"/>
                                        </p:tgtEl>
                                        <p:attrNameLst>
                                          <p:attrName>style.visibility</p:attrName>
                                        </p:attrNameLst>
                                      </p:cBhvr>
                                      <p:to>
                                        <p:strVal val="visible"/>
                                      </p:to>
                                    </p:set>
                                    <p:animEffect transition="in" filter="diamond(in)">
                                      <p:cBhvr>
                                        <p:cTn id="11" dur="1000"/>
                                        <p:tgtEl>
                                          <p:spTgt spid="72704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nodeType="clickEffect">
                                  <p:stCondLst>
                                    <p:cond delay="0"/>
                                  </p:stCondLst>
                                  <p:childTnLst>
                                    <p:set>
                                      <p:cBhvr>
                                        <p:cTn id="15" dur="1" fill="hold">
                                          <p:stCondLst>
                                            <p:cond delay="0"/>
                                          </p:stCondLst>
                                        </p:cTn>
                                        <p:tgtEl>
                                          <p:spTgt spid="727045"/>
                                        </p:tgtEl>
                                        <p:attrNameLst>
                                          <p:attrName>style.visibility</p:attrName>
                                        </p:attrNameLst>
                                      </p:cBhvr>
                                      <p:to>
                                        <p:strVal val="visible"/>
                                      </p:to>
                                    </p:set>
                                    <p:animEffect transition="in" filter="blinds(vertical)">
                                      <p:cBhvr>
                                        <p:cTn id="16" dur="500"/>
                                        <p:tgtEl>
                                          <p:spTgt spid="72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9219" name="内容占位符 649218"/>
          <p:cNvSpPr>
            <a:spLocks noGrp="1"/>
          </p:cNvSpPr>
          <p:nvPr>
            <p:ph idx="1"/>
          </p:nvPr>
        </p:nvSpPr>
        <p:spPr>
          <a:xfrm>
            <a:off x="0" y="260350"/>
            <a:ext cx="9144000" cy="6597650"/>
          </a:xfrm>
        </p:spPr>
        <p:txBody>
          <a:bodyPr anchor="t"/>
          <a:p>
            <a:pPr eaLnBrk="0" hangingPunct="0">
              <a:lnSpc>
                <a:spcPct val="110000"/>
              </a:lnSpc>
              <a:spcBef>
                <a:spcPct val="0"/>
              </a:spcBef>
              <a:spcAft>
                <a:spcPct val="15000"/>
              </a:spcAft>
              <a:buClr>
                <a:srgbClr val="FF0000"/>
              </a:buClr>
            </a:pPr>
            <a:r>
              <a:rPr lang="zh-CN" altLang="en-US" sz="3000" b="1" dirty="0"/>
              <a:t>安全性</a:t>
            </a:r>
            <a:br>
              <a:rPr lang="zh-CN" altLang="en-US" sz="3900" b="1" dirty="0"/>
            </a:br>
            <a:r>
              <a:rPr lang="en-US" altLang="zh-CN" sz="2800" b="1" err="1">
                <a:solidFill>
                  <a:srgbClr val="000000"/>
                </a:solidFill>
              </a:rPr>
              <a:t>JavaScript是一种安全性语言，它不允许访问本地的硬盘，并不能将数据存入到服务器上，只能通过浏览器实现信息浏览或动态交互，从而有效地防止数据的丢失</a:t>
            </a:r>
            <a:endParaRPr lang="zh-CN" altLang="en-US" sz="3500" b="1" dirty="0">
              <a:solidFill>
                <a:srgbClr val="000000"/>
              </a:solidFill>
            </a:endParaRPr>
          </a:p>
          <a:p>
            <a:pPr>
              <a:lnSpc>
                <a:spcPct val="110000"/>
              </a:lnSpc>
              <a:spcBef>
                <a:spcPct val="0"/>
              </a:spcBef>
              <a:buClr>
                <a:srgbClr val="FF0000"/>
              </a:buClr>
            </a:pPr>
            <a:r>
              <a:rPr lang="zh-CN" altLang="en-US" sz="3000" b="1" dirty="0">
                <a:sym typeface="+mn-ea"/>
              </a:rPr>
              <a:t>事件驱动（动态性）</a:t>
            </a:r>
            <a:endParaRPr lang="zh-CN" altLang="en-US" sz="3000" b="1" dirty="0">
              <a:sym typeface="+mn-ea"/>
            </a:endParaRPr>
          </a:p>
          <a:p>
            <a:pPr marL="0" indent="0">
              <a:lnSpc>
                <a:spcPct val="110000"/>
              </a:lnSpc>
              <a:spcBef>
                <a:spcPct val="0"/>
              </a:spcBef>
              <a:buClr>
                <a:srgbClr val="FF0000"/>
              </a:buClr>
              <a:buNone/>
            </a:pPr>
            <a:r>
              <a:rPr lang="en-US" altLang="zh-CN" sz="3000" b="1" err="1">
                <a:solidFill>
                  <a:srgbClr val="000000"/>
                </a:solidFill>
                <a:sym typeface="+mn-ea"/>
              </a:rPr>
              <a:t>  </a:t>
            </a:r>
            <a:r>
              <a:rPr lang="en-US" altLang="zh-CN" sz="2800" b="1" err="1">
                <a:solidFill>
                  <a:srgbClr val="000000"/>
                </a:solidFill>
                <a:sym typeface="+mn-ea"/>
              </a:rPr>
              <a:t>它采用以事件驱动的方式直接对用户的输入作出响应。</a:t>
            </a:r>
            <a:endParaRPr lang="zh-CN" altLang="en-US" sz="2800" b="1" dirty="0"/>
          </a:p>
          <a:p>
            <a:pPr>
              <a:lnSpc>
                <a:spcPct val="110000"/>
              </a:lnSpc>
              <a:spcBef>
                <a:spcPct val="0"/>
              </a:spcBef>
              <a:buClr>
                <a:srgbClr val="FF0000"/>
              </a:buClr>
            </a:pPr>
            <a:r>
              <a:rPr lang="zh-CN" altLang="en-US" sz="3000" b="1" dirty="0"/>
              <a:t>跨平台性</a:t>
            </a:r>
            <a:endParaRPr lang="zh-CN" altLang="en-US" sz="3000" b="1" dirty="0"/>
          </a:p>
          <a:p>
            <a:pPr>
              <a:lnSpc>
                <a:spcPct val="110000"/>
              </a:lnSpc>
              <a:spcBef>
                <a:spcPct val="0"/>
              </a:spcBef>
              <a:buNone/>
            </a:pPr>
            <a:r>
              <a:rPr lang="zh-CN" altLang="en-US" b="1" dirty="0"/>
              <a:t> </a:t>
            </a:r>
            <a:r>
              <a:rPr lang="en-US" altLang="zh-CN" sz="2800" b="1" err="1">
                <a:solidFill>
                  <a:srgbClr val="000000"/>
                </a:solidFill>
              </a:rPr>
              <a:t>  JavaScript依赖于浏览器本身，与操作环境无关，任何浏览器，只要具有JavaScript 脚本引擎，就可以执行JavaScript。</a:t>
            </a:r>
            <a:endParaRPr lang="en-US" altLang="zh-CN" sz="2800" b="1" err="1">
              <a:solidFill>
                <a:srgbClr val="000000"/>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726017"/>
          <p:cNvSpPr>
            <a:spLocks noGrp="1"/>
          </p:cNvSpPr>
          <p:nvPr>
            <p:ph type="title"/>
          </p:nvPr>
        </p:nvSpPr>
        <p:spPr>
          <a:xfrm>
            <a:off x="0" y="82550"/>
            <a:ext cx="8229600" cy="669290"/>
          </a:xfrm>
        </p:spPr>
        <p:txBody>
          <a:bodyPr anchor="b"/>
          <a:p>
            <a:pPr algn="l"/>
            <a:r>
              <a:rPr lang="en-US" altLang="zh-CN" sz="3600" b="1" dirty="0">
                <a:solidFill>
                  <a:srgbClr val="003366"/>
                </a:solidFill>
                <a:effectLst/>
              </a:rPr>
              <a:t>7. </a:t>
            </a:r>
            <a:r>
              <a:rPr lang="zh-CN" altLang="en-US" sz="3600" b="1" dirty="0">
                <a:solidFill>
                  <a:srgbClr val="003366"/>
                </a:solidFill>
                <a:effectLst/>
              </a:rPr>
              <a:t>运算符的优先级和结合性</a:t>
            </a:r>
            <a:endParaRPr lang="zh-CN" altLang="en-US" sz="3600" b="1" dirty="0">
              <a:solidFill>
                <a:srgbClr val="003366"/>
              </a:solidFill>
              <a:effectLst/>
            </a:endParaRPr>
          </a:p>
        </p:txBody>
      </p:sp>
      <p:sp>
        <p:nvSpPr>
          <p:cNvPr id="76802" name="文本占位符 726018"/>
          <p:cNvSpPr>
            <a:spLocks noGrp="1"/>
          </p:cNvSpPr>
          <p:nvPr>
            <p:ph idx="1"/>
          </p:nvPr>
        </p:nvSpPr>
        <p:spPr>
          <a:xfrm>
            <a:off x="90170" y="859155"/>
            <a:ext cx="9144000" cy="5661025"/>
          </a:xfrm>
        </p:spPr>
        <p:txBody>
          <a:bodyPr anchor="t"/>
          <a:p>
            <a:pPr>
              <a:lnSpc>
                <a:spcPct val="126000"/>
              </a:lnSpc>
              <a:spcBef>
                <a:spcPts val="0"/>
              </a:spcBef>
              <a:buClr>
                <a:srgbClr val="FF0000"/>
              </a:buClr>
            </a:pPr>
            <a:r>
              <a:rPr sz="3000" b="1" dirty="0"/>
              <a:t>运算符的优先级和结合性规定了它们在复杂的表达式中的运算顺序。运算符的执行顺序称为运算符的优先级。优先级高的运算符先于优先级低的运算符</a:t>
            </a:r>
            <a:r>
              <a:rPr lang="zh-CN" altLang="en-US" sz="3000" b="1" dirty="0"/>
              <a:t>。</a:t>
            </a:r>
            <a:endParaRPr lang="zh-CN" altLang="en-US" sz="3000" b="1" dirty="0"/>
          </a:p>
          <a:p>
            <a:pPr>
              <a:lnSpc>
                <a:spcPct val="126000"/>
              </a:lnSpc>
              <a:spcBef>
                <a:spcPts val="0"/>
              </a:spcBef>
              <a:buClr>
                <a:srgbClr val="FF0000"/>
              </a:buClr>
            </a:pPr>
            <a:r>
              <a:rPr lang="zh-CN" altLang="en-US" sz="3000" b="1" dirty="0"/>
              <a:t>对于相同优先级的运算符的执行顺序，则由运算符的结合性来决定。运算符的结合性包括：从右至左和从左至右两种。从右至左的结合性指的是：运算的执行是按照由右到左的顺序进行。从左至右的结合性刚好相反。</a:t>
            </a:r>
            <a:endParaRPr lang="zh-CN" altLang="en-US" sz="3000" b="1" dirty="0"/>
          </a:p>
          <a:p>
            <a:pPr>
              <a:buNone/>
            </a:pPr>
            <a:r>
              <a:rPr lang="zh-CN" altLang="en-US" sz="3500" b="1" dirty="0"/>
              <a:t>   </a:t>
            </a:r>
            <a:r>
              <a:rPr lang="en-US" altLang="zh-CN" sz="3500" b="1"/>
              <a:t>        </a:t>
            </a:r>
            <a:endParaRPr lang="en-US" altLang="zh-CN" sz="3500" b="1"/>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文本占位符 726018"/>
          <p:cNvSpPr>
            <a:spLocks noGrp="1"/>
          </p:cNvSpPr>
          <p:nvPr>
            <p:ph idx="1"/>
          </p:nvPr>
        </p:nvSpPr>
        <p:spPr>
          <a:xfrm>
            <a:off x="65405" y="175895"/>
            <a:ext cx="9144000" cy="557530"/>
          </a:xfrm>
        </p:spPr>
        <p:txBody>
          <a:bodyPr anchor="t"/>
          <a:p>
            <a:pPr>
              <a:buClr>
                <a:srgbClr val="FF0000"/>
              </a:buClr>
            </a:pPr>
            <a:r>
              <a:rPr sz="3000" b="1" dirty="0"/>
              <a:t>运算符的优先级顺序及其结合性如</a:t>
            </a:r>
            <a:r>
              <a:rPr lang="zh-CN" sz="3000" b="1" dirty="0"/>
              <a:t>下</a:t>
            </a:r>
            <a:r>
              <a:rPr sz="3000" b="1" dirty="0"/>
              <a:t>表</a:t>
            </a:r>
            <a:r>
              <a:rPr lang="zh-CN" sz="3000" b="1" dirty="0"/>
              <a:t>所示：</a:t>
            </a:r>
            <a:endParaRPr lang="zh-CN" sz="3000" b="1" dirty="0"/>
          </a:p>
          <a:p>
            <a:pPr>
              <a:buNone/>
            </a:pPr>
            <a:r>
              <a:rPr lang="zh-CN" altLang="en-US" sz="3500" b="1" dirty="0"/>
              <a:t>   </a:t>
            </a:r>
            <a:r>
              <a:rPr lang="en-US" altLang="zh-CN" sz="3500" b="1"/>
              <a:t>        </a:t>
            </a:r>
            <a:endParaRPr lang="en-US" altLang="zh-CN" sz="3500" b="1"/>
          </a:p>
        </p:txBody>
      </p:sp>
      <p:graphicFrame>
        <p:nvGraphicFramePr>
          <p:cNvPr id="0" name="表格 -1"/>
          <p:cNvGraphicFramePr/>
          <p:nvPr/>
        </p:nvGraphicFramePr>
        <p:xfrm>
          <a:off x="255905" y="996950"/>
          <a:ext cx="8740140" cy="5403850"/>
        </p:xfrm>
        <a:graphic>
          <a:graphicData uri="http://schemas.openxmlformats.org/drawingml/2006/table">
            <a:tbl>
              <a:tblPr firstRow="1" bandRow="1">
                <a:tableStyleId>{5940675A-B579-460E-94D1-54222C63F5DA}</a:tableStyleId>
              </a:tblPr>
              <a:tblGrid>
                <a:gridCol w="5160010"/>
                <a:gridCol w="1871345"/>
                <a:gridCol w="1708785"/>
              </a:tblGrid>
              <a:tr h="300355">
                <a:tc>
                  <a:txBody>
                    <a:bodyPr/>
                    <a:p>
                      <a:pPr algn="ctr">
                        <a:buNone/>
                      </a:pPr>
                      <a:r>
                        <a:rPr lang="zh-CN" altLang="en-US" sz="1800" b="1">
                          <a:solidFill>
                            <a:schemeClr val="accent6">
                              <a:lumMod val="10000"/>
                            </a:schemeClr>
                          </a:solidFill>
                          <a:latin typeface="Courier New" panose="02070309020205020404" charset="0"/>
                          <a:cs typeface="Courier New" panose="02070309020205020404" charset="0"/>
                        </a:rPr>
                        <a:t>运算符</a:t>
                      </a:r>
                      <a:endParaRPr lang="zh-CN" altLang="en-US" sz="1800" b="1">
                        <a:solidFill>
                          <a:schemeClr val="accent6">
                            <a:lumMod val="10000"/>
                          </a:schemeClr>
                        </a:solidFill>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solidFill>
                            <a:schemeClr val="accent6">
                              <a:lumMod val="10000"/>
                            </a:schemeClr>
                          </a:solidFill>
                          <a:latin typeface="Courier New" panose="02070309020205020404" charset="0"/>
                          <a:cs typeface="Courier New" panose="02070309020205020404" charset="0"/>
                        </a:rPr>
                        <a:t>结合性</a:t>
                      </a:r>
                      <a:endParaRPr lang="zh-CN" altLang="en-US" sz="1800" b="1">
                        <a:solidFill>
                          <a:schemeClr val="accent6">
                            <a:lumMod val="10000"/>
                          </a:schemeClr>
                        </a:solidFill>
                        <a:latin typeface="Courier New" panose="02070309020205020404" charset="0"/>
                        <a:ea typeface="Courier New" panose="02070309020205020404" charset="0"/>
                        <a:cs typeface="Courier New" panose="02070309020205020404"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solidFill>
                            <a:schemeClr val="accent6">
                              <a:lumMod val="10000"/>
                            </a:schemeClr>
                          </a:solidFill>
                          <a:latin typeface="Courier New" panose="02070309020205020404" charset="0"/>
                          <a:cs typeface="Courier New" panose="02070309020205020404" charset="0"/>
                        </a:rPr>
                        <a:t>优先级</a:t>
                      </a:r>
                      <a:endParaRPr lang="zh-CN" altLang="en-US" sz="1800" b="1">
                        <a:solidFill>
                          <a:schemeClr val="accent6">
                            <a:lumMod val="10000"/>
                          </a:schemeClr>
                        </a:solidFill>
                        <a:latin typeface="Courier New" panose="02070309020205020404" charset="0"/>
                        <a:ea typeface="Courier New" panose="02070309020205020404" charset="0"/>
                        <a:cs typeface="Courier New" panose="02070309020205020404"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035">
                <a:tc>
                  <a:txBody>
                    <a:bodyPr/>
                    <a:p>
                      <a:pPr>
                        <a:buNone/>
                      </a:pPr>
                      <a:r>
                        <a:rPr lang="en-US" altLang="zh-CN" sz="1800" b="1">
                          <a:latin typeface="Courier New" panose="02070309020205020404" charset="0"/>
                          <a:cs typeface="Courier New" panose="02070309020205020404" charset="0"/>
                        </a:rPr>
                        <a:t>. </a:t>
                      </a:r>
                      <a:r>
                        <a:rPr lang="zh-CN" altLang="en-US" sz="1800" b="1">
                          <a:latin typeface="方正书宋简体" charset="0"/>
                          <a:cs typeface="方正书宋简体" charset="0"/>
                        </a:rPr>
                        <a:t>、</a:t>
                      </a:r>
                      <a:r>
                        <a:rPr lang="en-US" altLang="zh-CN" sz="1800" b="1">
                          <a:latin typeface="Courier New" panose="02070309020205020404" charset="0"/>
                          <a:cs typeface="Courier New" panose="02070309020205020404" charset="0"/>
                        </a:rPr>
                        <a:t>[ ]</a:t>
                      </a:r>
                      <a:r>
                        <a:rPr lang="zh-CN" altLang="en-US" sz="1800" b="1">
                          <a:latin typeface="方正书宋简体" charset="0"/>
                          <a:cs typeface="方正书宋简体" charset="0"/>
                        </a:rPr>
                        <a:t>、</a:t>
                      </a:r>
                      <a:r>
                        <a:rPr lang="en-US" altLang="zh-CN" sz="1800" b="1">
                          <a:latin typeface="Courier New" panose="02070309020205020404" charset="0"/>
                          <a:cs typeface="Courier New" panose="02070309020205020404" charset="0"/>
                        </a:rPr>
                        <a:t>()</a:t>
                      </a:r>
                      <a:endParaRPr lang="zh-CN" altLang="en-US"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16">
                  <a:txBody>
                    <a:bodyPr/>
                    <a:p>
                      <a:pPr algn="ctr">
                        <a:buNone/>
                      </a:pPr>
                      <a:r>
                        <a:rPr lang="zh-CN" altLang="en-US" sz="1800" b="1">
                          <a:latin typeface="方正书宋简体" charset="0"/>
                          <a:cs typeface="方正书宋简体" charset="0"/>
                        </a:rPr>
                        <a:t>同一行的运算符优先级相同；不同行的运算符，从上往下，优先级</a:t>
                      </a:r>
                      <a:r>
                        <a:rPr lang="zh-CN" altLang="en-US" sz="1800" b="1">
                          <a:latin typeface="Courier New" panose="02070309020205020404" charset="0"/>
                          <a:cs typeface="Courier New" panose="02070309020205020404" charset="0"/>
                        </a:rPr>
                        <a:t>由高到低依</a:t>
                      </a:r>
                      <a:r>
                        <a:rPr lang="zh-CN" altLang="en-US" sz="1800" b="1">
                          <a:latin typeface="方正书宋简体" charset="0"/>
                          <a:cs typeface="方正书宋简体" charset="0"/>
                        </a:rPr>
                        <a:t>次排</a:t>
                      </a:r>
                      <a:r>
                        <a:rPr lang="zh-CN" altLang="en-US" sz="1800" b="1">
                          <a:latin typeface="Courier New" panose="02070309020205020404" charset="0"/>
                          <a:cs typeface="Courier New" panose="02070309020205020404" charset="0"/>
                        </a:rPr>
                        <a:t>列 </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buNone/>
                      </a:pP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new</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typeof</a:t>
                      </a:r>
                      <a:endParaRPr lang="zh-CN" altLang="en-US"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右</a:t>
                      </a:r>
                      <a:r>
                        <a:rPr lang="zh-CN" altLang="en-US" sz="1800" b="1">
                          <a:latin typeface="方正书宋简体" charset="0"/>
                          <a:cs typeface="方正书宋简体" charset="0"/>
                        </a:rPr>
                        <a:t>到左</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280035">
                <a:tc>
                  <a:txBody>
                    <a:bodyPr/>
                    <a:p>
                      <a:pPr>
                        <a:buNone/>
                      </a:pP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endParaRPr lang="zh-CN" altLang="en-US"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300355">
                <a:tc>
                  <a:txBody>
                    <a:bodyPr/>
                    <a:p>
                      <a:pPr>
                        <a:buNone/>
                      </a:pP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endParaRPr lang="zh-CN" altLang="en-US"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300355">
                <a:tc>
                  <a:txBody>
                    <a:bodyPr/>
                    <a:p>
                      <a:pPr>
                        <a:buNone/>
                      </a:pPr>
                      <a:r>
                        <a:rPr lang="en-US" altLang="zh-CN" sz="1800" b="1">
                          <a:latin typeface="Courier New" panose="02070309020205020404" charset="0"/>
                          <a:cs typeface="Courier New" panose="02070309020205020404" charset="0"/>
                        </a:rPr>
                        <a:t>&lt;&lt;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&gt;&gt;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&gt;&gt;&gt;</a:t>
                      </a:r>
                      <a:endParaRPr lang="zh-CN" altLang="en-US"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300355">
                <a:tc>
                  <a:txBody>
                    <a:bodyPr/>
                    <a:p>
                      <a:pPr>
                        <a:buNone/>
                      </a:pPr>
                      <a:r>
                        <a:rPr lang="en-US" altLang="zh-CN" sz="1800" b="1">
                          <a:latin typeface="Courier New" panose="02070309020205020404" charset="0"/>
                          <a:cs typeface="Courier New" panose="02070309020205020404" charset="0"/>
                        </a:rPr>
                        <a:t>&lt;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&lt;=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&gt;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&gt;=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in</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instanceof</a:t>
                      </a:r>
                      <a:endParaRPr lang="zh-CN" altLang="en-US"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320040">
                <a:tc>
                  <a:txBody>
                    <a:bodyPr/>
                    <a:p>
                      <a:pPr>
                        <a:buNone/>
                      </a:pP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endParaRPr lang="zh-CN" altLang="en-US"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280035">
                <a:tc>
                  <a:txBody>
                    <a:bodyPr/>
                    <a:p>
                      <a:pPr>
                        <a:buNone/>
                      </a:pPr>
                      <a:r>
                        <a:rPr lang="en-US" altLang="zh-CN" sz="1800" b="1">
                          <a:latin typeface="Courier New" panose="02070309020205020404" charset="0"/>
                          <a:cs typeface="Courier New" panose="02070309020205020404" charset="0"/>
                        </a:rPr>
                        <a:t>&amp;</a:t>
                      </a:r>
                      <a:endParaRPr lang="en-US" altLang="zh-CN"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280670">
                <a:tc>
                  <a:txBody>
                    <a:bodyPr/>
                    <a:p>
                      <a:pPr>
                        <a:buNone/>
                      </a:pPr>
                      <a:r>
                        <a:rPr lang="en-US" altLang="zh-CN" sz="1800" b="1">
                          <a:latin typeface="Courier New" panose="02070309020205020404" charset="0"/>
                          <a:cs typeface="Courier New" panose="02070309020205020404" charset="0"/>
                        </a:rPr>
                        <a:t>^</a:t>
                      </a:r>
                      <a:endParaRPr lang="en-US" altLang="zh-CN"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260350">
                <a:tc>
                  <a:txBody>
                    <a:bodyPr/>
                    <a:p>
                      <a:pPr>
                        <a:buNone/>
                      </a:pPr>
                      <a:r>
                        <a:rPr lang="en-US" altLang="zh-CN" sz="1800" b="1">
                          <a:latin typeface="Courier New" panose="02070309020205020404" charset="0"/>
                          <a:cs typeface="Courier New" panose="02070309020205020404" charset="0"/>
                        </a:rPr>
                        <a:t>|</a:t>
                      </a:r>
                      <a:endParaRPr lang="en-US" altLang="zh-CN"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320040">
                <a:tc>
                  <a:txBody>
                    <a:bodyPr/>
                    <a:p>
                      <a:pPr>
                        <a:buNone/>
                      </a:pPr>
                      <a:r>
                        <a:rPr lang="en-US" altLang="zh-CN" sz="1800" b="1">
                          <a:latin typeface="Courier New" panose="02070309020205020404" charset="0"/>
                          <a:cs typeface="Courier New" panose="02070309020205020404" charset="0"/>
                        </a:rPr>
                        <a:t>&amp;&amp;</a:t>
                      </a:r>
                      <a:endParaRPr lang="en-US" altLang="zh-CN"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280035">
                <a:tc>
                  <a:txBody>
                    <a:bodyPr/>
                    <a:p>
                      <a:pPr>
                        <a:buNone/>
                      </a:pPr>
                      <a:r>
                        <a:rPr lang="en-US" altLang="zh-CN" sz="1800" b="1">
                          <a:latin typeface="Courier New" panose="02070309020205020404" charset="0"/>
                          <a:cs typeface="Courier New" panose="02070309020205020404" charset="0"/>
                        </a:rPr>
                        <a:t>||</a:t>
                      </a:r>
                      <a:endParaRPr lang="en-US" altLang="zh-CN"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280035">
                <a:tc>
                  <a:txBody>
                    <a:bodyPr/>
                    <a:p>
                      <a:pPr>
                        <a:buNone/>
                      </a:pPr>
                      <a:r>
                        <a:rPr lang="en-US" altLang="zh-CN" sz="1800" b="1">
                          <a:latin typeface="Courier New" panose="02070309020205020404" charset="0"/>
                          <a:cs typeface="Courier New" panose="02070309020205020404" charset="0"/>
                        </a:rPr>
                        <a:t>? :</a:t>
                      </a:r>
                      <a:endParaRPr lang="en-US" altLang="zh-CN"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右</a:t>
                      </a:r>
                      <a:r>
                        <a:rPr lang="zh-CN" altLang="en-US" sz="1800" b="1">
                          <a:latin typeface="方正书宋简体" charset="0"/>
                          <a:cs typeface="方正书宋简体" charset="0"/>
                        </a:rPr>
                        <a:t>到左</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320675">
                <a:tc>
                  <a:txBody>
                    <a:bodyPr/>
                    <a:p>
                      <a:pPr>
                        <a:buNone/>
                      </a:pPr>
                      <a:r>
                        <a:rPr lang="en-US" altLang="zh-CN" sz="1800" b="1">
                          <a:latin typeface="Courier New" panose="02070309020205020404" charset="0"/>
                          <a:cs typeface="Courier New" panose="02070309020205020404" charset="0"/>
                        </a:rPr>
                        <a:t>=</a:t>
                      </a:r>
                      <a:endParaRPr lang="en-US" altLang="zh-CN"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右</a:t>
                      </a:r>
                      <a:r>
                        <a:rPr lang="zh-CN" altLang="en-US" sz="1800" b="1">
                          <a:latin typeface="方正书宋简体" charset="0"/>
                          <a:cs typeface="方正书宋简体" charset="0"/>
                        </a:rPr>
                        <a:t>到左</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300355">
                <a:tc>
                  <a:txBody>
                    <a:bodyPr/>
                    <a:p>
                      <a:pPr>
                        <a:buNone/>
                      </a:pP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&lt;&lt;=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&gt;&gt;=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&gt;&gt;&gt;=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&amp;=</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r>
                        <a:rPr lang="zh-CN" altLang="en-US" sz="1800" b="1">
                          <a:latin typeface="Courier New" panose="02070309020205020404" charset="0"/>
                          <a:cs typeface="Courier New" panose="02070309020205020404" charset="0"/>
                        </a:rPr>
                        <a:t>、</a:t>
                      </a:r>
                      <a:r>
                        <a:rPr lang="en-US" altLang="zh-CN" sz="1800" b="1">
                          <a:latin typeface="Courier New" panose="02070309020205020404" charset="0"/>
                          <a:cs typeface="Courier New" panose="02070309020205020404" charset="0"/>
                        </a:rPr>
                        <a:t>|=</a:t>
                      </a:r>
                      <a:endParaRPr lang="zh-CN" altLang="en-US"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右</a:t>
                      </a:r>
                      <a:r>
                        <a:rPr lang="zh-CN" altLang="en-US" sz="1800" b="1">
                          <a:latin typeface="方正书宋简体" charset="0"/>
                          <a:cs typeface="方正书宋简体" charset="0"/>
                        </a:rPr>
                        <a:t>到左</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320040">
                <a:tc>
                  <a:txBody>
                    <a:bodyPr/>
                    <a:p>
                      <a:pPr>
                        <a:buNone/>
                      </a:pPr>
                      <a:r>
                        <a:rPr lang="zh-CN" altLang="en-US" sz="1800" b="1">
                          <a:latin typeface="Courier New" panose="02070309020205020404" charset="0"/>
                          <a:cs typeface="Courier New" panose="02070309020205020404" charset="0"/>
                        </a:rPr>
                        <a:t>，</a:t>
                      </a:r>
                      <a:endParaRPr lang="zh-CN" altLang="en-US" sz="1800" b="1">
                        <a:latin typeface="Courier New" panose="02070309020205020404" charset="0"/>
                        <a:ea typeface="Courier New" panose="02070309020205020404" charset="0"/>
                        <a:cs typeface="Courier New" panose="02070309020205020404"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800" b="1">
                          <a:latin typeface="方正书宋简体" charset="0"/>
                          <a:cs typeface="方正书宋简体" charset="0"/>
                        </a:rPr>
                        <a:t>从</a:t>
                      </a:r>
                      <a:r>
                        <a:rPr lang="zh-CN" altLang="en-US" sz="1800" b="1">
                          <a:latin typeface="Courier New" panose="02070309020205020404" charset="0"/>
                          <a:cs typeface="Courier New" panose="02070309020205020404" charset="0"/>
                        </a:rPr>
                        <a:t>左</a:t>
                      </a:r>
                      <a:r>
                        <a:rPr lang="zh-CN" altLang="en-US" sz="1800" b="1">
                          <a:latin typeface="方正书宋简体" charset="0"/>
                          <a:cs typeface="方正书宋简体" charset="0"/>
                        </a:rPr>
                        <a:t>到右</a:t>
                      </a:r>
                      <a:endParaRPr lang="zh-CN" altLang="en-US" sz="18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728065"/>
          <p:cNvSpPr>
            <a:spLocks noGrp="1"/>
          </p:cNvSpPr>
          <p:nvPr>
            <p:ph type="title"/>
          </p:nvPr>
        </p:nvSpPr>
        <p:spPr>
          <a:xfrm>
            <a:off x="0" y="0"/>
            <a:ext cx="8362950" cy="981075"/>
          </a:xfrm>
        </p:spPr>
        <p:txBody>
          <a:bodyPr anchor="b"/>
          <a:p>
            <a:pPr algn="l"/>
            <a:r>
              <a:rPr lang="en-US" altLang="zh-CN" sz="3600" b="1" dirty="0">
                <a:solidFill>
                  <a:srgbClr val="003366"/>
                </a:solidFill>
                <a:effectLst/>
              </a:rPr>
              <a:t>15.7 </a:t>
            </a:r>
            <a:r>
              <a:rPr lang="zh-CN" altLang="en-US" sz="3600" b="1" dirty="0">
                <a:solidFill>
                  <a:srgbClr val="003366"/>
                </a:solidFill>
                <a:effectLst/>
              </a:rPr>
              <a:t>流程控制语句</a:t>
            </a:r>
            <a:endParaRPr lang="zh-CN" altLang="en-US" sz="3600" b="1" dirty="0">
              <a:solidFill>
                <a:srgbClr val="003366"/>
              </a:solidFill>
              <a:effectLst/>
            </a:endParaRPr>
          </a:p>
        </p:txBody>
      </p:sp>
      <p:sp>
        <p:nvSpPr>
          <p:cNvPr id="728067" name="内容占位符 728066"/>
          <p:cNvSpPr>
            <a:spLocks noGrp="1"/>
          </p:cNvSpPr>
          <p:nvPr>
            <p:ph idx="1"/>
          </p:nvPr>
        </p:nvSpPr>
        <p:spPr>
          <a:xfrm>
            <a:off x="0" y="1341438"/>
            <a:ext cx="9144000" cy="5300662"/>
          </a:xfrm>
        </p:spPr>
        <p:txBody>
          <a:bodyPr anchor="t"/>
          <a:p>
            <a:pPr>
              <a:buClr>
                <a:srgbClr val="FF0000"/>
              </a:buClr>
            </a:pPr>
            <a:r>
              <a:rPr lang="zh-CN" altLang="en-US" b="1" dirty="0"/>
              <a:t>所谓“流程”，就是程序代码的执行顺序</a:t>
            </a:r>
            <a:endParaRPr lang="zh-CN" altLang="en-US" b="1" dirty="0"/>
          </a:p>
          <a:p>
            <a:pPr>
              <a:buClr>
                <a:srgbClr val="FF0000"/>
              </a:buClr>
            </a:pPr>
            <a:r>
              <a:rPr lang="zh-CN" altLang="en-US" b="1" dirty="0"/>
              <a:t>流程控制语句就是用来改变程序执行的流程。</a:t>
            </a:r>
            <a:endParaRPr lang="zh-CN" altLang="en-US" b="1" dirty="0"/>
          </a:p>
          <a:p>
            <a:pPr>
              <a:buClr>
                <a:srgbClr val="FF0000"/>
              </a:buClr>
            </a:pPr>
            <a:r>
              <a:rPr lang="zh-CN" altLang="en-US" b="1" dirty="0"/>
              <a:t>常用的两种流程控制结构</a:t>
            </a:r>
            <a:r>
              <a:rPr lang="en-US" altLang="zh-CN" b="1"/>
              <a:t>:</a:t>
            </a:r>
            <a:endParaRPr lang="en-US" altLang="zh-CN" b="1"/>
          </a:p>
          <a:p>
            <a:pPr lvl="1">
              <a:buClr>
                <a:srgbClr val="FF0000"/>
              </a:buClr>
            </a:pPr>
            <a:r>
              <a:rPr lang="zh-CN" altLang="en-US" sz="3000" b="1" dirty="0">
                <a:solidFill>
                  <a:srgbClr val="000000"/>
                </a:solidFill>
              </a:rPr>
              <a:t>判断控制结构</a:t>
            </a:r>
            <a:endParaRPr lang="zh-CN" altLang="en-US" sz="3000" b="1" dirty="0">
              <a:solidFill>
                <a:srgbClr val="000000"/>
              </a:solidFill>
            </a:endParaRPr>
          </a:p>
          <a:p>
            <a:pPr lvl="1">
              <a:buClr>
                <a:srgbClr val="FF0000"/>
              </a:buClr>
            </a:pPr>
            <a:r>
              <a:rPr lang="zh-CN" altLang="en-US" sz="3000" b="1" dirty="0">
                <a:solidFill>
                  <a:srgbClr val="000000"/>
                </a:solidFill>
              </a:rPr>
              <a:t>循环控制结构</a:t>
            </a:r>
            <a:endParaRPr lang="zh-CN" altLang="en-US" sz="3000" b="1" dirty="0">
              <a:solidFill>
                <a:srgbClr val="000000"/>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730113"/>
          <p:cNvSpPr>
            <a:spLocks noGrp="1"/>
          </p:cNvSpPr>
          <p:nvPr>
            <p:ph type="title"/>
          </p:nvPr>
        </p:nvSpPr>
        <p:spPr>
          <a:xfrm>
            <a:off x="0" y="260350"/>
            <a:ext cx="8697913" cy="720725"/>
          </a:xfrm>
        </p:spPr>
        <p:txBody>
          <a:bodyPr anchor="b"/>
          <a:p>
            <a:pPr algn="l"/>
            <a:r>
              <a:rPr lang="en-US" altLang="zh-CN" sz="3600" b="1" dirty="0">
                <a:solidFill>
                  <a:srgbClr val="003366"/>
                </a:solidFill>
                <a:effectLst/>
              </a:rPr>
              <a:t>1. </a:t>
            </a:r>
            <a:r>
              <a:rPr lang="zh-CN" altLang="en-US" sz="3600" b="1" dirty="0">
                <a:solidFill>
                  <a:srgbClr val="003366"/>
                </a:solidFill>
                <a:effectLst/>
              </a:rPr>
              <a:t>判断控制结构</a:t>
            </a:r>
            <a:endParaRPr lang="zh-CN" altLang="en-US" sz="3600" b="1" dirty="0">
              <a:solidFill>
                <a:srgbClr val="003366"/>
              </a:solidFill>
              <a:effectLst/>
            </a:endParaRPr>
          </a:p>
        </p:txBody>
      </p:sp>
      <p:sp>
        <p:nvSpPr>
          <p:cNvPr id="730115" name="内容占位符 730114"/>
          <p:cNvSpPr>
            <a:spLocks noGrp="1"/>
          </p:cNvSpPr>
          <p:nvPr>
            <p:ph idx="1"/>
          </p:nvPr>
        </p:nvSpPr>
        <p:spPr>
          <a:xfrm>
            <a:off x="125730" y="1292543"/>
            <a:ext cx="8893175" cy="5516562"/>
          </a:xfrm>
        </p:spPr>
        <p:txBody>
          <a:bodyPr anchor="t"/>
          <a:p>
            <a:pPr>
              <a:buClr>
                <a:srgbClr val="FF0000"/>
              </a:buClr>
            </a:pPr>
            <a:r>
              <a:rPr lang="en-US" altLang="en-US" b="1" err="1"/>
              <a:t>判断结构允许程序员根据条件执行特定代码块</a:t>
            </a:r>
            <a:endParaRPr lang="en-US" altLang="en-US" b="1"/>
          </a:p>
          <a:p>
            <a:pPr>
              <a:buClr>
                <a:srgbClr val="FF0000"/>
              </a:buClr>
            </a:pPr>
            <a:r>
              <a:rPr lang="en-US" altLang="en-US" b="1"/>
              <a:t>JavaScript </a:t>
            </a:r>
            <a:r>
              <a:rPr lang="en-US" altLang="en-US" b="1" err="1"/>
              <a:t>中有</a:t>
            </a:r>
            <a:r>
              <a:rPr lang="zh-CN" altLang="en-US" b="1" dirty="0"/>
              <a:t>四</a:t>
            </a:r>
            <a:r>
              <a:rPr lang="en-US" altLang="en-US" b="1" err="1"/>
              <a:t>种判断结构</a:t>
            </a:r>
            <a:r>
              <a:rPr lang="en-US" altLang="en-US" b="1"/>
              <a:t>：</a:t>
            </a:r>
            <a:endParaRPr lang="en-US" altLang="en-US" b="1"/>
          </a:p>
          <a:p>
            <a:pPr lvl="1">
              <a:buClr>
                <a:srgbClr val="FF0000"/>
              </a:buClr>
            </a:pPr>
            <a:r>
              <a:rPr lang="zh-CN" altLang="en-US" sz="3800" b="1">
                <a:solidFill>
                  <a:srgbClr val="FFFFCC"/>
                </a:solidFill>
              </a:rPr>
              <a:t> </a:t>
            </a:r>
            <a:r>
              <a:rPr lang="en-US" altLang="en-US" sz="3000" b="1">
                <a:solidFill>
                  <a:srgbClr val="000000"/>
                </a:solidFill>
              </a:rPr>
              <a:t>if </a:t>
            </a:r>
            <a:r>
              <a:rPr lang="zh-CN" altLang="en-US" sz="3000" b="1" dirty="0">
                <a:solidFill>
                  <a:srgbClr val="000000"/>
                </a:solidFill>
              </a:rPr>
              <a:t>语句</a:t>
            </a:r>
            <a:endParaRPr lang="zh-CN" altLang="en-US" sz="3000" b="1" dirty="0">
              <a:solidFill>
                <a:srgbClr val="000000"/>
              </a:solidFill>
            </a:endParaRPr>
          </a:p>
          <a:p>
            <a:pPr lvl="1">
              <a:buClr>
                <a:srgbClr val="FF0000"/>
              </a:buClr>
            </a:pPr>
            <a:r>
              <a:rPr lang="zh-CN" altLang="en-US" sz="3000" b="1" dirty="0">
                <a:solidFill>
                  <a:srgbClr val="000000"/>
                </a:solidFill>
              </a:rPr>
              <a:t> </a:t>
            </a:r>
            <a:r>
              <a:rPr lang="en-US" altLang="zh-CN" sz="3000" b="1" dirty="0">
                <a:solidFill>
                  <a:srgbClr val="000000"/>
                </a:solidFill>
              </a:rPr>
              <a:t>if-else</a:t>
            </a:r>
            <a:r>
              <a:rPr lang="zh-CN" altLang="en-US" sz="3000" b="1" dirty="0">
                <a:solidFill>
                  <a:srgbClr val="000000"/>
                </a:solidFill>
              </a:rPr>
              <a:t>语句</a:t>
            </a:r>
            <a:endParaRPr lang="zh-CN" altLang="en-US" sz="3000" b="1" dirty="0">
              <a:solidFill>
                <a:srgbClr val="000000"/>
              </a:solidFill>
            </a:endParaRPr>
          </a:p>
          <a:p>
            <a:pPr lvl="1">
              <a:buClr>
                <a:srgbClr val="FF0000"/>
              </a:buClr>
            </a:pPr>
            <a:r>
              <a:rPr lang="zh-CN" altLang="en-US" sz="3000" b="1" dirty="0">
                <a:solidFill>
                  <a:srgbClr val="000000"/>
                </a:solidFill>
              </a:rPr>
              <a:t> </a:t>
            </a:r>
            <a:r>
              <a:rPr lang="en-US" altLang="zh-CN" sz="3000" b="1">
                <a:solidFill>
                  <a:srgbClr val="000000"/>
                </a:solidFill>
              </a:rPr>
              <a:t>if-else if-</a:t>
            </a:r>
            <a:r>
              <a:rPr lang="en-US" altLang="zh-CN" sz="3000" b="1">
                <a:solidFill>
                  <a:srgbClr val="000000"/>
                </a:solidFill>
                <a:latin typeface="Arial" panose="020B0604020202020204" pitchFamily="34" charset="0"/>
              </a:rPr>
              <a:t>···</a:t>
            </a:r>
            <a:r>
              <a:rPr lang="en-US" altLang="zh-CN" sz="3000" b="1">
                <a:solidFill>
                  <a:srgbClr val="000000"/>
                </a:solidFill>
              </a:rPr>
              <a:t>else</a:t>
            </a:r>
            <a:r>
              <a:rPr lang="zh-CN" altLang="en-US" sz="3000" b="1" dirty="0">
                <a:solidFill>
                  <a:srgbClr val="000000"/>
                </a:solidFill>
              </a:rPr>
              <a:t>语句</a:t>
            </a:r>
            <a:endParaRPr lang="zh-CN" altLang="en-US" sz="3000" b="1" dirty="0">
              <a:solidFill>
                <a:srgbClr val="000000"/>
              </a:solidFill>
            </a:endParaRPr>
          </a:p>
          <a:p>
            <a:pPr lvl="1">
              <a:buClr>
                <a:srgbClr val="FF0000"/>
              </a:buClr>
            </a:pPr>
            <a:r>
              <a:rPr lang="en-US" altLang="en-US" sz="3000" b="1">
                <a:solidFill>
                  <a:srgbClr val="000000"/>
                </a:solidFill>
              </a:rPr>
              <a:t> switch-case</a:t>
            </a:r>
            <a:endParaRPr lang="en-US" altLang="en-US" sz="3000" b="1">
              <a:solidFill>
                <a:srgbClr val="000000"/>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732161"/>
          <p:cNvSpPr>
            <a:spLocks noGrp="1"/>
          </p:cNvSpPr>
          <p:nvPr>
            <p:ph type="title"/>
          </p:nvPr>
        </p:nvSpPr>
        <p:spPr>
          <a:xfrm>
            <a:off x="442913" y="103188"/>
            <a:ext cx="8243887" cy="654050"/>
          </a:xfrm>
        </p:spPr>
        <p:txBody>
          <a:bodyPr anchor="b"/>
          <a:p>
            <a:r>
              <a:rPr lang="en-US" altLang="en-US" sz="3600" b="1">
                <a:solidFill>
                  <a:srgbClr val="003366"/>
                </a:solidFill>
                <a:effectLst/>
              </a:rPr>
              <a:t>if </a:t>
            </a:r>
            <a:r>
              <a:rPr lang="zh-CN" altLang="en-US" sz="3600" b="1" dirty="0">
                <a:solidFill>
                  <a:srgbClr val="003366"/>
                </a:solidFill>
                <a:effectLst/>
              </a:rPr>
              <a:t>语句</a:t>
            </a:r>
            <a:endParaRPr lang="zh-CN" altLang="en-US" sz="3600" b="1" dirty="0">
              <a:solidFill>
                <a:srgbClr val="003366"/>
              </a:solidFill>
              <a:effectLst/>
            </a:endParaRPr>
          </a:p>
        </p:txBody>
      </p:sp>
      <p:sp>
        <p:nvSpPr>
          <p:cNvPr id="732163" name="内容占位符 732162"/>
          <p:cNvSpPr>
            <a:spLocks noGrp="1"/>
          </p:cNvSpPr>
          <p:nvPr>
            <p:ph idx="1"/>
          </p:nvPr>
        </p:nvSpPr>
        <p:spPr>
          <a:xfrm>
            <a:off x="457200" y="1125538"/>
            <a:ext cx="8229600" cy="5472112"/>
          </a:xfrm>
        </p:spPr>
        <p:txBody>
          <a:bodyPr anchor="t"/>
          <a:p>
            <a:pPr>
              <a:buClr>
                <a:srgbClr val="FF0000"/>
              </a:buClr>
            </a:pPr>
            <a:r>
              <a:rPr lang="zh-CN" altLang="en-US" b="1" dirty="0"/>
              <a:t>基本语法</a:t>
            </a:r>
            <a:r>
              <a:rPr lang="en-US" altLang="en-US" b="1"/>
              <a:t>：</a:t>
            </a:r>
            <a:endParaRPr lang="en-US" altLang="en-US" b="1"/>
          </a:p>
          <a:p>
            <a:pPr>
              <a:buNone/>
            </a:pPr>
            <a:r>
              <a:rPr lang="zh-CN" altLang="en-US" sz="3600" b="1"/>
              <a:t> </a:t>
            </a:r>
            <a:r>
              <a:rPr lang="en-US" altLang="en-US" sz="3000" b="1">
                <a:solidFill>
                  <a:srgbClr val="000000"/>
                </a:solidFill>
              </a:rPr>
              <a:t>if(</a:t>
            </a:r>
            <a:r>
              <a:rPr lang="zh-CN" altLang="en-US" sz="3000" b="1" dirty="0">
                <a:solidFill>
                  <a:srgbClr val="000000"/>
                </a:solidFill>
              </a:rPr>
              <a:t>条件表达式</a:t>
            </a:r>
            <a:r>
              <a:rPr lang="en-US" altLang="en-US" sz="3000" b="1">
                <a:solidFill>
                  <a:srgbClr val="000000"/>
                </a:solidFill>
              </a:rPr>
              <a:t>) {</a:t>
            </a:r>
            <a:endParaRPr lang="en-US" altLang="en-US" sz="3000" b="1">
              <a:solidFill>
                <a:srgbClr val="000000"/>
              </a:solidFill>
            </a:endParaRPr>
          </a:p>
          <a:p>
            <a:pPr>
              <a:buNone/>
            </a:pPr>
            <a:r>
              <a:rPr lang="zh-CN" altLang="en-US" sz="3000" b="1">
                <a:solidFill>
                  <a:srgbClr val="000000"/>
                </a:solidFill>
              </a:rPr>
              <a:t>     </a:t>
            </a:r>
            <a:r>
              <a:rPr lang="en-US" altLang="en-US" sz="3000" b="1">
                <a:solidFill>
                  <a:srgbClr val="0000FF"/>
                </a:solidFill>
              </a:rPr>
              <a:t>//</a:t>
            </a:r>
            <a:r>
              <a:rPr lang="zh-CN" altLang="en-US" sz="3000" b="1" dirty="0">
                <a:solidFill>
                  <a:srgbClr val="0000FF"/>
                </a:solidFill>
              </a:rPr>
              <a:t>条件为真时执行这里的程序段</a:t>
            </a:r>
            <a:endParaRPr lang="zh-CN" altLang="en-US" sz="3000" b="1">
              <a:solidFill>
                <a:srgbClr val="0000FF"/>
              </a:solidFill>
            </a:endParaRPr>
          </a:p>
          <a:p>
            <a:pPr>
              <a:buNone/>
            </a:pPr>
            <a:r>
              <a:rPr lang="en-US" altLang="en-US" sz="3000" b="1">
                <a:solidFill>
                  <a:srgbClr val="000000"/>
                </a:solidFill>
              </a:rPr>
              <a:t>  }</a:t>
            </a:r>
            <a:endParaRPr lang="en-US" altLang="en-US" sz="3000" b="1">
              <a:solidFill>
                <a:srgbClr val="000000"/>
              </a:solidFill>
            </a:endParaRPr>
          </a:p>
          <a:p>
            <a:pPr>
              <a:buClr>
                <a:srgbClr val="FF0000"/>
              </a:buClr>
            </a:pPr>
            <a:r>
              <a:rPr lang="zh-CN" altLang="en-US" b="1" dirty="0"/>
              <a:t>示例：</a:t>
            </a:r>
            <a:endParaRPr lang="zh-CN" altLang="en-US" b="1" dirty="0"/>
          </a:p>
          <a:p>
            <a:pPr>
              <a:buNone/>
            </a:pPr>
            <a:r>
              <a:rPr lang="zh-CN" altLang="en-US" sz="3600" b="1">
                <a:solidFill>
                  <a:srgbClr val="FFFFCC"/>
                </a:solidFill>
              </a:rPr>
              <a:t>  </a:t>
            </a:r>
            <a:r>
              <a:rPr lang="en-US" altLang="zh-CN" sz="3000" b="1" err="1">
                <a:solidFill>
                  <a:srgbClr val="000000"/>
                </a:solidFill>
              </a:rPr>
              <a:t>if(n</a:t>
            </a:r>
            <a:r>
              <a:rPr lang="en-US" altLang="zh-CN" sz="3000" b="1">
                <a:solidFill>
                  <a:srgbClr val="000000"/>
                </a:solidFill>
              </a:rPr>
              <a:t>&gt;0){</a:t>
            </a:r>
            <a:endParaRPr lang="en-US" altLang="zh-CN" sz="3000" b="1">
              <a:solidFill>
                <a:srgbClr val="000000"/>
              </a:solidFill>
            </a:endParaRPr>
          </a:p>
          <a:p>
            <a:pPr>
              <a:buNone/>
            </a:pPr>
            <a:r>
              <a:rPr lang="en-US" altLang="zh-CN" sz="3000" b="1">
                <a:solidFill>
                  <a:srgbClr val="000000"/>
                </a:solidFill>
              </a:rPr>
              <a:t>      </a:t>
            </a:r>
            <a:r>
              <a:rPr lang="en-US" altLang="zh-CN" sz="3000" b="1" dirty="0">
                <a:solidFill>
                  <a:srgbClr val="0000FF"/>
                </a:solidFill>
              </a:rPr>
              <a:t>alert("</a:t>
            </a:r>
            <a:r>
              <a:rPr lang="zh-CN" altLang="en-US" sz="3000" b="1" dirty="0">
                <a:solidFill>
                  <a:srgbClr val="0000FF"/>
                </a:solidFill>
              </a:rPr>
              <a:t>购物件数</a:t>
            </a:r>
            <a:r>
              <a:rPr lang="en-US" altLang="zh-CN" sz="3000" b="1">
                <a:solidFill>
                  <a:srgbClr val="0000FF"/>
                </a:solidFill>
              </a:rPr>
              <a:t>"+n);</a:t>
            </a:r>
            <a:endParaRPr lang="en-US" altLang="zh-CN" sz="3000" b="1">
              <a:solidFill>
                <a:srgbClr val="0000FF"/>
              </a:solidFill>
            </a:endParaRPr>
          </a:p>
          <a:p>
            <a:pPr>
              <a:buNone/>
            </a:pPr>
            <a:r>
              <a:rPr lang="en-US" altLang="zh-CN" sz="3000" b="1">
                <a:solidFill>
                  <a:srgbClr val="000000"/>
                </a:solidFill>
              </a:rPr>
              <a:t>   } </a:t>
            </a:r>
            <a:endParaRPr lang="en-US" altLang="zh-CN" sz="3000" b="1">
              <a:solidFill>
                <a:srgbClr val="000000"/>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734209"/>
          <p:cNvSpPr>
            <a:spLocks noGrp="1"/>
          </p:cNvSpPr>
          <p:nvPr>
            <p:ph type="title"/>
          </p:nvPr>
        </p:nvSpPr>
        <p:spPr>
          <a:xfrm>
            <a:off x="468313" y="0"/>
            <a:ext cx="8229600" cy="688975"/>
          </a:xfrm>
        </p:spPr>
        <p:txBody>
          <a:bodyPr anchor="b"/>
          <a:p>
            <a:r>
              <a:rPr lang="en-US" altLang="en-US" sz="3600" b="1">
                <a:solidFill>
                  <a:srgbClr val="003366"/>
                </a:solidFill>
                <a:effectLst/>
              </a:rPr>
              <a:t>if</a:t>
            </a:r>
            <a:r>
              <a:rPr lang="en-US" altLang="zh-CN" sz="3600" b="1" dirty="0">
                <a:solidFill>
                  <a:srgbClr val="003366"/>
                </a:solidFill>
                <a:effectLst/>
              </a:rPr>
              <a:t>-else</a:t>
            </a:r>
            <a:r>
              <a:rPr lang="zh-CN" altLang="en-US" sz="3600" b="1" dirty="0">
                <a:solidFill>
                  <a:srgbClr val="003366"/>
                </a:solidFill>
                <a:effectLst/>
              </a:rPr>
              <a:t>语句</a:t>
            </a:r>
            <a:endParaRPr lang="zh-CN" altLang="en-US" sz="3600" b="1" dirty="0">
              <a:solidFill>
                <a:srgbClr val="003366"/>
              </a:solidFill>
              <a:effectLst/>
            </a:endParaRPr>
          </a:p>
        </p:txBody>
      </p:sp>
      <p:sp>
        <p:nvSpPr>
          <p:cNvPr id="84994" name="文本占位符 734210"/>
          <p:cNvSpPr>
            <a:spLocks noGrp="1"/>
          </p:cNvSpPr>
          <p:nvPr>
            <p:ph idx="1"/>
          </p:nvPr>
        </p:nvSpPr>
        <p:spPr>
          <a:xfrm>
            <a:off x="468313" y="765175"/>
            <a:ext cx="8229600" cy="6092825"/>
          </a:xfrm>
        </p:spPr>
        <p:txBody>
          <a:bodyPr anchor="t"/>
          <a:p>
            <a:pPr>
              <a:lnSpc>
                <a:spcPct val="80000"/>
              </a:lnSpc>
              <a:buClr>
                <a:srgbClr val="FF0000"/>
              </a:buClr>
            </a:pPr>
            <a:r>
              <a:rPr lang="zh-CN" altLang="en-US" b="1" dirty="0"/>
              <a:t>基本语法</a:t>
            </a:r>
            <a:r>
              <a:rPr lang="en-US" altLang="en-US" b="1"/>
              <a:t>：</a:t>
            </a:r>
            <a:endParaRPr lang="en-US" altLang="en-US" b="1"/>
          </a:p>
          <a:p>
            <a:pPr>
              <a:lnSpc>
                <a:spcPct val="80000"/>
              </a:lnSpc>
              <a:buNone/>
            </a:pPr>
            <a:r>
              <a:rPr lang="zh-CN" altLang="en-US" b="1"/>
              <a:t>   </a:t>
            </a:r>
            <a:r>
              <a:rPr lang="en-US" altLang="en-US" sz="3000" b="1">
                <a:solidFill>
                  <a:srgbClr val="000000"/>
                </a:solidFill>
              </a:rPr>
              <a:t>if(</a:t>
            </a:r>
            <a:r>
              <a:rPr lang="zh-CN" altLang="en-US" sz="3000" b="1" dirty="0">
                <a:solidFill>
                  <a:srgbClr val="000000"/>
                </a:solidFill>
              </a:rPr>
              <a:t>条件表达式</a:t>
            </a:r>
            <a:r>
              <a:rPr lang="en-US" altLang="en-US" sz="3000" b="1">
                <a:solidFill>
                  <a:srgbClr val="000000"/>
                </a:solidFill>
              </a:rPr>
              <a:t>) {</a:t>
            </a:r>
            <a:endParaRPr lang="en-US" altLang="en-US" sz="3000" b="1">
              <a:solidFill>
                <a:srgbClr val="000000"/>
              </a:solidFill>
            </a:endParaRPr>
          </a:p>
          <a:p>
            <a:pPr>
              <a:lnSpc>
                <a:spcPct val="80000"/>
              </a:lnSpc>
              <a:buNone/>
            </a:pPr>
            <a:r>
              <a:rPr lang="zh-CN" altLang="en-US" sz="3000" b="1">
                <a:solidFill>
                  <a:srgbClr val="000000"/>
                </a:solidFill>
              </a:rPr>
              <a:t>       </a:t>
            </a:r>
            <a:r>
              <a:rPr lang="en-US" altLang="en-US" sz="3000" b="1">
                <a:solidFill>
                  <a:srgbClr val="0000FF"/>
                </a:solidFill>
              </a:rPr>
              <a:t>//</a:t>
            </a:r>
            <a:r>
              <a:rPr lang="zh-CN" altLang="en-US" sz="3000" b="1" dirty="0">
                <a:solidFill>
                  <a:srgbClr val="0000FF"/>
                </a:solidFill>
              </a:rPr>
              <a:t>条件为真时执行这里的程序段</a:t>
            </a:r>
            <a:endParaRPr lang="zh-CN" altLang="en-US" sz="3000" b="1">
              <a:solidFill>
                <a:srgbClr val="0000FF"/>
              </a:solidFill>
            </a:endParaRPr>
          </a:p>
          <a:p>
            <a:pPr>
              <a:lnSpc>
                <a:spcPct val="80000"/>
              </a:lnSpc>
              <a:buNone/>
            </a:pPr>
            <a:r>
              <a:rPr lang="en-US" altLang="en-US" sz="3000" b="1">
                <a:solidFill>
                  <a:srgbClr val="000000"/>
                </a:solidFill>
              </a:rPr>
              <a:t>    }else {</a:t>
            </a:r>
            <a:endParaRPr lang="en-US" altLang="en-US" sz="3000" b="1">
              <a:solidFill>
                <a:srgbClr val="000000"/>
              </a:solidFill>
            </a:endParaRPr>
          </a:p>
          <a:p>
            <a:pPr>
              <a:lnSpc>
                <a:spcPct val="80000"/>
              </a:lnSpc>
              <a:buNone/>
            </a:pPr>
            <a:r>
              <a:rPr lang="zh-CN" altLang="en-US" sz="3000" b="1">
                <a:solidFill>
                  <a:srgbClr val="000000"/>
                </a:solidFill>
              </a:rPr>
              <a:t>       </a:t>
            </a:r>
            <a:r>
              <a:rPr lang="en-US" altLang="en-US" sz="3000" b="1">
                <a:solidFill>
                  <a:srgbClr val="0000FF"/>
                </a:solidFill>
              </a:rPr>
              <a:t>//</a:t>
            </a:r>
            <a:r>
              <a:rPr lang="zh-CN" altLang="en-US" sz="3000" b="1" dirty="0">
                <a:solidFill>
                  <a:srgbClr val="0000FF"/>
                </a:solidFill>
              </a:rPr>
              <a:t>条件为假时执行这里的程序段</a:t>
            </a:r>
            <a:endParaRPr lang="zh-CN" altLang="en-US" sz="3000" b="1">
              <a:solidFill>
                <a:srgbClr val="0000FF"/>
              </a:solidFill>
            </a:endParaRPr>
          </a:p>
          <a:p>
            <a:pPr>
              <a:lnSpc>
                <a:spcPct val="80000"/>
              </a:lnSpc>
              <a:buNone/>
            </a:pPr>
            <a:r>
              <a:rPr lang="en-US" altLang="en-US" sz="3000" b="1">
                <a:solidFill>
                  <a:srgbClr val="000000"/>
                </a:solidFill>
              </a:rPr>
              <a:t>    }</a:t>
            </a:r>
            <a:endParaRPr lang="en-US" altLang="en-US" sz="3000" b="1">
              <a:solidFill>
                <a:srgbClr val="000000"/>
              </a:solidFill>
            </a:endParaRPr>
          </a:p>
          <a:p>
            <a:pPr>
              <a:lnSpc>
                <a:spcPct val="80000"/>
              </a:lnSpc>
              <a:buClr>
                <a:srgbClr val="FF0000"/>
              </a:buClr>
            </a:pPr>
            <a:r>
              <a:rPr lang="zh-CN" altLang="en-US" b="1" dirty="0"/>
              <a:t>示例</a:t>
            </a:r>
            <a:r>
              <a:rPr lang="zh-CN" altLang="en-US" sz="3900" b="1" dirty="0"/>
              <a:t>：</a:t>
            </a:r>
            <a:endParaRPr lang="zh-CN" altLang="en-US" sz="3900" b="1" dirty="0"/>
          </a:p>
          <a:p>
            <a:pPr>
              <a:lnSpc>
                <a:spcPct val="80000"/>
              </a:lnSpc>
              <a:buNone/>
            </a:pPr>
            <a:r>
              <a:rPr lang="zh-CN" altLang="en-US"/>
              <a:t>   </a:t>
            </a:r>
            <a:r>
              <a:rPr lang="en-US" altLang="zh-CN" sz="3000" b="1" err="1">
                <a:solidFill>
                  <a:srgbClr val="000000"/>
                </a:solidFill>
              </a:rPr>
              <a:t>if(n</a:t>
            </a:r>
            <a:r>
              <a:rPr lang="en-US" altLang="zh-CN" sz="3000" b="1">
                <a:solidFill>
                  <a:srgbClr val="000000"/>
                </a:solidFill>
              </a:rPr>
              <a:t>&gt;3){</a:t>
            </a:r>
            <a:endParaRPr lang="en-US" altLang="zh-CN" sz="3000" b="1">
              <a:solidFill>
                <a:srgbClr val="000000"/>
              </a:solidFill>
            </a:endParaRPr>
          </a:p>
          <a:p>
            <a:pPr>
              <a:lnSpc>
                <a:spcPct val="80000"/>
              </a:lnSpc>
              <a:buNone/>
            </a:pPr>
            <a:r>
              <a:rPr lang="en-US" altLang="zh-CN" sz="3000" b="1">
                <a:solidFill>
                  <a:srgbClr val="000000"/>
                </a:solidFill>
              </a:rPr>
              <a:t>       </a:t>
            </a:r>
            <a:r>
              <a:rPr lang="en-US" altLang="zh-CN" sz="3000" b="1" dirty="0">
                <a:solidFill>
                  <a:srgbClr val="0000FF"/>
                </a:solidFill>
              </a:rPr>
              <a:t>alert(</a:t>
            </a:r>
            <a:r>
              <a:rPr lang="en-US" altLang="zh-CN" sz="3000" b="1" dirty="0">
                <a:solidFill>
                  <a:srgbClr val="0000FF"/>
                </a:solidFill>
                <a:sym typeface="+mn-ea"/>
              </a:rPr>
              <a:t>"</a:t>
            </a:r>
            <a:r>
              <a:rPr lang="zh-CN" altLang="en-US" sz="3000" b="1" dirty="0">
                <a:solidFill>
                  <a:srgbClr val="0000FF"/>
                </a:solidFill>
              </a:rPr>
              <a:t>您可以得到</a:t>
            </a:r>
            <a:r>
              <a:rPr lang="en-US" altLang="zh-CN" sz="3000" b="1" dirty="0">
                <a:solidFill>
                  <a:srgbClr val="0000FF"/>
                </a:solidFill>
              </a:rPr>
              <a:t>5%</a:t>
            </a:r>
            <a:r>
              <a:rPr lang="zh-CN" altLang="en-US" sz="3000" b="1" dirty="0">
                <a:solidFill>
                  <a:srgbClr val="0000FF"/>
                </a:solidFill>
              </a:rPr>
              <a:t>的优惠</a:t>
            </a:r>
            <a:r>
              <a:rPr lang="en-US" altLang="zh-CN" sz="3000" b="1" dirty="0">
                <a:solidFill>
                  <a:srgbClr val="0000FF"/>
                </a:solidFill>
                <a:sym typeface="+mn-ea"/>
              </a:rPr>
              <a:t>"</a:t>
            </a:r>
            <a:r>
              <a:rPr lang="en-US" altLang="zh-CN" sz="3000" b="1">
                <a:solidFill>
                  <a:srgbClr val="0000FF"/>
                </a:solidFill>
              </a:rPr>
              <a:t>);</a:t>
            </a:r>
            <a:endParaRPr lang="en-US" altLang="zh-CN" sz="3000" b="1">
              <a:solidFill>
                <a:srgbClr val="0000FF"/>
              </a:solidFill>
            </a:endParaRPr>
          </a:p>
          <a:p>
            <a:pPr>
              <a:lnSpc>
                <a:spcPct val="80000"/>
              </a:lnSpc>
              <a:buNone/>
            </a:pPr>
            <a:r>
              <a:rPr lang="en-US" altLang="zh-CN" sz="3000" b="1">
                <a:solidFill>
                  <a:srgbClr val="000000"/>
                </a:solidFill>
              </a:rPr>
              <a:t>   }else{</a:t>
            </a:r>
            <a:endParaRPr lang="en-US" altLang="zh-CN" sz="3000" b="1">
              <a:solidFill>
                <a:srgbClr val="000000"/>
              </a:solidFill>
            </a:endParaRPr>
          </a:p>
          <a:p>
            <a:pPr>
              <a:lnSpc>
                <a:spcPct val="80000"/>
              </a:lnSpc>
              <a:buNone/>
            </a:pPr>
            <a:r>
              <a:rPr lang="en-US" altLang="zh-CN" sz="3000" b="1">
                <a:solidFill>
                  <a:srgbClr val="000000"/>
                </a:solidFill>
              </a:rPr>
              <a:t>       </a:t>
            </a:r>
            <a:r>
              <a:rPr lang="en-US" altLang="zh-CN" sz="3000" b="1" dirty="0">
                <a:solidFill>
                  <a:srgbClr val="0000FF"/>
                </a:solidFill>
              </a:rPr>
              <a:t>alert("</a:t>
            </a:r>
            <a:r>
              <a:rPr lang="zh-CN" altLang="en-US" sz="3000" b="1" dirty="0">
                <a:solidFill>
                  <a:srgbClr val="0000FF"/>
                </a:solidFill>
              </a:rPr>
              <a:t>购物件数</a:t>
            </a:r>
            <a:r>
              <a:rPr lang="en-US" altLang="zh-CN" sz="3000" b="1">
                <a:solidFill>
                  <a:srgbClr val="0000FF"/>
                </a:solidFill>
              </a:rPr>
              <a:t>"+n);</a:t>
            </a:r>
            <a:endParaRPr lang="en-US" altLang="zh-CN" sz="3000" b="1">
              <a:solidFill>
                <a:srgbClr val="0000FF"/>
              </a:solidFill>
            </a:endParaRPr>
          </a:p>
          <a:p>
            <a:pPr>
              <a:lnSpc>
                <a:spcPct val="80000"/>
              </a:lnSpc>
              <a:buNone/>
            </a:pPr>
            <a:r>
              <a:rPr lang="en-US" altLang="zh-CN" sz="3000" b="1">
                <a:solidFill>
                  <a:srgbClr val="000000"/>
                </a:solidFill>
              </a:rPr>
              <a:t>   }</a:t>
            </a:r>
            <a:endParaRPr lang="en-US" altLang="zh-CN" sz="3000" b="1">
              <a:solidFill>
                <a:srgbClr val="000000"/>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6258" name="标题 736257"/>
          <p:cNvSpPr>
            <a:spLocks noGrp="1"/>
          </p:cNvSpPr>
          <p:nvPr>
            <p:ph type="title"/>
          </p:nvPr>
        </p:nvSpPr>
        <p:spPr>
          <a:xfrm>
            <a:off x="468313" y="0"/>
            <a:ext cx="8229600" cy="688975"/>
          </a:xfrm>
        </p:spPr>
        <p:txBody>
          <a:bodyPr anchor="b"/>
          <a:p>
            <a:pPr fontAlgn="base"/>
            <a:r>
              <a:rPr lang="en-US" altLang="en-US" sz="3600" b="1" strike="noStrike" noProof="1">
                <a:solidFill>
                  <a:srgbClr val="003366"/>
                </a:solidFill>
                <a:effectLst/>
              </a:rPr>
              <a:t>if</a:t>
            </a:r>
            <a:r>
              <a:rPr lang="en-US" altLang="zh-CN" sz="3600" b="1" strike="noStrike" noProof="1">
                <a:solidFill>
                  <a:srgbClr val="003366"/>
                </a:solidFill>
                <a:effectLst/>
              </a:rPr>
              <a:t>-else if-</a:t>
            </a:r>
            <a:r>
              <a:rPr lang="en-US" altLang="zh-CN" sz="3600" b="1" strike="noStrike" noProof="1">
                <a:solidFill>
                  <a:srgbClr val="003366"/>
                </a:solidFill>
                <a:effectLst/>
                <a:latin typeface="Arial" panose="020B0604020202020204" pitchFamily="34" charset="0"/>
              </a:rPr>
              <a:t>···</a:t>
            </a:r>
            <a:r>
              <a:rPr lang="en-US" altLang="zh-CN" sz="3600" b="1" strike="noStrike" noProof="1">
                <a:solidFill>
                  <a:srgbClr val="003366"/>
                </a:solidFill>
                <a:effectLst/>
              </a:rPr>
              <a:t>else</a:t>
            </a:r>
            <a:r>
              <a:rPr lang="zh-CN" altLang="en-US" sz="3600" b="1" strike="noStrike" noProof="1" dirty="0">
                <a:solidFill>
                  <a:srgbClr val="003366"/>
                </a:solidFill>
                <a:effectLst/>
              </a:rPr>
              <a:t>语句</a:t>
            </a:r>
            <a:endParaRPr lang="zh-CN" altLang="en-US" sz="3600" b="1" strike="noStrike" noProof="1" dirty="0">
              <a:solidFill>
                <a:srgbClr val="003366"/>
              </a:solidFill>
              <a:effectLst/>
            </a:endParaRPr>
          </a:p>
        </p:txBody>
      </p:sp>
      <p:sp>
        <p:nvSpPr>
          <p:cNvPr id="736259" name="内容占位符 736258"/>
          <p:cNvSpPr>
            <a:spLocks noGrp="1"/>
          </p:cNvSpPr>
          <p:nvPr>
            <p:ph idx="1"/>
          </p:nvPr>
        </p:nvSpPr>
        <p:spPr>
          <a:xfrm>
            <a:off x="0" y="692150"/>
            <a:ext cx="8686800" cy="6165850"/>
          </a:xfrm>
        </p:spPr>
        <p:txBody>
          <a:bodyPr anchor="t"/>
          <a:p>
            <a:pPr>
              <a:lnSpc>
                <a:spcPct val="90000"/>
              </a:lnSpc>
              <a:buClr>
                <a:srgbClr val="FF0000"/>
              </a:buClr>
            </a:pPr>
            <a:r>
              <a:rPr lang="zh-CN" altLang="en-US" b="1" dirty="0"/>
              <a:t>基本语法</a:t>
            </a:r>
            <a:r>
              <a:rPr lang="en-US" altLang="en-US" b="1"/>
              <a:t>：</a:t>
            </a:r>
            <a:endParaRPr lang="en-US" altLang="en-US" b="1"/>
          </a:p>
          <a:p>
            <a:pPr>
              <a:lnSpc>
                <a:spcPct val="90000"/>
              </a:lnSpc>
              <a:buNone/>
            </a:pPr>
            <a:r>
              <a:rPr lang="zh-CN" altLang="en-US" sz="2800" b="1"/>
              <a:t>   </a:t>
            </a:r>
            <a:r>
              <a:rPr lang="en-US" altLang="en-US" sz="2800" b="1">
                <a:solidFill>
                  <a:srgbClr val="000000"/>
                </a:solidFill>
              </a:rPr>
              <a:t>if(</a:t>
            </a:r>
            <a:r>
              <a:rPr lang="zh-CN" altLang="en-US" sz="2800" b="1" dirty="0">
                <a:solidFill>
                  <a:srgbClr val="000000"/>
                </a:solidFill>
              </a:rPr>
              <a:t>条件表达式</a:t>
            </a:r>
            <a:r>
              <a:rPr lang="en-US" altLang="en-US" sz="2800" b="1">
                <a:solidFill>
                  <a:srgbClr val="000000"/>
                </a:solidFill>
              </a:rPr>
              <a:t>1) {</a:t>
            </a:r>
            <a:endParaRPr lang="en-US" altLang="en-US" sz="2800" b="1">
              <a:solidFill>
                <a:srgbClr val="000000"/>
              </a:solidFill>
            </a:endParaRPr>
          </a:p>
          <a:p>
            <a:pPr>
              <a:lnSpc>
                <a:spcPct val="90000"/>
              </a:lnSpc>
              <a:buNone/>
            </a:pPr>
            <a:r>
              <a:rPr lang="zh-CN" altLang="en-US" sz="2800" b="1">
                <a:solidFill>
                  <a:srgbClr val="000000"/>
                </a:solidFill>
              </a:rPr>
              <a:t>       </a:t>
            </a:r>
            <a:r>
              <a:rPr lang="en-US" altLang="en-US" sz="2800" b="1">
                <a:solidFill>
                  <a:srgbClr val="0000FF"/>
                </a:solidFill>
              </a:rPr>
              <a:t>//</a:t>
            </a:r>
            <a:r>
              <a:rPr lang="zh-CN" altLang="en-US" sz="2800" b="1" dirty="0">
                <a:solidFill>
                  <a:srgbClr val="0000FF"/>
                </a:solidFill>
              </a:rPr>
              <a:t>条件</a:t>
            </a:r>
            <a:r>
              <a:rPr lang="en-US" altLang="zh-CN" sz="2800" b="1" dirty="0">
                <a:solidFill>
                  <a:srgbClr val="0000FF"/>
                </a:solidFill>
              </a:rPr>
              <a:t>1</a:t>
            </a:r>
            <a:r>
              <a:rPr lang="zh-CN" altLang="en-US" sz="2800" b="1" dirty="0">
                <a:solidFill>
                  <a:srgbClr val="0000FF"/>
                </a:solidFill>
              </a:rPr>
              <a:t>为真时执行这里的程序段</a:t>
            </a:r>
            <a:endParaRPr lang="zh-CN" altLang="en-US" sz="2800" b="1">
              <a:solidFill>
                <a:srgbClr val="0000FF"/>
              </a:solidFill>
            </a:endParaRPr>
          </a:p>
          <a:p>
            <a:pPr>
              <a:lnSpc>
                <a:spcPct val="90000"/>
              </a:lnSpc>
              <a:buNone/>
            </a:pPr>
            <a:r>
              <a:rPr lang="en-US" altLang="en-US" sz="2800" b="1">
                <a:solidFill>
                  <a:srgbClr val="000000"/>
                </a:solidFill>
              </a:rPr>
              <a:t>    } </a:t>
            </a:r>
            <a:r>
              <a:rPr lang="en-US" altLang="zh-CN" sz="2800" b="1" dirty="0">
                <a:solidFill>
                  <a:srgbClr val="000000"/>
                </a:solidFill>
              </a:rPr>
              <a:t>else if(</a:t>
            </a:r>
            <a:r>
              <a:rPr lang="zh-CN" altLang="en-US" sz="2800" b="1" dirty="0">
                <a:solidFill>
                  <a:srgbClr val="000000"/>
                </a:solidFill>
              </a:rPr>
              <a:t>条件表达式</a:t>
            </a:r>
            <a:r>
              <a:rPr lang="en-US" altLang="en-US" sz="2800" b="1">
                <a:solidFill>
                  <a:srgbClr val="000000"/>
                </a:solidFill>
              </a:rPr>
              <a:t>2) {</a:t>
            </a:r>
            <a:endParaRPr lang="zh-CN" altLang="en-US" sz="2800" b="1">
              <a:solidFill>
                <a:srgbClr val="000000"/>
              </a:solidFill>
            </a:endParaRPr>
          </a:p>
          <a:p>
            <a:pPr>
              <a:lnSpc>
                <a:spcPct val="90000"/>
              </a:lnSpc>
              <a:buNone/>
            </a:pPr>
            <a:r>
              <a:rPr lang="en-US" altLang="en-US" sz="2800" b="1">
                <a:solidFill>
                  <a:srgbClr val="0000FF"/>
                </a:solidFill>
              </a:rPr>
              <a:t>       //</a:t>
            </a:r>
            <a:r>
              <a:rPr lang="zh-CN" altLang="en-US" sz="2800" b="1" dirty="0">
                <a:solidFill>
                  <a:srgbClr val="0000FF"/>
                </a:solidFill>
              </a:rPr>
              <a:t>条件</a:t>
            </a:r>
            <a:r>
              <a:rPr lang="en-US" altLang="zh-CN" sz="2800" b="1" dirty="0">
                <a:solidFill>
                  <a:srgbClr val="0000FF"/>
                </a:solidFill>
              </a:rPr>
              <a:t>2</a:t>
            </a:r>
            <a:r>
              <a:rPr lang="zh-CN" altLang="en-US" sz="2800" b="1" dirty="0">
                <a:solidFill>
                  <a:srgbClr val="0000FF"/>
                </a:solidFill>
              </a:rPr>
              <a:t>为真时执行这里的程序段</a:t>
            </a:r>
            <a:endParaRPr lang="zh-CN" altLang="en-US" sz="2800" b="1">
              <a:solidFill>
                <a:srgbClr val="0000FF"/>
              </a:solidFill>
            </a:endParaRPr>
          </a:p>
          <a:p>
            <a:pPr>
              <a:lnSpc>
                <a:spcPct val="90000"/>
              </a:lnSpc>
              <a:buNone/>
            </a:pPr>
            <a:r>
              <a:rPr lang="zh-CN" altLang="en-US" sz="2800" b="1">
                <a:solidFill>
                  <a:srgbClr val="000000"/>
                </a:solidFill>
              </a:rPr>
              <a:t>    </a:t>
            </a:r>
            <a:r>
              <a:rPr lang="en-US" altLang="zh-CN" sz="2800" b="1">
                <a:solidFill>
                  <a:srgbClr val="000000"/>
                </a:solidFill>
              </a:rPr>
              <a:t>} else if{</a:t>
            </a:r>
            <a:endParaRPr lang="en-US" altLang="zh-CN" sz="2800" b="1">
              <a:solidFill>
                <a:srgbClr val="000000"/>
              </a:solidFill>
            </a:endParaRPr>
          </a:p>
          <a:p>
            <a:pPr>
              <a:lnSpc>
                <a:spcPct val="90000"/>
              </a:lnSpc>
              <a:buNone/>
            </a:pPr>
            <a:r>
              <a:rPr lang="en-US" altLang="zh-CN" sz="2800" b="1">
                <a:solidFill>
                  <a:srgbClr val="000000"/>
                </a:solidFill>
              </a:rPr>
              <a:t>        </a:t>
            </a:r>
            <a:r>
              <a:rPr lang="en-US" altLang="zh-CN" sz="2800" b="1">
                <a:solidFill>
                  <a:srgbClr val="000000"/>
                </a:solidFill>
                <a:latin typeface="Arial" panose="020B0604020202020204" pitchFamily="34" charset="0"/>
              </a:rPr>
              <a:t>…</a:t>
            </a:r>
            <a:endParaRPr lang="en-US" altLang="zh-CN" sz="2800" b="1">
              <a:solidFill>
                <a:srgbClr val="000000"/>
              </a:solidFill>
            </a:endParaRPr>
          </a:p>
          <a:p>
            <a:pPr>
              <a:lnSpc>
                <a:spcPct val="90000"/>
              </a:lnSpc>
              <a:buNone/>
            </a:pPr>
            <a:r>
              <a:rPr lang="en-US" altLang="zh-CN" sz="2800" b="1">
                <a:solidFill>
                  <a:srgbClr val="000000"/>
                </a:solidFill>
              </a:rPr>
              <a:t>    }</a:t>
            </a:r>
            <a:endParaRPr lang="en-US" altLang="zh-CN" sz="2800" b="1">
              <a:solidFill>
                <a:srgbClr val="000000"/>
              </a:solidFill>
            </a:endParaRPr>
          </a:p>
          <a:p>
            <a:pPr>
              <a:lnSpc>
                <a:spcPct val="90000"/>
              </a:lnSpc>
              <a:buNone/>
            </a:pPr>
            <a:r>
              <a:rPr lang="en-US" altLang="zh-CN" sz="2800" b="1">
                <a:solidFill>
                  <a:srgbClr val="000000"/>
                </a:solidFill>
              </a:rPr>
              <a:t>    </a:t>
            </a:r>
            <a:r>
              <a:rPr lang="en-US" altLang="zh-CN" sz="2800" b="1">
                <a:solidFill>
                  <a:srgbClr val="000000"/>
                </a:solidFill>
                <a:latin typeface="Arial" panose="020B0604020202020204" pitchFamily="34" charset="0"/>
              </a:rPr>
              <a:t>…</a:t>
            </a:r>
            <a:endParaRPr lang="en-US" altLang="zh-CN" sz="2800" b="1">
              <a:solidFill>
                <a:srgbClr val="000000"/>
              </a:solidFill>
            </a:endParaRPr>
          </a:p>
          <a:p>
            <a:pPr>
              <a:lnSpc>
                <a:spcPct val="90000"/>
              </a:lnSpc>
              <a:buNone/>
            </a:pPr>
            <a:r>
              <a:rPr lang="en-US" altLang="zh-CN" sz="2800" b="1">
                <a:solidFill>
                  <a:srgbClr val="000000"/>
                </a:solidFill>
              </a:rPr>
              <a:t>    else{</a:t>
            </a:r>
            <a:endParaRPr lang="en-US" altLang="zh-CN" sz="2800" b="1">
              <a:solidFill>
                <a:srgbClr val="000000"/>
              </a:solidFill>
            </a:endParaRPr>
          </a:p>
          <a:p>
            <a:pPr>
              <a:lnSpc>
                <a:spcPct val="90000"/>
              </a:lnSpc>
              <a:buNone/>
            </a:pPr>
            <a:r>
              <a:rPr lang="en-US" altLang="zh-CN" sz="2800" b="1">
                <a:solidFill>
                  <a:srgbClr val="000000"/>
                </a:solidFill>
              </a:rPr>
              <a:t>    </a:t>
            </a:r>
            <a:r>
              <a:rPr lang="en-US" altLang="zh-CN" sz="2800" b="1" dirty="0">
                <a:solidFill>
                  <a:srgbClr val="0000FF"/>
                </a:solidFill>
              </a:rPr>
              <a:t>//</a:t>
            </a:r>
            <a:r>
              <a:rPr lang="zh-CN" altLang="en-US" sz="2800" b="1" dirty="0">
                <a:solidFill>
                  <a:srgbClr val="0000FF"/>
                </a:solidFill>
              </a:rPr>
              <a:t>上述条件都为假时执行这里的程序段</a:t>
            </a:r>
            <a:endParaRPr lang="zh-CN" altLang="en-US" sz="2800" b="1">
              <a:solidFill>
                <a:srgbClr val="0000FF"/>
              </a:solidFill>
            </a:endParaRPr>
          </a:p>
          <a:p>
            <a:pPr>
              <a:lnSpc>
                <a:spcPct val="90000"/>
              </a:lnSpc>
              <a:buNone/>
            </a:pPr>
            <a:r>
              <a:rPr lang="zh-CN" altLang="en-US" sz="2800" b="1" dirty="0">
                <a:solidFill>
                  <a:srgbClr val="000000"/>
                </a:solidFill>
              </a:rPr>
              <a:t>    </a:t>
            </a:r>
            <a:r>
              <a:rPr lang="en-US" altLang="en-US" sz="2800" b="1">
                <a:solidFill>
                  <a:srgbClr val="000000"/>
                </a:solidFill>
              </a:rPr>
              <a:t>}</a:t>
            </a:r>
            <a:endParaRPr lang="en-US" altLang="en-US" sz="2800" b="1">
              <a:solidFill>
                <a:srgbClr val="000000"/>
              </a:solidFill>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文本占位符 738306"/>
          <p:cNvSpPr>
            <a:spLocks noGrp="1"/>
          </p:cNvSpPr>
          <p:nvPr>
            <p:ph idx="1"/>
          </p:nvPr>
        </p:nvSpPr>
        <p:spPr>
          <a:xfrm>
            <a:off x="179388" y="549275"/>
            <a:ext cx="8964612" cy="6021388"/>
          </a:xfrm>
        </p:spPr>
        <p:txBody>
          <a:bodyPr anchor="t"/>
          <a:p>
            <a:pPr>
              <a:buClr>
                <a:srgbClr val="FF0000"/>
              </a:buClr>
            </a:pPr>
            <a:r>
              <a:rPr lang="zh-CN" altLang="en-US" b="1" dirty="0"/>
              <a:t>示例：</a:t>
            </a:r>
            <a:endParaRPr lang="zh-CN" altLang="en-US" b="1" dirty="0"/>
          </a:p>
          <a:p>
            <a:pPr>
              <a:buNone/>
            </a:pPr>
            <a:r>
              <a:rPr lang="zh-CN" altLang="en-US" sz="3600"/>
              <a:t>   </a:t>
            </a:r>
            <a:r>
              <a:rPr lang="en-US" altLang="zh-CN" sz="2800" b="1" err="1">
                <a:solidFill>
                  <a:srgbClr val="000000"/>
                </a:solidFill>
              </a:rPr>
              <a:t>if(n</a:t>
            </a:r>
            <a:r>
              <a:rPr lang="en-US" altLang="zh-CN" sz="2800" b="1">
                <a:solidFill>
                  <a:srgbClr val="000000"/>
                </a:solidFill>
              </a:rPr>
              <a:t>&gt;5){</a:t>
            </a:r>
            <a:endParaRPr lang="en-US" altLang="zh-CN" sz="2800" b="1">
              <a:solidFill>
                <a:srgbClr val="000000"/>
              </a:solidFill>
            </a:endParaRPr>
          </a:p>
          <a:p>
            <a:pPr>
              <a:buNone/>
            </a:pPr>
            <a:r>
              <a:rPr lang="en-US" altLang="zh-CN" sz="2800" b="1">
                <a:solidFill>
                  <a:srgbClr val="000000"/>
                </a:solidFill>
              </a:rPr>
              <a:t>       </a:t>
            </a:r>
            <a:r>
              <a:rPr lang="en-US" altLang="zh-CN" sz="2800" b="1" dirty="0">
                <a:solidFill>
                  <a:srgbClr val="0000FF"/>
                </a:solidFill>
              </a:rPr>
              <a:t>alert(</a:t>
            </a:r>
            <a:r>
              <a:rPr lang="en-US" altLang="zh-CN" sz="2800" b="1" dirty="0">
                <a:solidFill>
                  <a:srgbClr val="0000FF"/>
                </a:solidFill>
                <a:sym typeface="+mn-ea"/>
              </a:rPr>
              <a:t>"</a:t>
            </a:r>
            <a:r>
              <a:rPr lang="zh-CN" altLang="en-US" sz="2800" b="1" dirty="0">
                <a:solidFill>
                  <a:srgbClr val="0000FF"/>
                </a:solidFill>
              </a:rPr>
              <a:t>您可以得到</a:t>
            </a:r>
            <a:r>
              <a:rPr lang="en-US" altLang="zh-CN" sz="2800" b="1" dirty="0">
                <a:solidFill>
                  <a:srgbClr val="0000FF"/>
                </a:solidFill>
              </a:rPr>
              <a:t>10%</a:t>
            </a:r>
            <a:r>
              <a:rPr lang="zh-CN" altLang="en-US" sz="2800" b="1" dirty="0">
                <a:solidFill>
                  <a:srgbClr val="0000FF"/>
                </a:solidFill>
              </a:rPr>
              <a:t>的优惠</a:t>
            </a:r>
            <a:r>
              <a:rPr lang="en-US" altLang="zh-CN" sz="2800" b="1" dirty="0">
                <a:solidFill>
                  <a:srgbClr val="0000FF"/>
                </a:solidFill>
                <a:sym typeface="+mn-ea"/>
              </a:rPr>
              <a:t>"</a:t>
            </a:r>
            <a:r>
              <a:rPr lang="en-US" altLang="zh-CN" sz="2800" b="1">
                <a:solidFill>
                  <a:srgbClr val="0000FF"/>
                </a:solidFill>
              </a:rPr>
              <a:t>);</a:t>
            </a:r>
            <a:endParaRPr lang="en-US" altLang="zh-CN" sz="2800" b="1">
              <a:solidFill>
                <a:srgbClr val="0000FF"/>
              </a:solidFill>
            </a:endParaRPr>
          </a:p>
          <a:p>
            <a:pPr>
              <a:buNone/>
            </a:pPr>
            <a:r>
              <a:rPr lang="en-US" altLang="zh-CN" sz="2800" b="1" err="1">
                <a:solidFill>
                  <a:srgbClr val="000000"/>
                </a:solidFill>
              </a:rPr>
              <a:t>    }else if(n</a:t>
            </a:r>
            <a:r>
              <a:rPr lang="en-US" altLang="zh-CN" sz="2800" b="1">
                <a:solidFill>
                  <a:srgbClr val="000000"/>
                </a:solidFill>
              </a:rPr>
              <a:t>&gt;3){</a:t>
            </a:r>
            <a:endParaRPr lang="en-US" altLang="zh-CN" sz="2800" b="1">
              <a:solidFill>
                <a:srgbClr val="000000"/>
              </a:solidFill>
            </a:endParaRPr>
          </a:p>
          <a:p>
            <a:pPr>
              <a:buNone/>
            </a:pPr>
            <a:r>
              <a:rPr lang="en-US" altLang="zh-CN" sz="2800" b="1">
                <a:solidFill>
                  <a:srgbClr val="000000"/>
                </a:solidFill>
              </a:rPr>
              <a:t>       </a:t>
            </a:r>
            <a:r>
              <a:rPr lang="en-US" altLang="zh-CN" sz="2800" b="1" dirty="0">
                <a:solidFill>
                  <a:srgbClr val="0000FF"/>
                </a:solidFill>
              </a:rPr>
              <a:t>alert(</a:t>
            </a:r>
            <a:r>
              <a:rPr lang="en-US" altLang="zh-CN" sz="2800" b="1" dirty="0">
                <a:solidFill>
                  <a:srgbClr val="0000FF"/>
                </a:solidFill>
                <a:sym typeface="+mn-ea"/>
              </a:rPr>
              <a:t>"</a:t>
            </a:r>
            <a:r>
              <a:rPr lang="zh-CN" altLang="en-US" sz="2800" b="1" dirty="0">
                <a:solidFill>
                  <a:srgbClr val="0000FF"/>
                </a:solidFill>
              </a:rPr>
              <a:t>您可以得到</a:t>
            </a:r>
            <a:r>
              <a:rPr lang="en-US" altLang="zh-CN" sz="2800" b="1" dirty="0">
                <a:solidFill>
                  <a:srgbClr val="0000FF"/>
                </a:solidFill>
              </a:rPr>
              <a:t>5%</a:t>
            </a:r>
            <a:r>
              <a:rPr lang="zh-CN" altLang="en-US" sz="2800" b="1" dirty="0">
                <a:solidFill>
                  <a:srgbClr val="0000FF"/>
                </a:solidFill>
              </a:rPr>
              <a:t>的优惠</a:t>
            </a:r>
            <a:r>
              <a:rPr lang="en-US" altLang="zh-CN" sz="2800" b="1" dirty="0">
                <a:solidFill>
                  <a:srgbClr val="0000FF"/>
                </a:solidFill>
                <a:sym typeface="+mn-ea"/>
              </a:rPr>
              <a:t>"</a:t>
            </a:r>
            <a:r>
              <a:rPr lang="en-US" altLang="zh-CN" sz="2800" b="1">
                <a:solidFill>
                  <a:srgbClr val="0000FF"/>
                </a:solidFill>
              </a:rPr>
              <a:t>);</a:t>
            </a:r>
            <a:endParaRPr lang="en-US" altLang="zh-CN" sz="2800" b="1">
              <a:solidFill>
                <a:srgbClr val="0000FF"/>
              </a:solidFill>
            </a:endParaRPr>
          </a:p>
          <a:p>
            <a:pPr>
              <a:buNone/>
            </a:pPr>
            <a:r>
              <a:rPr lang="en-US" altLang="zh-CN" sz="2800" b="1">
                <a:solidFill>
                  <a:srgbClr val="000000"/>
                </a:solidFill>
              </a:rPr>
              <a:t>    }else{</a:t>
            </a:r>
            <a:endParaRPr lang="en-US" altLang="zh-CN" sz="2800" b="1">
              <a:solidFill>
                <a:srgbClr val="000000"/>
              </a:solidFill>
            </a:endParaRPr>
          </a:p>
          <a:p>
            <a:pPr>
              <a:buNone/>
            </a:pPr>
            <a:r>
              <a:rPr lang="en-US" altLang="zh-CN" sz="2800" b="1">
                <a:solidFill>
                  <a:srgbClr val="000000"/>
                </a:solidFill>
              </a:rPr>
              <a:t>       </a:t>
            </a:r>
            <a:r>
              <a:rPr lang="en-US" altLang="zh-CN" sz="2800" b="1" dirty="0">
                <a:solidFill>
                  <a:srgbClr val="0000FF"/>
                </a:solidFill>
              </a:rPr>
              <a:t>alert("</a:t>
            </a:r>
            <a:r>
              <a:rPr lang="zh-CN" altLang="en-US" sz="2800" b="1" dirty="0">
                <a:solidFill>
                  <a:srgbClr val="0000FF"/>
                </a:solidFill>
              </a:rPr>
              <a:t>购物件数</a:t>
            </a:r>
            <a:r>
              <a:rPr lang="en-US" altLang="zh-CN" sz="2800" b="1">
                <a:solidFill>
                  <a:srgbClr val="0000FF"/>
                </a:solidFill>
              </a:rPr>
              <a:t>"+n);</a:t>
            </a:r>
            <a:endParaRPr lang="en-US" altLang="zh-CN" sz="2800" b="1">
              <a:solidFill>
                <a:srgbClr val="0000FF"/>
              </a:solidFill>
            </a:endParaRPr>
          </a:p>
          <a:p>
            <a:pPr>
              <a:buNone/>
            </a:pPr>
            <a:r>
              <a:rPr lang="en-US" altLang="zh-CN" sz="2800" b="1">
                <a:solidFill>
                  <a:srgbClr val="000000"/>
                </a:solidFill>
              </a:rPr>
              <a:t>    }</a:t>
            </a:r>
            <a:endParaRPr lang="en-US" altLang="zh-CN" sz="2800">
              <a:solidFill>
                <a:srgbClr val="000000"/>
              </a:solidFil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739329"/>
          <p:cNvSpPr>
            <a:spLocks noGrp="1"/>
          </p:cNvSpPr>
          <p:nvPr>
            <p:ph type="title"/>
          </p:nvPr>
        </p:nvSpPr>
        <p:spPr>
          <a:xfrm>
            <a:off x="468313" y="0"/>
            <a:ext cx="8229600" cy="765175"/>
          </a:xfrm>
        </p:spPr>
        <p:txBody>
          <a:bodyPr anchor="b"/>
          <a:p>
            <a:r>
              <a:rPr lang="en-US" altLang="en-US" sz="3600" b="1">
                <a:solidFill>
                  <a:srgbClr val="003366"/>
                </a:solidFill>
                <a:effectLst/>
              </a:rPr>
              <a:t>switch-case </a:t>
            </a:r>
            <a:r>
              <a:rPr lang="en-US" altLang="en-US" sz="3600" b="1" err="1">
                <a:solidFill>
                  <a:srgbClr val="003366"/>
                </a:solidFill>
                <a:effectLst/>
              </a:rPr>
              <a:t>语句</a:t>
            </a:r>
            <a:endParaRPr lang="en-US" altLang="zh-CN" sz="3600" b="1" dirty="0">
              <a:solidFill>
                <a:srgbClr val="003366"/>
              </a:solidFill>
              <a:effectLst/>
            </a:endParaRPr>
          </a:p>
        </p:txBody>
      </p:sp>
      <p:sp>
        <p:nvSpPr>
          <p:cNvPr id="739331" name="内容占位符 739330"/>
          <p:cNvSpPr>
            <a:spLocks noGrp="1"/>
          </p:cNvSpPr>
          <p:nvPr>
            <p:ph idx="1"/>
          </p:nvPr>
        </p:nvSpPr>
        <p:spPr>
          <a:xfrm>
            <a:off x="0" y="908050"/>
            <a:ext cx="9144000" cy="5949950"/>
          </a:xfrm>
        </p:spPr>
        <p:txBody>
          <a:bodyPr anchor="t"/>
          <a:p>
            <a:pPr>
              <a:lnSpc>
                <a:spcPct val="90000"/>
              </a:lnSpc>
              <a:buClr>
                <a:srgbClr val="FF0000"/>
              </a:buClr>
            </a:pPr>
            <a:r>
              <a:rPr lang="zh-CN" altLang="en-US" b="1" dirty="0"/>
              <a:t>基本语法</a:t>
            </a:r>
            <a:r>
              <a:rPr lang="en-US" altLang="en-US" b="1"/>
              <a:t> </a:t>
            </a:r>
            <a:r>
              <a:rPr lang="zh-CN" altLang="en-US" b="1" dirty="0"/>
              <a:t>：</a:t>
            </a:r>
            <a:endParaRPr lang="zh-CN" altLang="en-US" b="1" dirty="0"/>
          </a:p>
          <a:p>
            <a:pPr>
              <a:lnSpc>
                <a:spcPct val="90000"/>
              </a:lnSpc>
              <a:buNone/>
            </a:pPr>
            <a:r>
              <a:rPr lang="en-US" altLang="en-US" sz="2600" b="1">
                <a:solidFill>
                  <a:srgbClr val="000000"/>
                </a:solidFill>
              </a:rPr>
              <a:t>switch</a:t>
            </a:r>
            <a:r>
              <a:rPr lang="en-US" altLang="zh-CN" sz="2600" b="1" dirty="0">
                <a:solidFill>
                  <a:srgbClr val="000000"/>
                </a:solidFill>
              </a:rPr>
              <a:t>(</a:t>
            </a:r>
            <a:r>
              <a:rPr lang="zh-CN" altLang="en-US" sz="2600" b="1" dirty="0">
                <a:solidFill>
                  <a:srgbClr val="000000"/>
                </a:solidFill>
              </a:rPr>
              <a:t>表达式</a:t>
            </a:r>
            <a:r>
              <a:rPr lang="en-US" altLang="en-US" sz="2600" b="1">
                <a:solidFill>
                  <a:srgbClr val="000000"/>
                </a:solidFill>
              </a:rPr>
              <a:t>) {</a:t>
            </a:r>
            <a:endParaRPr lang="en-US" altLang="en-US" sz="2600" b="1">
              <a:solidFill>
                <a:srgbClr val="000000"/>
              </a:solidFill>
            </a:endParaRPr>
          </a:p>
          <a:p>
            <a:pPr>
              <a:lnSpc>
                <a:spcPct val="90000"/>
              </a:lnSpc>
              <a:buNone/>
            </a:pPr>
            <a:r>
              <a:rPr lang="en-US" altLang="en-US" sz="2600" b="1">
                <a:solidFill>
                  <a:srgbClr val="000000"/>
                </a:solidFill>
              </a:rPr>
              <a:t>	case value1:</a:t>
            </a:r>
            <a:endParaRPr lang="en-US" altLang="en-US" sz="2600" b="1">
              <a:solidFill>
                <a:srgbClr val="000000"/>
              </a:solidFill>
            </a:endParaRPr>
          </a:p>
          <a:p>
            <a:pPr>
              <a:lnSpc>
                <a:spcPct val="90000"/>
              </a:lnSpc>
              <a:buNone/>
            </a:pPr>
            <a:r>
              <a:rPr lang="zh-CN" altLang="en-US" sz="2600" b="1">
                <a:solidFill>
                  <a:srgbClr val="000000"/>
                </a:solidFill>
              </a:rPr>
              <a:t>	</a:t>
            </a:r>
            <a:r>
              <a:rPr lang="en-US" altLang="zh-CN" sz="2600" b="1" dirty="0">
                <a:solidFill>
                  <a:srgbClr val="0000FF"/>
                </a:solidFill>
              </a:rPr>
              <a:t>//</a:t>
            </a:r>
            <a:r>
              <a:rPr lang="zh-CN" altLang="en-US" sz="2600" b="1" dirty="0">
                <a:solidFill>
                  <a:srgbClr val="0000FF"/>
                </a:solidFill>
              </a:rPr>
              <a:t>表达式的值与</a:t>
            </a:r>
            <a:r>
              <a:rPr lang="en-US" altLang="zh-CN" sz="2600" b="1" dirty="0">
                <a:solidFill>
                  <a:srgbClr val="0000FF"/>
                </a:solidFill>
              </a:rPr>
              <a:t>value1</a:t>
            </a:r>
            <a:r>
              <a:rPr lang="zh-CN" altLang="en-US" sz="2600" b="1" dirty="0">
                <a:solidFill>
                  <a:srgbClr val="0000FF"/>
                </a:solidFill>
              </a:rPr>
              <a:t>相等时执这里的语句</a:t>
            </a:r>
            <a:endParaRPr lang="zh-CN" altLang="en-US" sz="2600" b="1" dirty="0">
              <a:solidFill>
                <a:srgbClr val="0000FF"/>
              </a:solidFill>
            </a:endParaRPr>
          </a:p>
          <a:p>
            <a:pPr>
              <a:lnSpc>
                <a:spcPct val="90000"/>
              </a:lnSpc>
              <a:buNone/>
            </a:pPr>
            <a:r>
              <a:rPr lang="en-US" altLang="en-US" sz="2600" b="1">
                <a:solidFill>
                  <a:srgbClr val="000000"/>
                </a:solidFill>
              </a:rPr>
              <a:t>	break;</a:t>
            </a:r>
            <a:endParaRPr lang="en-US" altLang="en-US" sz="2600" b="1">
              <a:solidFill>
                <a:srgbClr val="000000"/>
              </a:solidFill>
            </a:endParaRPr>
          </a:p>
          <a:p>
            <a:pPr>
              <a:lnSpc>
                <a:spcPct val="90000"/>
              </a:lnSpc>
              <a:buNone/>
            </a:pPr>
            <a:r>
              <a:rPr lang="en-US" altLang="en-US" sz="2600" b="1">
                <a:solidFill>
                  <a:srgbClr val="000000"/>
                </a:solidFill>
              </a:rPr>
              <a:t>	case value2:</a:t>
            </a:r>
            <a:endParaRPr lang="zh-CN" altLang="en-US" sz="2600" b="1">
              <a:solidFill>
                <a:srgbClr val="000000"/>
              </a:solidFill>
            </a:endParaRPr>
          </a:p>
          <a:p>
            <a:pPr>
              <a:lnSpc>
                <a:spcPct val="90000"/>
              </a:lnSpc>
              <a:buNone/>
            </a:pPr>
            <a:r>
              <a:rPr lang="zh-CN" altLang="en-US" sz="2600" b="1">
                <a:solidFill>
                  <a:srgbClr val="000000"/>
                </a:solidFill>
              </a:rPr>
              <a:t>	</a:t>
            </a:r>
            <a:r>
              <a:rPr lang="en-US" altLang="zh-CN" sz="2600" b="1" dirty="0">
                <a:solidFill>
                  <a:srgbClr val="0000FF"/>
                </a:solidFill>
              </a:rPr>
              <a:t>//</a:t>
            </a:r>
            <a:r>
              <a:rPr lang="zh-CN" altLang="en-US" sz="2600" b="1" dirty="0">
                <a:solidFill>
                  <a:srgbClr val="0000FF"/>
                </a:solidFill>
              </a:rPr>
              <a:t>表达式的值与</a:t>
            </a:r>
            <a:r>
              <a:rPr lang="en-US" altLang="zh-CN" sz="2600" b="1" dirty="0">
                <a:solidFill>
                  <a:srgbClr val="0000FF"/>
                </a:solidFill>
              </a:rPr>
              <a:t>value2</a:t>
            </a:r>
            <a:r>
              <a:rPr lang="zh-CN" altLang="en-US" sz="2600" b="1" dirty="0">
                <a:solidFill>
                  <a:srgbClr val="0000FF"/>
                </a:solidFill>
              </a:rPr>
              <a:t>相等时</a:t>
            </a:r>
            <a:r>
              <a:rPr lang="zh-CN" altLang="en-US" sz="2600" b="1" dirty="0" err="1">
                <a:solidFill>
                  <a:srgbClr val="0000FF"/>
                </a:solidFill>
              </a:rPr>
              <a:t>执行</a:t>
            </a:r>
            <a:r>
              <a:rPr lang="zh-CN" altLang="en-US" sz="2600" b="1" dirty="0">
                <a:solidFill>
                  <a:srgbClr val="0000FF"/>
                </a:solidFill>
              </a:rPr>
              <a:t>这里的语句</a:t>
            </a:r>
            <a:endParaRPr lang="zh-CN" altLang="en-US" sz="2600" b="1" dirty="0">
              <a:solidFill>
                <a:srgbClr val="0000FF"/>
              </a:solidFill>
            </a:endParaRPr>
          </a:p>
          <a:p>
            <a:pPr>
              <a:lnSpc>
                <a:spcPct val="90000"/>
              </a:lnSpc>
              <a:buNone/>
            </a:pPr>
            <a:r>
              <a:rPr lang="en-US" altLang="en-US" sz="2600" b="1">
                <a:solidFill>
                  <a:srgbClr val="000000"/>
                </a:solidFill>
              </a:rPr>
              <a:t>	break;</a:t>
            </a:r>
            <a:endParaRPr lang="en-US" altLang="en-US" sz="2600" b="1">
              <a:solidFill>
                <a:srgbClr val="000000"/>
              </a:solidFill>
            </a:endParaRPr>
          </a:p>
          <a:p>
            <a:pPr>
              <a:lnSpc>
                <a:spcPct val="90000"/>
              </a:lnSpc>
              <a:buNone/>
            </a:pPr>
            <a:r>
              <a:rPr lang="zh-CN" altLang="en-US" sz="2600" b="1">
                <a:solidFill>
                  <a:srgbClr val="000000"/>
                </a:solidFill>
              </a:rPr>
              <a:t>	</a:t>
            </a:r>
            <a:r>
              <a:rPr lang="en-US" altLang="zh-CN" sz="2600" b="1">
                <a:solidFill>
                  <a:srgbClr val="000000"/>
                </a:solidFill>
                <a:latin typeface="Arial" panose="020B0604020202020204" pitchFamily="34" charset="0"/>
              </a:rPr>
              <a:t>…</a:t>
            </a:r>
            <a:endParaRPr lang="en-US" altLang="en-US" sz="2600" b="1">
              <a:solidFill>
                <a:srgbClr val="000000"/>
              </a:solidFill>
            </a:endParaRPr>
          </a:p>
          <a:p>
            <a:pPr>
              <a:lnSpc>
                <a:spcPct val="90000"/>
              </a:lnSpc>
              <a:buNone/>
            </a:pPr>
            <a:r>
              <a:rPr lang="en-US" altLang="en-US" sz="2600" b="1">
                <a:solidFill>
                  <a:srgbClr val="000000"/>
                </a:solidFill>
              </a:rPr>
              <a:t>	default:</a:t>
            </a:r>
            <a:endParaRPr lang="en-US" altLang="en-US" sz="2600" b="1">
              <a:solidFill>
                <a:srgbClr val="000000"/>
              </a:solidFill>
            </a:endParaRPr>
          </a:p>
          <a:p>
            <a:pPr>
              <a:buNone/>
            </a:pPr>
            <a:r>
              <a:rPr lang="en-US" altLang="zh-CN" sz="2600" b="1">
                <a:solidFill>
                  <a:srgbClr val="000000"/>
                </a:solidFill>
              </a:rPr>
              <a:t>	</a:t>
            </a:r>
            <a:r>
              <a:rPr lang="en-US" altLang="zh-CN" sz="2600" b="1" dirty="0">
                <a:solidFill>
                  <a:srgbClr val="0000FF"/>
                </a:solidFill>
              </a:rPr>
              <a:t>//</a:t>
            </a:r>
            <a:r>
              <a:rPr lang="zh-CN" altLang="en-US" sz="2600" b="1" dirty="0">
                <a:solidFill>
                  <a:srgbClr val="0000FF"/>
                </a:solidFill>
              </a:rPr>
              <a:t>表达式的值与上述所有的值都不相等时</a:t>
            </a:r>
            <a:r>
              <a:rPr lang="zh-CN" altLang="en-US" sz="2600" b="1" dirty="0" err="1">
                <a:solidFill>
                  <a:srgbClr val="0000FF"/>
                </a:solidFill>
              </a:rPr>
              <a:t>执行</a:t>
            </a:r>
            <a:r>
              <a:rPr lang="zh-CN" altLang="en-US" sz="2600" b="1" dirty="0">
                <a:solidFill>
                  <a:srgbClr val="0000FF"/>
                </a:solidFill>
              </a:rPr>
              <a:t>这里的语句</a:t>
            </a:r>
            <a:endParaRPr lang="zh-CN" altLang="en-US" sz="2600" b="1" dirty="0">
              <a:solidFill>
                <a:srgbClr val="0000FF"/>
              </a:solidFill>
            </a:endParaRPr>
          </a:p>
          <a:p>
            <a:pPr>
              <a:buNone/>
            </a:pPr>
            <a:r>
              <a:rPr lang="en-US" altLang="en-US" sz="2600" b="1">
                <a:solidFill>
                  <a:srgbClr val="000000"/>
                </a:solidFill>
              </a:rPr>
              <a:t>}</a:t>
            </a:r>
            <a:endParaRPr lang="en-US" altLang="en-US" sz="2600" b="1">
              <a:solidFill>
                <a:srgbClr val="000000"/>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41384" name="图片 741383"/>
          <p:cNvPicPr>
            <a:picLocks noChangeAspect="1"/>
          </p:cNvPicPr>
          <p:nvPr/>
        </p:nvPicPr>
        <p:blipFill>
          <a:blip r:embed="rId1"/>
          <a:stretch>
            <a:fillRect/>
          </a:stretch>
        </p:blipFill>
        <p:spPr>
          <a:xfrm>
            <a:off x="1187450" y="692150"/>
            <a:ext cx="5616575" cy="5976938"/>
          </a:xfrm>
          <a:prstGeom prst="rect">
            <a:avLst/>
          </a:prstGeom>
          <a:noFill/>
          <a:ln w="9525">
            <a:noFill/>
          </a:ln>
        </p:spPr>
      </p:pic>
      <p:sp>
        <p:nvSpPr>
          <p:cNvPr id="92162" name="标题 741377"/>
          <p:cNvSpPr>
            <a:spLocks noGrp="1"/>
          </p:cNvSpPr>
          <p:nvPr>
            <p:ph type="title"/>
          </p:nvPr>
        </p:nvSpPr>
        <p:spPr>
          <a:xfrm>
            <a:off x="468313" y="0"/>
            <a:ext cx="8229600" cy="688975"/>
          </a:xfrm>
        </p:spPr>
        <p:txBody>
          <a:bodyPr anchor="b"/>
          <a:p>
            <a:r>
              <a:rPr lang="en-US" altLang="en-US" sz="3300" b="1">
                <a:solidFill>
                  <a:srgbClr val="003366"/>
                </a:solidFill>
                <a:effectLst/>
              </a:rPr>
              <a:t>switch-case </a:t>
            </a:r>
            <a:r>
              <a:rPr lang="en-US" altLang="en-US" sz="3300" b="1" err="1">
                <a:solidFill>
                  <a:srgbClr val="003366"/>
                </a:solidFill>
                <a:effectLst/>
              </a:rPr>
              <a:t>语句</a:t>
            </a:r>
            <a:r>
              <a:rPr lang="zh-CN" altLang="en-US" sz="3300" b="1" dirty="0">
                <a:solidFill>
                  <a:srgbClr val="003366"/>
                </a:solidFill>
                <a:effectLst/>
              </a:rPr>
              <a:t>示例</a:t>
            </a:r>
            <a:endParaRPr lang="zh-CN" altLang="en-US" sz="3300" b="1" dirty="0">
              <a:solidFill>
                <a:srgbClr val="003366"/>
              </a:solidFill>
              <a:effectLst/>
            </a:endParaRPr>
          </a:p>
        </p:txBody>
      </p:sp>
      <p:sp>
        <p:nvSpPr>
          <p:cNvPr id="741382" name="矩形 741381"/>
          <p:cNvSpPr/>
          <p:nvPr/>
        </p:nvSpPr>
        <p:spPr>
          <a:xfrm>
            <a:off x="1619250" y="1844675"/>
            <a:ext cx="4032250" cy="3024188"/>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656385"/>
          <p:cNvSpPr>
            <a:spLocks noGrp="1"/>
          </p:cNvSpPr>
          <p:nvPr>
            <p:ph type="title"/>
          </p:nvPr>
        </p:nvSpPr>
        <p:spPr>
          <a:xfrm>
            <a:off x="0" y="333375"/>
            <a:ext cx="9144000" cy="719138"/>
          </a:xfrm>
        </p:spPr>
        <p:txBody>
          <a:bodyPr anchor="b"/>
          <a:p>
            <a:pPr algn="l"/>
            <a:r>
              <a:rPr lang="en-US" altLang="zh-CN" sz="3200" b="1" err="1">
                <a:solidFill>
                  <a:srgbClr val="000000"/>
                </a:solidFill>
                <a:effectLst/>
              </a:rPr>
              <a:t>4. javascript</a:t>
            </a:r>
            <a:r>
              <a:rPr lang="en-US" altLang="zh-CN" sz="3200" b="1" dirty="0">
                <a:solidFill>
                  <a:srgbClr val="000000"/>
                </a:solidFill>
                <a:effectLst/>
              </a:rPr>
              <a:t> </a:t>
            </a:r>
            <a:r>
              <a:rPr lang="zh-CN" altLang="en-US" sz="3200" b="1" dirty="0">
                <a:solidFill>
                  <a:srgbClr val="000000"/>
                </a:solidFill>
                <a:effectLst/>
              </a:rPr>
              <a:t>与</a:t>
            </a:r>
            <a:r>
              <a:rPr lang="en-US" altLang="zh-CN" sz="3200" b="1" dirty="0">
                <a:solidFill>
                  <a:srgbClr val="000000"/>
                </a:solidFill>
                <a:effectLst/>
              </a:rPr>
              <a:t>java</a:t>
            </a:r>
            <a:r>
              <a:rPr lang="zh-CN" altLang="en-US" sz="3200" b="1" dirty="0">
                <a:solidFill>
                  <a:srgbClr val="000000"/>
                </a:solidFill>
                <a:effectLst/>
              </a:rPr>
              <a:t>的比较</a:t>
            </a:r>
            <a:endParaRPr lang="zh-CN" altLang="en-US" sz="3200" b="1" dirty="0">
              <a:solidFill>
                <a:srgbClr val="000000"/>
              </a:solidFill>
              <a:effectLst/>
            </a:endParaRPr>
          </a:p>
        </p:txBody>
      </p:sp>
      <p:sp>
        <p:nvSpPr>
          <p:cNvPr id="656387" name="内容占位符 656386"/>
          <p:cNvSpPr>
            <a:spLocks noGrp="1"/>
          </p:cNvSpPr>
          <p:nvPr>
            <p:ph idx="1"/>
          </p:nvPr>
        </p:nvSpPr>
        <p:spPr>
          <a:xfrm>
            <a:off x="0" y="1196975"/>
            <a:ext cx="9143365" cy="5374005"/>
          </a:xfrm>
        </p:spPr>
        <p:txBody>
          <a:bodyPr anchor="t"/>
          <a:p>
            <a:pPr algn="just" eaLnBrk="0" hangingPunct="0">
              <a:lnSpc>
                <a:spcPct val="105000"/>
              </a:lnSpc>
              <a:spcAft>
                <a:spcPct val="10000"/>
              </a:spcAft>
              <a:buClr>
                <a:srgbClr val="FF0000"/>
              </a:buClr>
            </a:pPr>
            <a:r>
              <a:rPr lang="en-US" altLang="zh-CN" sz="3000" b="1" dirty="0">
                <a:latin typeface="宋体" panose="02010600030101010101" pitchFamily="2" charset="-122"/>
              </a:rPr>
              <a:t>JavaScript</a:t>
            </a:r>
            <a:r>
              <a:rPr lang="zh-CN" altLang="en-US" sz="3000" b="1" dirty="0">
                <a:latin typeface="宋体" panose="02010600030101010101" pitchFamily="2" charset="-122"/>
              </a:rPr>
              <a:t>和</a:t>
            </a:r>
            <a:r>
              <a:rPr lang="en-US" altLang="zh-CN" sz="3000" b="1" dirty="0">
                <a:latin typeface="宋体" panose="02010600030101010101" pitchFamily="2" charset="-122"/>
              </a:rPr>
              <a:t>java</a:t>
            </a:r>
            <a:r>
              <a:rPr lang="zh-CN" altLang="en-US" sz="3000" b="1" dirty="0">
                <a:latin typeface="宋体" panose="02010600030101010101" pitchFamily="2" charset="-122"/>
              </a:rPr>
              <a:t>除了在名字上有一点类似</a:t>
            </a:r>
            <a:r>
              <a:rPr lang="en-US" altLang="zh-CN" sz="3000" b="1" dirty="0">
                <a:latin typeface="宋体" panose="02010600030101010101" pitchFamily="2" charset="-122"/>
              </a:rPr>
              <a:t>,</a:t>
            </a:r>
            <a:r>
              <a:rPr lang="zh-CN" altLang="en-US" sz="3000" b="1" dirty="0">
                <a:latin typeface="宋体" panose="02010600030101010101" pitchFamily="2" charset="-122"/>
              </a:rPr>
              <a:t>以及</a:t>
            </a:r>
            <a:r>
              <a:rPr lang="en-US" altLang="zh-CN" sz="3000" b="1" err="1">
                <a:latin typeface="宋体" panose="02010600030101010101" pitchFamily="2" charset="-122"/>
              </a:rPr>
              <a:t>javaScript</a:t>
            </a:r>
            <a:r>
              <a:rPr lang="zh-CN" altLang="en-US" sz="3000" b="1" dirty="0">
                <a:latin typeface="宋体" panose="02010600030101010101" pitchFamily="2" charset="-122"/>
              </a:rPr>
              <a:t>语法源自于</a:t>
            </a:r>
            <a:r>
              <a:rPr lang="en-US" altLang="zh-CN" sz="3000" b="1" dirty="0">
                <a:latin typeface="宋体" panose="02010600030101010101" pitchFamily="2" charset="-122"/>
              </a:rPr>
              <a:t>java</a:t>
            </a:r>
            <a:r>
              <a:rPr lang="zh-CN" altLang="en-US" sz="3000" b="1" dirty="0">
                <a:latin typeface="宋体" panose="02010600030101010101" pitchFamily="2" charset="-122"/>
              </a:rPr>
              <a:t>外</a:t>
            </a:r>
            <a:r>
              <a:rPr lang="en-US" altLang="zh-CN" sz="3000" b="1" dirty="0">
                <a:latin typeface="宋体" panose="02010600030101010101" pitchFamily="2" charset="-122"/>
              </a:rPr>
              <a:t>,</a:t>
            </a:r>
            <a:r>
              <a:rPr lang="zh-CN" altLang="en-US" sz="3000" b="1" dirty="0">
                <a:latin typeface="宋体" panose="02010600030101010101" pitchFamily="2" charset="-122"/>
              </a:rPr>
              <a:t>两者存在很大的不同</a:t>
            </a:r>
            <a:r>
              <a:rPr lang="en-US" altLang="zh-CN" sz="3000" b="1" dirty="0">
                <a:latin typeface="宋体" panose="02010600030101010101" pitchFamily="2" charset="-122"/>
              </a:rPr>
              <a:t>,</a:t>
            </a:r>
            <a:r>
              <a:rPr lang="zh-CN" altLang="en-US" sz="3000" b="1" dirty="0">
                <a:latin typeface="宋体" panose="02010600030101010101" pitchFamily="2" charset="-122"/>
              </a:rPr>
              <a:t>主要的不同点如下所列</a:t>
            </a:r>
            <a:r>
              <a:rPr lang="en-US" altLang="zh-CN" sz="3000" b="1">
                <a:latin typeface="宋体" panose="02010600030101010101" pitchFamily="2" charset="-122"/>
              </a:rPr>
              <a:t>:</a:t>
            </a:r>
            <a:endParaRPr lang="en-US" altLang="zh-CN" sz="3000" b="1">
              <a:latin typeface="宋体" panose="02010600030101010101" pitchFamily="2" charset="-122"/>
            </a:endParaRPr>
          </a:p>
          <a:p>
            <a:pPr algn="just" eaLnBrk="0" hangingPunct="0">
              <a:lnSpc>
                <a:spcPct val="110000"/>
              </a:lnSpc>
              <a:spcBef>
                <a:spcPts val="0"/>
              </a:spcBef>
              <a:spcAft>
                <a:spcPts val="0"/>
              </a:spcAft>
              <a:buClr>
                <a:srgbClr val="FFFF00"/>
              </a:buClr>
              <a:buNone/>
            </a:pPr>
            <a:r>
              <a:rPr lang="en-US" altLang="zh-CN" sz="2800" b="1">
                <a:latin typeface="宋体" panose="02010600030101010101" pitchFamily="2" charset="-122"/>
              </a:rPr>
              <a:t>	</a:t>
            </a:r>
            <a:r>
              <a:rPr lang="en-US" altLang="zh-CN" sz="2800" b="1" dirty="0">
                <a:solidFill>
                  <a:srgbClr val="000000"/>
                </a:solidFill>
                <a:latin typeface="宋体" panose="02010600030101010101" pitchFamily="2" charset="-122"/>
              </a:rPr>
              <a:t>1)JavaScript</a:t>
            </a:r>
            <a:r>
              <a:rPr lang="zh-CN" altLang="en-US" sz="2800" b="1" dirty="0">
                <a:solidFill>
                  <a:srgbClr val="000000"/>
                </a:solidFill>
                <a:latin typeface="宋体" panose="02010600030101010101" pitchFamily="2" charset="-122"/>
              </a:rPr>
              <a:t>由浏览器解释执行；</a:t>
            </a:r>
            <a:r>
              <a:rPr lang="en-US" altLang="zh-CN" sz="2800" b="1" dirty="0">
                <a:solidFill>
                  <a:srgbClr val="000000"/>
                </a:solidFill>
                <a:latin typeface="宋体" panose="02010600030101010101" pitchFamily="2" charset="-122"/>
              </a:rPr>
              <a:t>java</a:t>
            </a:r>
            <a:r>
              <a:rPr lang="zh-CN" altLang="en-US" sz="2800" b="1" dirty="0">
                <a:solidFill>
                  <a:srgbClr val="000000"/>
                </a:solidFill>
                <a:latin typeface="宋体" panose="02010600030101010101" pitchFamily="2" charset="-122"/>
              </a:rPr>
              <a:t>程序则是编译执行</a:t>
            </a:r>
            <a:endParaRPr lang="zh-CN" altLang="en-US" sz="2800" b="1" dirty="0">
              <a:solidFill>
                <a:srgbClr val="000000"/>
              </a:solidFill>
              <a:latin typeface="宋体" panose="02010600030101010101" pitchFamily="2" charset="-122"/>
            </a:endParaRPr>
          </a:p>
          <a:p>
            <a:pPr algn="just" eaLnBrk="0" hangingPunct="0">
              <a:lnSpc>
                <a:spcPct val="110000"/>
              </a:lnSpc>
              <a:spcBef>
                <a:spcPts val="0"/>
              </a:spcBef>
              <a:spcAft>
                <a:spcPts val="0"/>
              </a:spcAft>
              <a:buClr>
                <a:srgbClr val="FFFF00"/>
              </a:buClr>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2)JavaScript</a:t>
            </a:r>
            <a:r>
              <a:rPr lang="zh-CN" altLang="en-US" sz="2800" b="1" dirty="0">
                <a:solidFill>
                  <a:srgbClr val="000000"/>
                </a:solidFill>
                <a:latin typeface="宋体" panose="02010600030101010101" pitchFamily="2" charset="-122"/>
              </a:rPr>
              <a:t>是一种基于对象的脚本语言；</a:t>
            </a:r>
            <a:r>
              <a:rPr lang="en-US" altLang="zh-CN" sz="2800" b="1" dirty="0">
                <a:solidFill>
                  <a:srgbClr val="000000"/>
                </a:solidFill>
                <a:latin typeface="宋体" panose="02010600030101010101" pitchFamily="2" charset="-122"/>
              </a:rPr>
              <a:t>java</a:t>
            </a:r>
            <a:r>
              <a:rPr lang="zh-CN" altLang="en-US" sz="2800" b="1" dirty="0">
                <a:solidFill>
                  <a:srgbClr val="000000"/>
                </a:solidFill>
                <a:latin typeface="宋体" panose="02010600030101010101" pitchFamily="2" charset="-122"/>
              </a:rPr>
              <a:t>则是一种面向对象的编程语言</a:t>
            </a:r>
            <a:endParaRPr lang="zh-CN" altLang="en-US" sz="2800" b="1" dirty="0">
              <a:solidFill>
                <a:srgbClr val="000000"/>
              </a:solidFill>
              <a:latin typeface="宋体" panose="02010600030101010101" pitchFamily="2" charset="-122"/>
            </a:endParaRPr>
          </a:p>
          <a:p>
            <a:pPr algn="just" eaLnBrk="0" hangingPunct="0">
              <a:lnSpc>
                <a:spcPct val="110000"/>
              </a:lnSpc>
              <a:spcBef>
                <a:spcPts val="0"/>
              </a:spcBef>
              <a:spcAft>
                <a:spcPts val="0"/>
              </a:spcAft>
              <a:buClr>
                <a:srgbClr val="FFFF00"/>
              </a:buClr>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3</a:t>
            </a:r>
            <a:r>
              <a:rPr lang="zh-CN" altLang="en-US" sz="2800" b="1" dirty="0">
                <a:solidFill>
                  <a:srgbClr val="000000"/>
                </a:solidFill>
                <a:latin typeface="宋体" panose="02010600030101010101" pitchFamily="2" charset="-122"/>
              </a:rPr>
              <a:t>）</a:t>
            </a:r>
            <a:r>
              <a:rPr lang="en-US" altLang="zh-CN" sz="2800" b="1" err="1">
                <a:solidFill>
                  <a:srgbClr val="000000"/>
                </a:solidFill>
                <a:latin typeface="宋体" panose="02010600030101010101" pitchFamily="2" charset="-122"/>
              </a:rPr>
              <a:t>javaScript</a:t>
            </a:r>
            <a:r>
              <a:rPr lang="zh-CN" altLang="en-US" sz="2800" b="1" dirty="0">
                <a:solidFill>
                  <a:srgbClr val="000000"/>
                </a:solidFill>
                <a:latin typeface="宋体" panose="02010600030101010101" pitchFamily="2" charset="-122"/>
              </a:rPr>
              <a:t>是动态类型语言，即弱类型语言，可以不声明变量而直接使用变量；</a:t>
            </a:r>
            <a:r>
              <a:rPr lang="en-US" altLang="zh-CN" sz="2800" b="1" dirty="0">
                <a:solidFill>
                  <a:srgbClr val="000000"/>
                </a:solidFill>
                <a:latin typeface="宋体" panose="02010600030101010101" pitchFamily="2" charset="-122"/>
              </a:rPr>
              <a:t>java</a:t>
            </a:r>
            <a:r>
              <a:rPr lang="zh-CN" altLang="en-US" sz="2800" b="1" dirty="0">
                <a:solidFill>
                  <a:srgbClr val="000000"/>
                </a:solidFill>
                <a:latin typeface="宋体" panose="02010600030101010101" pitchFamily="2" charset="-122"/>
              </a:rPr>
              <a:t>是静态类型语言，即强制类型语言，变量在使用前必须先声明</a:t>
            </a:r>
            <a:endParaRPr lang="zh-CN" altLang="en-US" sz="2800" b="1" dirty="0">
              <a:solidFill>
                <a:srgbClr val="000000"/>
              </a:solidFill>
              <a:latin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745473"/>
          <p:cNvSpPr>
            <a:spLocks noGrp="1"/>
          </p:cNvSpPr>
          <p:nvPr>
            <p:ph type="title"/>
          </p:nvPr>
        </p:nvSpPr>
        <p:spPr>
          <a:xfrm>
            <a:off x="0" y="260350"/>
            <a:ext cx="8229600" cy="720725"/>
          </a:xfrm>
        </p:spPr>
        <p:txBody>
          <a:bodyPr anchor="b"/>
          <a:p>
            <a:pPr algn="l"/>
            <a:r>
              <a:rPr lang="en-US" altLang="zh-CN" sz="3600" b="1" dirty="0">
                <a:solidFill>
                  <a:srgbClr val="003366"/>
                </a:solidFill>
                <a:effectLst/>
              </a:rPr>
              <a:t>2. </a:t>
            </a:r>
            <a:r>
              <a:rPr lang="zh-CN" altLang="en-US" sz="3600" b="1" dirty="0">
                <a:solidFill>
                  <a:srgbClr val="003366"/>
                </a:solidFill>
                <a:effectLst/>
              </a:rPr>
              <a:t>循环结构</a:t>
            </a:r>
            <a:endParaRPr lang="zh-CN" altLang="en-US" sz="3600" b="1" dirty="0">
              <a:solidFill>
                <a:srgbClr val="003366"/>
              </a:solidFill>
              <a:effectLst/>
            </a:endParaRPr>
          </a:p>
        </p:txBody>
      </p:sp>
      <p:sp>
        <p:nvSpPr>
          <p:cNvPr id="745475" name="内容占位符 745474"/>
          <p:cNvSpPr>
            <a:spLocks noGrp="1"/>
          </p:cNvSpPr>
          <p:nvPr>
            <p:ph idx="1"/>
          </p:nvPr>
        </p:nvSpPr>
        <p:spPr>
          <a:xfrm>
            <a:off x="125095" y="1114425"/>
            <a:ext cx="8893175" cy="5661025"/>
          </a:xfrm>
        </p:spPr>
        <p:txBody>
          <a:bodyPr anchor="t"/>
          <a:p>
            <a:pPr>
              <a:lnSpc>
                <a:spcPct val="90000"/>
              </a:lnSpc>
              <a:buClr>
                <a:srgbClr val="FF0000"/>
              </a:buClr>
            </a:pPr>
            <a:r>
              <a:rPr lang="zh-CN" altLang="en-US" b="1" dirty="0" err="1"/>
              <a:t>循环结构允许</a:t>
            </a:r>
            <a:r>
              <a:rPr lang="zh-CN" altLang="en-US" b="1" dirty="0"/>
              <a:t>程序反复执行特定代码段，</a:t>
            </a:r>
            <a:r>
              <a:rPr lang="en-US" altLang="en-US" b="1" err="1"/>
              <a:t>直至遇到终止循环的条件</a:t>
            </a:r>
            <a:endParaRPr lang="en-US" altLang="en-US" b="1"/>
          </a:p>
          <a:p>
            <a:pPr>
              <a:lnSpc>
                <a:spcPct val="90000"/>
              </a:lnSpc>
              <a:buClr>
                <a:srgbClr val="FF0000"/>
              </a:buClr>
            </a:pPr>
            <a:r>
              <a:rPr lang="en-US" altLang="en-US" b="1"/>
              <a:t>JavaScript </a:t>
            </a:r>
            <a:r>
              <a:rPr lang="zh-CN" altLang="en-US" b="1" dirty="0"/>
              <a:t>中常用的循环结构</a:t>
            </a:r>
            <a:r>
              <a:rPr lang="en-US" altLang="en-US" b="1"/>
              <a:t>：</a:t>
            </a:r>
            <a:endParaRPr lang="en-US" altLang="en-US" b="1"/>
          </a:p>
          <a:p>
            <a:pPr>
              <a:lnSpc>
                <a:spcPct val="90000"/>
              </a:lnSpc>
              <a:buClr>
                <a:srgbClr val="FFFF00"/>
              </a:buClr>
              <a:buNone/>
            </a:pPr>
            <a:r>
              <a:rPr lang="zh-CN" altLang="en-US" b="1"/>
              <a:t>  </a:t>
            </a:r>
            <a:r>
              <a:rPr lang="en-US" altLang="en-US" b="1">
                <a:solidFill>
                  <a:srgbClr val="FF0000"/>
                </a:solidFill>
              </a:rPr>
              <a:t>– </a:t>
            </a:r>
            <a:r>
              <a:rPr lang="en-US" altLang="en-US" sz="3000" b="1">
                <a:solidFill>
                  <a:srgbClr val="000000"/>
                </a:solidFill>
              </a:rPr>
              <a:t>for</a:t>
            </a:r>
            <a:r>
              <a:rPr lang="zh-CN" altLang="en-US" sz="3000" b="1" dirty="0">
                <a:solidFill>
                  <a:srgbClr val="000000"/>
                </a:solidFill>
              </a:rPr>
              <a:t>循环</a:t>
            </a:r>
            <a:endParaRPr lang="zh-CN" altLang="en-US" sz="3000" b="1" dirty="0">
              <a:solidFill>
                <a:srgbClr val="000000"/>
              </a:solidFill>
            </a:endParaRPr>
          </a:p>
          <a:p>
            <a:pPr>
              <a:lnSpc>
                <a:spcPct val="90000"/>
              </a:lnSpc>
              <a:buClr>
                <a:srgbClr val="FFFF00"/>
              </a:buClr>
              <a:buNone/>
            </a:pPr>
            <a:r>
              <a:rPr lang="zh-CN" altLang="en-US" sz="3000" b="1">
                <a:solidFill>
                  <a:srgbClr val="000000"/>
                </a:solidFill>
              </a:rPr>
              <a:t>	</a:t>
            </a:r>
            <a:r>
              <a:rPr lang="en-US" altLang="en-US" sz="3000" b="1">
                <a:solidFill>
                  <a:srgbClr val="FF0000"/>
                </a:solidFill>
              </a:rPr>
              <a:t>–</a:t>
            </a:r>
            <a:r>
              <a:rPr lang="en-US" altLang="en-US" sz="3000" b="1">
                <a:solidFill>
                  <a:srgbClr val="000000"/>
                </a:solidFill>
              </a:rPr>
              <a:t> while</a:t>
            </a:r>
            <a:r>
              <a:rPr lang="zh-CN" altLang="en-US" sz="3000" b="1" dirty="0">
                <a:solidFill>
                  <a:srgbClr val="000000"/>
                </a:solidFill>
              </a:rPr>
              <a:t>循环</a:t>
            </a:r>
            <a:endParaRPr lang="en-US" altLang="en-US" sz="3000" b="1">
              <a:solidFill>
                <a:srgbClr val="000000"/>
              </a:solidFill>
            </a:endParaRPr>
          </a:p>
          <a:p>
            <a:pPr>
              <a:lnSpc>
                <a:spcPct val="90000"/>
              </a:lnSpc>
              <a:buNone/>
            </a:pPr>
            <a:r>
              <a:rPr lang="zh-CN" altLang="en-US" sz="3000" b="1">
                <a:solidFill>
                  <a:srgbClr val="000000"/>
                </a:solidFill>
              </a:rPr>
              <a:t>   </a:t>
            </a:r>
            <a:r>
              <a:rPr lang="en-US" altLang="en-US" sz="3000" b="1">
                <a:solidFill>
                  <a:srgbClr val="FF0000"/>
                </a:solidFill>
              </a:rPr>
              <a:t>–</a:t>
            </a:r>
            <a:r>
              <a:rPr lang="en-US" altLang="en-US" sz="3000" b="1">
                <a:solidFill>
                  <a:srgbClr val="000000"/>
                </a:solidFill>
              </a:rPr>
              <a:t> do while</a:t>
            </a:r>
            <a:r>
              <a:rPr lang="zh-CN" altLang="en-US" sz="3000" b="1" dirty="0">
                <a:solidFill>
                  <a:srgbClr val="000000"/>
                </a:solidFill>
              </a:rPr>
              <a:t>循环</a:t>
            </a:r>
            <a:endParaRPr lang="zh-CN" altLang="en-US" sz="3000" b="1" dirty="0">
              <a:solidFill>
                <a:srgbClr val="000000"/>
              </a:solidFill>
            </a:endParaRPr>
          </a:p>
          <a:p>
            <a:pPr>
              <a:lnSpc>
                <a:spcPct val="90000"/>
              </a:lnSpc>
              <a:buNone/>
            </a:pPr>
            <a:r>
              <a:rPr lang="en-US" altLang="en-US" sz="3000" b="1">
                <a:solidFill>
                  <a:srgbClr val="FF0000"/>
                </a:solidFill>
                <a:sym typeface="+mn-ea"/>
              </a:rPr>
              <a:t>   –</a:t>
            </a:r>
            <a:r>
              <a:rPr lang="en-US" altLang="en-US" sz="3000" b="1">
                <a:solidFill>
                  <a:srgbClr val="000000"/>
                </a:solidFill>
                <a:sym typeface="+mn-ea"/>
              </a:rPr>
              <a:t> </a:t>
            </a:r>
            <a:r>
              <a:rPr lang="en-US" altLang="zh-CN" sz="3000" b="1">
                <a:solidFill>
                  <a:srgbClr val="000000"/>
                </a:solidFill>
                <a:sym typeface="+mn-ea"/>
              </a:rPr>
              <a:t>for in</a:t>
            </a:r>
            <a:r>
              <a:rPr lang="zh-CN" altLang="en-US" sz="3000" b="1" dirty="0">
                <a:solidFill>
                  <a:srgbClr val="000000"/>
                </a:solidFill>
                <a:sym typeface="+mn-ea"/>
              </a:rPr>
              <a:t>循环</a:t>
            </a:r>
            <a:endParaRPr lang="en-US" altLang="en-US" sz="3000" b="1">
              <a:solidFill>
                <a:srgbClr val="000000"/>
              </a:solidFill>
            </a:endParaRPr>
          </a:p>
          <a:p>
            <a:pPr>
              <a:lnSpc>
                <a:spcPct val="90000"/>
              </a:lnSpc>
              <a:buNone/>
            </a:pPr>
            <a:endParaRPr lang="zh-CN" altLang="en-US" sz="3000" b="1" dirty="0">
              <a:solidFill>
                <a:srgbClr val="000000"/>
              </a:solidFill>
            </a:endParaRPr>
          </a:p>
          <a:p>
            <a:pPr>
              <a:lnSpc>
                <a:spcPct val="90000"/>
              </a:lnSpc>
              <a:buNone/>
            </a:pPr>
            <a:endParaRPr lang="zh-CN" altLang="en-US" sz="3000" b="1" dirty="0">
              <a:solidFill>
                <a:srgbClr val="000000"/>
              </a:solidFill>
            </a:endParaRPr>
          </a:p>
          <a:p>
            <a:pPr>
              <a:lnSpc>
                <a:spcPct val="90000"/>
              </a:lnSpc>
              <a:buNone/>
            </a:pPr>
            <a:endParaRPr lang="en-US" altLang="en-US" sz="3000" b="1">
              <a:solidFill>
                <a:srgbClr val="000000"/>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22" name="标题 747521"/>
          <p:cNvSpPr>
            <a:spLocks noGrp="1"/>
          </p:cNvSpPr>
          <p:nvPr>
            <p:ph type="title"/>
          </p:nvPr>
        </p:nvSpPr>
        <p:spPr>
          <a:xfrm>
            <a:off x="468313" y="0"/>
            <a:ext cx="8229600" cy="765175"/>
          </a:xfrm>
        </p:spPr>
        <p:txBody>
          <a:bodyPr anchor="b"/>
          <a:p>
            <a:pPr fontAlgn="base"/>
            <a:r>
              <a:rPr lang="en-US" altLang="zh-CN" sz="3600" b="1" strike="noStrike" noProof="1">
                <a:solidFill>
                  <a:srgbClr val="003366"/>
                </a:solidFill>
              </a:rPr>
              <a:t>for</a:t>
            </a:r>
            <a:r>
              <a:rPr lang="zh-CN" altLang="en-US" sz="3600" b="1" strike="noStrike" noProof="1" dirty="0">
                <a:solidFill>
                  <a:srgbClr val="003366"/>
                </a:solidFill>
                <a:effectLst/>
              </a:rPr>
              <a:t>循环</a:t>
            </a:r>
            <a:endParaRPr lang="zh-CN" altLang="en-US" sz="3600" b="1" strike="noStrike" noProof="1" dirty="0">
              <a:solidFill>
                <a:srgbClr val="003366"/>
              </a:solidFill>
              <a:effectLst/>
            </a:endParaRPr>
          </a:p>
        </p:txBody>
      </p:sp>
      <p:sp>
        <p:nvSpPr>
          <p:cNvPr id="747523" name="内容占位符 747522"/>
          <p:cNvSpPr>
            <a:spLocks noGrp="1"/>
          </p:cNvSpPr>
          <p:nvPr>
            <p:ph idx="1"/>
          </p:nvPr>
        </p:nvSpPr>
        <p:spPr>
          <a:xfrm>
            <a:off x="11430" y="765175"/>
            <a:ext cx="9144000" cy="5949950"/>
          </a:xfrm>
        </p:spPr>
        <p:txBody>
          <a:bodyPr anchor="t"/>
          <a:p>
            <a:pPr>
              <a:buClr>
                <a:srgbClr val="FF0000"/>
              </a:buClr>
            </a:pPr>
            <a:r>
              <a:rPr lang="zh-CN" altLang="en-US" b="1" dirty="0"/>
              <a:t>基本语法：</a:t>
            </a:r>
            <a:endParaRPr lang="zh-CN" altLang="en-US" b="1" dirty="0"/>
          </a:p>
          <a:p>
            <a:pPr>
              <a:buNone/>
            </a:pPr>
            <a:r>
              <a:rPr lang="zh-CN" altLang="en-US" sz="3000" b="1" dirty="0">
                <a:solidFill>
                  <a:srgbClr val="FF0000"/>
                </a:solidFill>
              </a:rPr>
              <a:t> </a:t>
            </a:r>
            <a:r>
              <a:rPr lang="en-US" altLang="zh-CN" sz="3000" b="1">
                <a:solidFill>
                  <a:srgbClr val="FF0000"/>
                </a:solidFill>
              </a:rPr>
              <a:t>for</a:t>
            </a:r>
            <a:r>
              <a:rPr lang="en-US" altLang="zh-CN" sz="3000" b="1">
                <a:solidFill>
                  <a:srgbClr val="000000"/>
                </a:solidFill>
              </a:rPr>
              <a:t>(</a:t>
            </a:r>
            <a:r>
              <a:rPr lang="zh-CN" altLang="en-US" sz="3000" b="1" dirty="0">
                <a:solidFill>
                  <a:srgbClr val="0000FF"/>
                </a:solidFill>
              </a:rPr>
              <a:t>初始值表达式</a:t>
            </a:r>
            <a:r>
              <a:rPr lang="en-US" altLang="zh-CN" sz="3000" b="1" dirty="0">
                <a:solidFill>
                  <a:srgbClr val="000000"/>
                </a:solidFill>
              </a:rPr>
              <a:t>;</a:t>
            </a:r>
            <a:r>
              <a:rPr lang="zh-CN" altLang="en-US" sz="3000" b="1" dirty="0">
                <a:solidFill>
                  <a:srgbClr val="0000FF"/>
                </a:solidFill>
              </a:rPr>
              <a:t>条件表达式</a:t>
            </a:r>
            <a:r>
              <a:rPr lang="en-US" altLang="zh-CN" sz="3000" b="1" dirty="0">
                <a:solidFill>
                  <a:srgbClr val="000000"/>
                </a:solidFill>
              </a:rPr>
              <a:t>;</a:t>
            </a:r>
            <a:r>
              <a:rPr lang="zh-CN" altLang="en-US" sz="3000" b="1" dirty="0">
                <a:solidFill>
                  <a:srgbClr val="0000FF"/>
                </a:solidFill>
              </a:rPr>
              <a:t>增量表达式</a:t>
            </a:r>
            <a:r>
              <a:rPr lang="en-US" altLang="zh-CN" sz="3000" b="1" dirty="0">
                <a:solidFill>
                  <a:srgbClr val="000000"/>
                </a:solidFill>
              </a:rPr>
              <a:t>){</a:t>
            </a:r>
            <a:br>
              <a:rPr lang="en-US" altLang="zh-CN" sz="3000" b="1" dirty="0">
                <a:solidFill>
                  <a:srgbClr val="000000"/>
                </a:solidFill>
              </a:rPr>
            </a:br>
            <a:r>
              <a:rPr lang="en-US" altLang="zh-CN" sz="3000" b="1" dirty="0">
                <a:solidFill>
                  <a:srgbClr val="000000"/>
                </a:solidFill>
              </a:rPr>
              <a:t>    </a:t>
            </a:r>
            <a:r>
              <a:rPr lang="zh-CN" altLang="en-US" sz="3000" b="1" dirty="0">
                <a:solidFill>
                  <a:srgbClr val="000000"/>
                </a:solidFill>
              </a:rPr>
              <a:t>循环体语句</a:t>
            </a:r>
            <a:r>
              <a:rPr lang="en-US" altLang="zh-CN" sz="3000" b="1" dirty="0">
                <a:solidFill>
                  <a:srgbClr val="000000"/>
                </a:solidFill>
              </a:rPr>
              <a:t>;</a:t>
            </a:r>
            <a:br>
              <a:rPr lang="zh-CN" altLang="en-US" sz="3000" b="1" dirty="0">
                <a:solidFill>
                  <a:srgbClr val="000000"/>
                </a:solidFill>
              </a:rPr>
            </a:br>
            <a:r>
              <a:rPr lang="en-US" altLang="zh-CN" sz="3000" b="1">
                <a:solidFill>
                  <a:srgbClr val="000000"/>
                </a:solidFill>
              </a:rPr>
              <a:t>}</a:t>
            </a:r>
            <a:endParaRPr lang="en-US" altLang="zh-CN" sz="3000" b="1">
              <a:solidFill>
                <a:srgbClr val="000000"/>
              </a:solidFill>
            </a:endParaRPr>
          </a:p>
          <a:p>
            <a:pPr>
              <a:buClr>
                <a:srgbClr val="FF0000"/>
              </a:buClr>
            </a:pPr>
            <a:endParaRPr lang="zh-CN" altLang="en-US" sz="2600" b="1" dirty="0">
              <a:solidFill>
                <a:schemeClr val="accent6">
                  <a:lumMod val="10000"/>
                </a:schemeClr>
              </a:solidFill>
            </a:endParaRPr>
          </a:p>
          <a:p>
            <a:pPr>
              <a:buClr>
                <a:srgbClr val="FF0000"/>
              </a:buClr>
            </a:pPr>
            <a:r>
              <a:rPr lang="zh-CN" altLang="en-US" b="1" dirty="0"/>
              <a:t>功能：</a:t>
            </a:r>
            <a:endParaRPr lang="zh-CN" altLang="en-US" b="1" dirty="0"/>
          </a:p>
          <a:p>
            <a:pPr>
              <a:buNone/>
            </a:pPr>
            <a:r>
              <a:rPr lang="zh-CN" altLang="en-US" b="1" dirty="0"/>
              <a:t>  </a:t>
            </a:r>
            <a:r>
              <a:rPr lang="zh-CN" altLang="en-US" sz="3000" b="1" dirty="0"/>
              <a:t> </a:t>
            </a:r>
            <a:r>
              <a:rPr lang="zh-CN" altLang="en-US" sz="3000" b="1" dirty="0">
                <a:solidFill>
                  <a:srgbClr val="000000"/>
                </a:solidFill>
              </a:rPr>
              <a:t>当条件表达式成立时，执行</a:t>
            </a:r>
            <a:r>
              <a:rPr lang="zh-CN" altLang="en-US" sz="3000" b="1" dirty="0">
                <a:solidFill>
                  <a:srgbClr val="000000"/>
                </a:solidFill>
                <a:sym typeface="+mn-ea"/>
              </a:rPr>
              <a:t>循环体</a:t>
            </a:r>
            <a:r>
              <a:rPr lang="zh-CN" altLang="en-US" sz="3000" b="1" dirty="0">
                <a:solidFill>
                  <a:srgbClr val="000000"/>
                </a:solidFill>
              </a:rPr>
              <a:t>，否则跳出循环体。</a:t>
            </a:r>
            <a:r>
              <a:rPr lang="zh-CN" altLang="en-US" dirty="0">
                <a:solidFill>
                  <a:srgbClr val="000000"/>
                </a:solidFill>
              </a:rPr>
              <a:t> </a:t>
            </a:r>
            <a:endParaRPr lang="zh-CN" altLang="en-US" dirty="0">
              <a:solidFill>
                <a:srgbClr val="000000"/>
              </a:solidFil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9571" name="内容占位符 749570"/>
          <p:cNvSpPr>
            <a:spLocks noGrp="1"/>
          </p:cNvSpPr>
          <p:nvPr>
            <p:ph idx="1"/>
          </p:nvPr>
        </p:nvSpPr>
        <p:spPr>
          <a:xfrm>
            <a:off x="0" y="908050"/>
            <a:ext cx="9144000" cy="5949950"/>
          </a:xfrm>
        </p:spPr>
        <p:txBody>
          <a:bodyPr anchor="t"/>
          <a:p>
            <a:pPr>
              <a:lnSpc>
                <a:spcPct val="110000"/>
              </a:lnSpc>
              <a:spcBef>
                <a:spcPct val="0"/>
              </a:spcBef>
              <a:buClr>
                <a:srgbClr val="FF0000"/>
              </a:buClr>
            </a:pPr>
            <a:r>
              <a:rPr lang="zh-CN" altLang="en-US" b="1" dirty="0"/>
              <a:t>表达式说明：</a:t>
            </a:r>
            <a:endParaRPr lang="zh-CN" altLang="en-US" b="1" dirty="0"/>
          </a:p>
          <a:p>
            <a:pPr lvl="1">
              <a:lnSpc>
                <a:spcPct val="110000"/>
              </a:lnSpc>
              <a:spcBef>
                <a:spcPct val="0"/>
              </a:spcBef>
              <a:buClr>
                <a:srgbClr val="FF0000"/>
              </a:buClr>
            </a:pPr>
            <a:r>
              <a:rPr lang="zh-CN" altLang="en-US" sz="2900" b="1" dirty="0">
                <a:solidFill>
                  <a:srgbClr val="000000"/>
                </a:solidFill>
              </a:rPr>
              <a:t>初始值表达式：为循环变量设置初值</a:t>
            </a:r>
            <a:endParaRPr lang="zh-CN" altLang="en-US" sz="2900" b="1" dirty="0">
              <a:solidFill>
                <a:srgbClr val="000000"/>
              </a:solidFill>
            </a:endParaRPr>
          </a:p>
          <a:p>
            <a:pPr lvl="1">
              <a:lnSpc>
                <a:spcPct val="110000"/>
              </a:lnSpc>
              <a:spcBef>
                <a:spcPct val="0"/>
              </a:spcBef>
              <a:buClr>
                <a:srgbClr val="FF0000"/>
              </a:buClr>
            </a:pPr>
            <a:r>
              <a:rPr lang="zh-CN" altLang="en-US" sz="2900" b="1" dirty="0">
                <a:solidFill>
                  <a:srgbClr val="000000"/>
                </a:solidFill>
              </a:rPr>
              <a:t>条件表达式：作为是否进入循环的依据。每次要执行循环之前，都会进行条件的判断。如果结果为真，则执行循环体语句，否则就停止循环的执行</a:t>
            </a:r>
            <a:endParaRPr lang="zh-CN" altLang="en-US" sz="2900" b="1" dirty="0">
              <a:solidFill>
                <a:srgbClr val="000000"/>
              </a:solidFill>
            </a:endParaRPr>
          </a:p>
          <a:p>
            <a:pPr lvl="1">
              <a:lnSpc>
                <a:spcPct val="110000"/>
              </a:lnSpc>
              <a:spcBef>
                <a:spcPct val="0"/>
              </a:spcBef>
              <a:buClr>
                <a:srgbClr val="FF0000"/>
              </a:buClr>
            </a:pPr>
            <a:r>
              <a:rPr lang="zh-CN" altLang="en-US" sz="2900" b="1" dirty="0">
                <a:solidFill>
                  <a:srgbClr val="000000"/>
                </a:solidFill>
              </a:rPr>
              <a:t>增量表达式：依此表达式更新循环变量的值</a:t>
            </a:r>
            <a:endParaRPr lang="zh-CN" altLang="en-US" sz="2900" b="1" dirty="0">
              <a:solidFill>
                <a:srgbClr val="000000"/>
              </a:solidFill>
            </a:endParaRPr>
          </a:p>
          <a:p>
            <a:pPr>
              <a:lnSpc>
                <a:spcPct val="90000"/>
              </a:lnSpc>
              <a:buNone/>
            </a:pPr>
            <a:endParaRPr lang="zh-CN" altLang="en-US" sz="3100" b="1" dirty="0">
              <a:solidFill>
                <a:srgbClr val="000000"/>
              </a:solidFill>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1626" name="图片 751625"/>
          <p:cNvPicPr>
            <a:picLocks noChangeAspect="1"/>
          </p:cNvPicPr>
          <p:nvPr/>
        </p:nvPicPr>
        <p:blipFill>
          <a:blip r:embed="rId1"/>
          <a:stretch>
            <a:fillRect/>
          </a:stretch>
        </p:blipFill>
        <p:spPr>
          <a:xfrm>
            <a:off x="179388" y="1052513"/>
            <a:ext cx="5832475" cy="5400675"/>
          </a:xfrm>
          <a:prstGeom prst="rect">
            <a:avLst/>
          </a:prstGeom>
          <a:noFill/>
          <a:ln w="9525">
            <a:noFill/>
          </a:ln>
        </p:spPr>
      </p:pic>
      <p:sp>
        <p:nvSpPr>
          <p:cNvPr id="100354" name="标题 751617"/>
          <p:cNvSpPr>
            <a:spLocks noGrp="1"/>
          </p:cNvSpPr>
          <p:nvPr>
            <p:ph type="title"/>
          </p:nvPr>
        </p:nvSpPr>
        <p:spPr>
          <a:xfrm>
            <a:off x="468313" y="188913"/>
            <a:ext cx="8229600" cy="688975"/>
          </a:xfrm>
        </p:spPr>
        <p:txBody>
          <a:bodyPr anchor="b"/>
          <a:p>
            <a:r>
              <a:rPr lang="en-US" altLang="zh-CN" sz="3300" b="1">
                <a:solidFill>
                  <a:srgbClr val="003366"/>
                </a:solidFill>
                <a:effectLst/>
              </a:rPr>
              <a:t>for</a:t>
            </a:r>
            <a:r>
              <a:rPr lang="zh-CN" altLang="en-US" sz="3300" b="1" dirty="0">
                <a:solidFill>
                  <a:srgbClr val="003366"/>
                </a:solidFill>
                <a:effectLst/>
              </a:rPr>
              <a:t>循环示例</a:t>
            </a:r>
            <a:endParaRPr lang="zh-CN" altLang="en-US" sz="3300" b="1" dirty="0">
              <a:solidFill>
                <a:srgbClr val="003366"/>
              </a:solidFill>
              <a:effectLst/>
            </a:endParaRPr>
          </a:p>
        </p:txBody>
      </p:sp>
      <p:pic>
        <p:nvPicPr>
          <p:cNvPr id="751620" name="图片 751619"/>
          <p:cNvPicPr>
            <a:picLocks noChangeAspect="1"/>
          </p:cNvPicPr>
          <p:nvPr/>
        </p:nvPicPr>
        <p:blipFill>
          <a:blip r:embed="rId2"/>
          <a:stretch>
            <a:fillRect/>
          </a:stretch>
        </p:blipFill>
        <p:spPr>
          <a:xfrm>
            <a:off x="6227763" y="4873625"/>
            <a:ext cx="2916237" cy="1984375"/>
          </a:xfrm>
          <a:prstGeom prst="rect">
            <a:avLst/>
          </a:prstGeom>
          <a:noFill/>
          <a:ln w="9525">
            <a:noFill/>
          </a:ln>
        </p:spPr>
      </p:pic>
      <p:sp>
        <p:nvSpPr>
          <p:cNvPr id="751625" name="矩形 751624"/>
          <p:cNvSpPr/>
          <p:nvPr/>
        </p:nvSpPr>
        <p:spPr>
          <a:xfrm>
            <a:off x="468313" y="4005263"/>
            <a:ext cx="3816350" cy="1008062"/>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1620"/>
                                        </p:tgtEl>
                                        <p:attrNameLst>
                                          <p:attrName>style.visibility</p:attrName>
                                        </p:attrNameLst>
                                      </p:cBhvr>
                                      <p:to>
                                        <p:strVal val="visible"/>
                                      </p:to>
                                    </p:set>
                                    <p:animEffect transition="in" filter="blinds(horizontal)">
                                      <p:cBhvr>
                                        <p:cTn id="7" dur="500"/>
                                        <p:tgtEl>
                                          <p:spTgt spid="75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5714" name="标题 755713"/>
          <p:cNvSpPr>
            <a:spLocks noGrp="1"/>
          </p:cNvSpPr>
          <p:nvPr>
            <p:ph type="title"/>
          </p:nvPr>
        </p:nvSpPr>
        <p:spPr>
          <a:xfrm>
            <a:off x="468313" y="0"/>
            <a:ext cx="8229600" cy="765175"/>
          </a:xfrm>
        </p:spPr>
        <p:txBody>
          <a:bodyPr anchor="b"/>
          <a:p>
            <a:pPr fontAlgn="base"/>
            <a:r>
              <a:rPr lang="en-US" altLang="zh-CN" sz="3600" b="1" strike="noStrike" noProof="1">
                <a:solidFill>
                  <a:srgbClr val="003366"/>
                </a:solidFill>
              </a:rPr>
              <a:t>while</a:t>
            </a:r>
            <a:r>
              <a:rPr lang="zh-CN" altLang="en-US" sz="3600" b="1" strike="noStrike" noProof="1" dirty="0">
                <a:solidFill>
                  <a:srgbClr val="003366"/>
                </a:solidFill>
                <a:effectLst/>
              </a:rPr>
              <a:t>循环</a:t>
            </a:r>
            <a:endParaRPr lang="zh-CN" altLang="en-US" sz="3600" b="1" strike="noStrike" noProof="1" dirty="0">
              <a:solidFill>
                <a:srgbClr val="003366"/>
              </a:solidFill>
              <a:effectLst/>
            </a:endParaRPr>
          </a:p>
        </p:txBody>
      </p:sp>
      <p:sp>
        <p:nvSpPr>
          <p:cNvPr id="102402" name="文本占位符 755714"/>
          <p:cNvSpPr>
            <a:spLocks noGrp="1"/>
          </p:cNvSpPr>
          <p:nvPr>
            <p:ph idx="1"/>
          </p:nvPr>
        </p:nvSpPr>
        <p:spPr>
          <a:xfrm>
            <a:off x="250825" y="908050"/>
            <a:ext cx="8893175" cy="5949950"/>
          </a:xfrm>
        </p:spPr>
        <p:txBody>
          <a:bodyPr anchor="t"/>
          <a:p>
            <a:pPr>
              <a:lnSpc>
                <a:spcPct val="90000"/>
              </a:lnSpc>
              <a:buClr>
                <a:srgbClr val="FF0000"/>
              </a:buClr>
            </a:pPr>
            <a:r>
              <a:rPr lang="zh-CN" altLang="en-US" b="1" dirty="0"/>
              <a:t>基本语法</a:t>
            </a:r>
            <a:r>
              <a:rPr lang="en-US" altLang="en-US" b="1"/>
              <a:t> </a:t>
            </a:r>
            <a:r>
              <a:rPr lang="zh-CN" altLang="en-US" b="1" dirty="0"/>
              <a:t>：</a:t>
            </a:r>
            <a:endParaRPr lang="zh-CN" altLang="en-US" b="1" dirty="0"/>
          </a:p>
          <a:p>
            <a:pPr>
              <a:lnSpc>
                <a:spcPct val="90000"/>
              </a:lnSpc>
              <a:buNone/>
            </a:pPr>
            <a:r>
              <a:rPr lang="zh-CN" altLang="en-US" sz="3000" b="1" dirty="0">
                <a:solidFill>
                  <a:srgbClr val="000000"/>
                </a:solidFill>
              </a:rPr>
              <a:t> </a:t>
            </a:r>
            <a:r>
              <a:rPr lang="zh-CN" altLang="en-US" sz="3000" b="1" dirty="0">
                <a:solidFill>
                  <a:srgbClr val="0000FF"/>
                </a:solidFill>
              </a:rPr>
              <a:t>循环变量初始表达式；</a:t>
            </a:r>
            <a:endParaRPr lang="zh-CN" altLang="en-US" sz="3000" b="1" dirty="0">
              <a:solidFill>
                <a:srgbClr val="0000FF"/>
              </a:solidFill>
            </a:endParaRPr>
          </a:p>
          <a:p>
            <a:pPr>
              <a:lnSpc>
                <a:spcPct val="90000"/>
              </a:lnSpc>
              <a:buNone/>
            </a:pPr>
            <a:r>
              <a:rPr lang="zh-CN" altLang="en-US" sz="3000" b="1"/>
              <a:t>  </a:t>
            </a:r>
            <a:r>
              <a:rPr lang="en-US" altLang="zh-CN" sz="3000" b="1">
                <a:solidFill>
                  <a:srgbClr val="FF0000"/>
                </a:solidFill>
              </a:rPr>
              <a:t>while</a:t>
            </a:r>
            <a:r>
              <a:rPr lang="zh-CN" altLang="en-US" sz="3000" b="1" dirty="0">
                <a:solidFill>
                  <a:srgbClr val="000000"/>
                </a:solidFill>
              </a:rPr>
              <a:t>（</a:t>
            </a:r>
            <a:r>
              <a:rPr lang="zh-CN" altLang="en-US" sz="3000" b="1" dirty="0">
                <a:solidFill>
                  <a:srgbClr val="0000FF"/>
                </a:solidFill>
              </a:rPr>
              <a:t>条件表达式</a:t>
            </a:r>
            <a:r>
              <a:rPr lang="zh-CN" altLang="en-US" sz="3000" b="1" dirty="0">
                <a:solidFill>
                  <a:srgbClr val="000000"/>
                </a:solidFill>
              </a:rPr>
              <a:t>）</a:t>
            </a:r>
            <a:r>
              <a:rPr lang="en-US" altLang="zh-CN" sz="3000" b="1" dirty="0">
                <a:solidFill>
                  <a:srgbClr val="000000"/>
                </a:solidFill>
              </a:rPr>
              <a:t>{</a:t>
            </a:r>
            <a:br>
              <a:rPr lang="en-US" altLang="zh-CN" sz="3000" b="1" dirty="0">
                <a:solidFill>
                  <a:srgbClr val="000000"/>
                </a:solidFill>
              </a:rPr>
            </a:br>
            <a:r>
              <a:rPr lang="en-US" altLang="zh-CN" sz="3000" b="1" dirty="0">
                <a:solidFill>
                  <a:srgbClr val="000000"/>
                </a:solidFill>
              </a:rPr>
              <a:t>   </a:t>
            </a:r>
            <a:r>
              <a:rPr lang="zh-CN" altLang="en-US" sz="3000" b="1" dirty="0">
                <a:solidFill>
                  <a:srgbClr val="000000"/>
                </a:solidFill>
              </a:rPr>
              <a:t>循环语句体；</a:t>
            </a:r>
            <a:endParaRPr lang="zh-CN" altLang="en-US" sz="3000" b="1" dirty="0">
              <a:solidFill>
                <a:srgbClr val="000000"/>
              </a:solidFill>
            </a:endParaRPr>
          </a:p>
          <a:p>
            <a:pPr>
              <a:lnSpc>
                <a:spcPct val="90000"/>
              </a:lnSpc>
              <a:buNone/>
            </a:pPr>
            <a:r>
              <a:rPr lang="zh-CN" altLang="en-US" sz="3000" b="1" dirty="0">
                <a:solidFill>
                  <a:srgbClr val="0000FF"/>
                </a:solidFill>
              </a:rPr>
              <a:t>     循环变量增量表达式；</a:t>
            </a:r>
            <a:br>
              <a:rPr lang="zh-CN" altLang="en-US" sz="3000" b="1" dirty="0">
                <a:solidFill>
                  <a:srgbClr val="000000"/>
                </a:solidFill>
              </a:rPr>
            </a:br>
            <a:r>
              <a:rPr lang="en-US" altLang="zh-CN" sz="3000" b="1">
                <a:solidFill>
                  <a:srgbClr val="000000"/>
                </a:solidFill>
              </a:rPr>
              <a:t>}</a:t>
            </a:r>
            <a:endParaRPr lang="en-US" altLang="zh-CN" sz="3000" b="1">
              <a:solidFill>
                <a:srgbClr val="000000"/>
              </a:solidFill>
            </a:endParaRPr>
          </a:p>
          <a:p>
            <a:pPr>
              <a:lnSpc>
                <a:spcPct val="90000"/>
              </a:lnSpc>
              <a:buClr>
                <a:srgbClr val="FF0000"/>
              </a:buClr>
            </a:pPr>
            <a:r>
              <a:rPr lang="zh-CN" altLang="en-US" b="1" dirty="0"/>
              <a:t>功能：</a:t>
            </a:r>
            <a:endParaRPr lang="zh-CN" altLang="en-US" b="1" dirty="0"/>
          </a:p>
          <a:p>
            <a:pPr>
              <a:lnSpc>
                <a:spcPct val="110000"/>
              </a:lnSpc>
              <a:spcBef>
                <a:spcPct val="0"/>
              </a:spcBef>
              <a:buNone/>
            </a:pPr>
            <a:r>
              <a:rPr lang="zh-CN" altLang="en-US" b="1" dirty="0"/>
              <a:t>  </a:t>
            </a:r>
            <a:r>
              <a:rPr lang="zh-CN" altLang="en-US" sz="3000" b="1" dirty="0"/>
              <a:t> </a:t>
            </a:r>
            <a:r>
              <a:rPr lang="zh-CN" altLang="en-US" sz="3000" b="1" dirty="0">
                <a:solidFill>
                  <a:srgbClr val="000000"/>
                </a:solidFill>
              </a:rPr>
              <a:t>当条件表达式为</a:t>
            </a:r>
            <a:r>
              <a:rPr lang="en-US" altLang="zh-CN" sz="3000" b="1" dirty="0">
                <a:solidFill>
                  <a:srgbClr val="000000"/>
                </a:solidFill>
              </a:rPr>
              <a:t>true</a:t>
            </a:r>
            <a:r>
              <a:rPr lang="zh-CN" altLang="en-US" sz="3000" b="1" dirty="0">
                <a:solidFill>
                  <a:srgbClr val="000000"/>
                </a:solidFill>
              </a:rPr>
              <a:t>时，执行循环体语句，否则跳出循环体。</a:t>
            </a:r>
            <a:r>
              <a:rPr lang="zh-CN" altLang="en-US" sz="3000" dirty="0">
                <a:solidFill>
                  <a:srgbClr val="000000"/>
                </a:solidFill>
              </a:rPr>
              <a:t> </a:t>
            </a:r>
            <a:endParaRPr lang="zh-CN" altLang="en-US" sz="3000" dirty="0">
              <a:solidFill>
                <a:srgbClr val="000000"/>
              </a:solidFill>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7768" name="图片 757767"/>
          <p:cNvPicPr>
            <a:picLocks noChangeAspect="1"/>
          </p:cNvPicPr>
          <p:nvPr/>
        </p:nvPicPr>
        <p:blipFill>
          <a:blip r:embed="rId1"/>
          <a:stretch>
            <a:fillRect/>
          </a:stretch>
        </p:blipFill>
        <p:spPr>
          <a:xfrm>
            <a:off x="250825" y="1052513"/>
            <a:ext cx="5761038" cy="5040312"/>
          </a:xfrm>
          <a:prstGeom prst="rect">
            <a:avLst/>
          </a:prstGeom>
          <a:noFill/>
          <a:ln w="9525">
            <a:noFill/>
          </a:ln>
        </p:spPr>
      </p:pic>
      <p:sp>
        <p:nvSpPr>
          <p:cNvPr id="104450" name="标题 757761"/>
          <p:cNvSpPr>
            <a:spLocks noGrp="1"/>
          </p:cNvSpPr>
          <p:nvPr>
            <p:ph type="title"/>
          </p:nvPr>
        </p:nvSpPr>
        <p:spPr>
          <a:xfrm>
            <a:off x="468313" y="188913"/>
            <a:ext cx="8229600" cy="688975"/>
          </a:xfrm>
        </p:spPr>
        <p:txBody>
          <a:bodyPr anchor="b"/>
          <a:p>
            <a:r>
              <a:rPr lang="en-US" altLang="zh-CN" sz="3300" b="1">
                <a:solidFill>
                  <a:srgbClr val="003366"/>
                </a:solidFill>
                <a:effectLst/>
              </a:rPr>
              <a:t>while</a:t>
            </a:r>
            <a:r>
              <a:rPr lang="zh-CN" altLang="en-US" sz="3300" b="1" dirty="0">
                <a:solidFill>
                  <a:srgbClr val="003366"/>
                </a:solidFill>
                <a:effectLst/>
              </a:rPr>
              <a:t>循环示例</a:t>
            </a:r>
            <a:endParaRPr lang="zh-CN" altLang="en-US" sz="3300" b="1" dirty="0">
              <a:solidFill>
                <a:srgbClr val="003366"/>
              </a:solidFill>
              <a:effectLst/>
            </a:endParaRPr>
          </a:p>
        </p:txBody>
      </p:sp>
      <p:pic>
        <p:nvPicPr>
          <p:cNvPr id="757764" name="图片 757763"/>
          <p:cNvPicPr>
            <a:picLocks noChangeAspect="1"/>
          </p:cNvPicPr>
          <p:nvPr/>
        </p:nvPicPr>
        <p:blipFill>
          <a:blip r:embed="rId2"/>
          <a:stretch>
            <a:fillRect/>
          </a:stretch>
        </p:blipFill>
        <p:spPr>
          <a:xfrm>
            <a:off x="6252528" y="4873625"/>
            <a:ext cx="2916237" cy="1984375"/>
          </a:xfrm>
          <a:prstGeom prst="rect">
            <a:avLst/>
          </a:prstGeom>
          <a:noFill/>
          <a:ln w="9525">
            <a:noFill/>
          </a:ln>
        </p:spPr>
      </p:pic>
      <p:sp>
        <p:nvSpPr>
          <p:cNvPr id="757767" name="矩形 757766"/>
          <p:cNvSpPr/>
          <p:nvPr/>
        </p:nvSpPr>
        <p:spPr>
          <a:xfrm>
            <a:off x="539750" y="3500438"/>
            <a:ext cx="2736850" cy="1441450"/>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764"/>
                                        </p:tgtEl>
                                        <p:attrNameLst>
                                          <p:attrName>style.visibility</p:attrName>
                                        </p:attrNameLst>
                                      </p:cBhvr>
                                      <p:to>
                                        <p:strVal val="visible"/>
                                      </p:to>
                                    </p:set>
                                    <p:animEffect transition="in" filter="blinds(horizontal)">
                                      <p:cBhvr>
                                        <p:cTn id="7" dur="500"/>
                                        <p:tgtEl>
                                          <p:spTgt spid="75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759809"/>
          <p:cNvSpPr>
            <a:spLocks noGrp="1"/>
          </p:cNvSpPr>
          <p:nvPr>
            <p:ph type="title"/>
          </p:nvPr>
        </p:nvSpPr>
        <p:spPr>
          <a:xfrm>
            <a:off x="468313" y="0"/>
            <a:ext cx="8229600" cy="765175"/>
          </a:xfrm>
        </p:spPr>
        <p:txBody>
          <a:bodyPr anchor="b"/>
          <a:p>
            <a:r>
              <a:rPr lang="en-US" altLang="zh-CN" sz="3600" b="1">
                <a:solidFill>
                  <a:srgbClr val="003366"/>
                </a:solidFill>
                <a:effectLst/>
              </a:rPr>
              <a:t>do</a:t>
            </a:r>
            <a:r>
              <a:rPr lang="en-US" altLang="zh-CN" sz="3600" b="1">
                <a:solidFill>
                  <a:srgbClr val="003366"/>
                </a:solidFill>
                <a:effectLst/>
                <a:latin typeface="Arial" panose="020B0604020202020204" pitchFamily="34" charset="0"/>
              </a:rPr>
              <a:t>…</a:t>
            </a:r>
            <a:r>
              <a:rPr lang="en-US" altLang="zh-CN" sz="3600" b="1">
                <a:solidFill>
                  <a:srgbClr val="003366"/>
                </a:solidFill>
                <a:effectLst/>
              </a:rPr>
              <a:t>while</a:t>
            </a:r>
            <a:r>
              <a:rPr lang="zh-CN" altLang="en-US" sz="3600" b="1" dirty="0">
                <a:solidFill>
                  <a:srgbClr val="003366"/>
                </a:solidFill>
                <a:effectLst/>
              </a:rPr>
              <a:t>循环</a:t>
            </a:r>
            <a:endParaRPr lang="zh-CN" altLang="en-US" sz="3600" b="1" dirty="0">
              <a:solidFill>
                <a:srgbClr val="003366"/>
              </a:solidFill>
              <a:effectLst/>
            </a:endParaRPr>
          </a:p>
        </p:txBody>
      </p:sp>
      <p:sp>
        <p:nvSpPr>
          <p:cNvPr id="106498" name="文本占位符 759810"/>
          <p:cNvSpPr>
            <a:spLocks noGrp="1"/>
          </p:cNvSpPr>
          <p:nvPr>
            <p:ph idx="1"/>
          </p:nvPr>
        </p:nvSpPr>
        <p:spPr>
          <a:xfrm>
            <a:off x="250825" y="908050"/>
            <a:ext cx="8893175" cy="5949950"/>
          </a:xfrm>
        </p:spPr>
        <p:txBody>
          <a:bodyPr anchor="t"/>
          <a:p>
            <a:pPr>
              <a:lnSpc>
                <a:spcPct val="90000"/>
              </a:lnSpc>
              <a:buClr>
                <a:srgbClr val="FF0000"/>
              </a:buClr>
            </a:pPr>
            <a:r>
              <a:rPr lang="zh-CN" altLang="en-US" b="1" dirty="0"/>
              <a:t>基本语法</a:t>
            </a:r>
            <a:r>
              <a:rPr lang="en-US" altLang="en-US" b="1"/>
              <a:t> </a:t>
            </a:r>
            <a:r>
              <a:rPr lang="zh-CN" altLang="en-US" b="1" dirty="0"/>
              <a:t>：</a:t>
            </a:r>
            <a:endParaRPr lang="zh-CN" altLang="en-US" b="1" dirty="0"/>
          </a:p>
          <a:p>
            <a:pPr>
              <a:lnSpc>
                <a:spcPct val="110000"/>
              </a:lnSpc>
              <a:spcBef>
                <a:spcPct val="0"/>
              </a:spcBef>
              <a:buNone/>
            </a:pPr>
            <a:r>
              <a:rPr lang="zh-CN" altLang="en-US" sz="3000" b="1" dirty="0">
                <a:solidFill>
                  <a:srgbClr val="0000FF"/>
                </a:solidFill>
              </a:rPr>
              <a:t>  循环变量初始表达式；</a:t>
            </a:r>
            <a:r>
              <a:rPr lang="zh-CN" altLang="en-US" sz="3000" b="1" dirty="0"/>
              <a:t> </a:t>
            </a:r>
            <a:endParaRPr lang="zh-CN" altLang="en-US" sz="3000" b="1" dirty="0"/>
          </a:p>
          <a:p>
            <a:pPr>
              <a:lnSpc>
                <a:spcPct val="110000"/>
              </a:lnSpc>
              <a:spcBef>
                <a:spcPct val="0"/>
              </a:spcBef>
              <a:buNone/>
            </a:pPr>
            <a:r>
              <a:rPr lang="zh-CN" altLang="en-US" sz="3000" b="1"/>
              <a:t> </a:t>
            </a:r>
            <a:r>
              <a:rPr lang="en-US" altLang="zh-CN" sz="3000" b="1">
                <a:solidFill>
                  <a:srgbClr val="FF0000"/>
                </a:solidFill>
              </a:rPr>
              <a:t>do</a:t>
            </a:r>
            <a:r>
              <a:rPr lang="en-US" altLang="zh-CN" sz="3000" b="1" dirty="0">
                <a:solidFill>
                  <a:srgbClr val="000000"/>
                </a:solidFill>
              </a:rPr>
              <a:t>{</a:t>
            </a:r>
            <a:br>
              <a:rPr lang="en-US" altLang="zh-CN" sz="3000" b="1" dirty="0">
                <a:solidFill>
                  <a:srgbClr val="000000"/>
                </a:solidFill>
              </a:rPr>
            </a:br>
            <a:r>
              <a:rPr lang="en-US" altLang="zh-CN" sz="3000" b="1" dirty="0">
                <a:solidFill>
                  <a:srgbClr val="000000"/>
                </a:solidFill>
              </a:rPr>
              <a:t>  </a:t>
            </a:r>
            <a:r>
              <a:rPr lang="zh-CN" altLang="en-US" sz="3000" b="1" dirty="0">
                <a:solidFill>
                  <a:srgbClr val="000000"/>
                </a:solidFill>
              </a:rPr>
              <a:t>循环语句体；</a:t>
            </a:r>
            <a:endParaRPr lang="zh-CN" altLang="en-US" sz="3000" b="1" dirty="0">
              <a:solidFill>
                <a:srgbClr val="000000"/>
              </a:solidFill>
            </a:endParaRPr>
          </a:p>
          <a:p>
            <a:pPr>
              <a:lnSpc>
                <a:spcPct val="110000"/>
              </a:lnSpc>
              <a:spcBef>
                <a:spcPct val="0"/>
              </a:spcBef>
              <a:buNone/>
            </a:pPr>
            <a:r>
              <a:rPr lang="zh-CN" altLang="en-US" sz="3000" b="1" dirty="0">
                <a:solidFill>
                  <a:srgbClr val="0000FF"/>
                </a:solidFill>
              </a:rPr>
              <a:t>     循环变量增量表达式；</a:t>
            </a:r>
            <a:r>
              <a:rPr lang="zh-CN" altLang="en-US" sz="3000" b="1" dirty="0">
                <a:solidFill>
                  <a:srgbClr val="000000"/>
                </a:solidFill>
              </a:rPr>
              <a:t> </a:t>
            </a:r>
            <a:br>
              <a:rPr lang="zh-CN" altLang="en-US" sz="3000" b="1" dirty="0">
                <a:solidFill>
                  <a:srgbClr val="000000"/>
                </a:solidFill>
              </a:rPr>
            </a:br>
            <a:r>
              <a:rPr lang="en-US" altLang="zh-CN" sz="3000" b="1">
                <a:solidFill>
                  <a:srgbClr val="000000"/>
                </a:solidFill>
              </a:rPr>
              <a:t>}</a:t>
            </a:r>
            <a:r>
              <a:rPr lang="en-US" altLang="zh-CN" sz="3000" b="1">
                <a:solidFill>
                  <a:srgbClr val="FF0000"/>
                </a:solidFill>
              </a:rPr>
              <a:t>while</a:t>
            </a:r>
            <a:r>
              <a:rPr lang="en-US" altLang="zh-CN" sz="3000" b="1">
                <a:solidFill>
                  <a:srgbClr val="000000"/>
                </a:solidFill>
              </a:rPr>
              <a:t>(</a:t>
            </a:r>
            <a:r>
              <a:rPr lang="zh-CN" altLang="en-US" sz="3000" b="1" dirty="0">
                <a:solidFill>
                  <a:srgbClr val="0000FF"/>
                </a:solidFill>
              </a:rPr>
              <a:t>条件表达式</a:t>
            </a:r>
            <a:r>
              <a:rPr lang="en-US" altLang="zh-CN" sz="3000" b="1">
                <a:solidFill>
                  <a:srgbClr val="000000"/>
                </a:solidFill>
              </a:rPr>
              <a:t>)</a:t>
            </a:r>
            <a:endParaRPr lang="en-US" altLang="zh-CN" sz="3000" b="1">
              <a:solidFill>
                <a:srgbClr val="000000"/>
              </a:solidFill>
            </a:endParaRPr>
          </a:p>
          <a:p>
            <a:pPr>
              <a:lnSpc>
                <a:spcPct val="90000"/>
              </a:lnSpc>
              <a:buClr>
                <a:srgbClr val="FF0000"/>
              </a:buClr>
            </a:pPr>
            <a:r>
              <a:rPr lang="zh-CN" altLang="en-US" b="1" dirty="0"/>
              <a:t>功能：</a:t>
            </a:r>
            <a:endParaRPr lang="zh-CN" altLang="en-US" b="1" dirty="0"/>
          </a:p>
          <a:p>
            <a:pPr>
              <a:lnSpc>
                <a:spcPct val="90000"/>
              </a:lnSpc>
              <a:buNone/>
            </a:pPr>
            <a:r>
              <a:rPr lang="zh-CN" altLang="en-US" sz="3000" b="1" dirty="0"/>
              <a:t>   </a:t>
            </a:r>
            <a:r>
              <a:rPr lang="en-US" altLang="zh-CN" sz="3000" b="1" dirty="0">
                <a:solidFill>
                  <a:srgbClr val="000000"/>
                </a:solidFill>
              </a:rPr>
              <a:t> do while</a:t>
            </a:r>
            <a:r>
              <a:rPr lang="zh-CN" altLang="en-US" sz="3000" b="1" dirty="0">
                <a:solidFill>
                  <a:srgbClr val="000000"/>
                </a:solidFill>
              </a:rPr>
              <a:t>语句是</a:t>
            </a:r>
            <a:r>
              <a:rPr lang="en-US" altLang="zh-CN" sz="3000" b="1" dirty="0">
                <a:solidFill>
                  <a:srgbClr val="000000"/>
                </a:solidFill>
              </a:rPr>
              <a:t>while</a:t>
            </a:r>
            <a:r>
              <a:rPr lang="zh-CN" altLang="en-US" sz="3000" b="1" dirty="0">
                <a:solidFill>
                  <a:srgbClr val="000000"/>
                </a:solidFill>
              </a:rPr>
              <a:t>语句的变体</a:t>
            </a:r>
            <a:r>
              <a:rPr lang="zh-CN" altLang="en-US" sz="3000" dirty="0">
                <a:solidFill>
                  <a:srgbClr val="000000"/>
                </a:solidFill>
              </a:rPr>
              <a:t> </a:t>
            </a:r>
            <a:r>
              <a:rPr lang="zh-CN" altLang="en-US" sz="3000" b="1" dirty="0">
                <a:solidFill>
                  <a:srgbClr val="000000"/>
                </a:solidFill>
              </a:rPr>
              <a:t>。</a:t>
            </a:r>
            <a:r>
              <a:rPr lang="zh-CN" altLang="en-US" sz="3000" dirty="0">
                <a:solidFill>
                  <a:srgbClr val="000000"/>
                </a:solidFill>
              </a:rPr>
              <a:t> </a:t>
            </a:r>
            <a:endParaRPr lang="zh-CN" altLang="en-US" sz="3000" dirty="0">
              <a:solidFill>
                <a:srgbClr val="000000"/>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5714" name="标题 755713"/>
          <p:cNvSpPr>
            <a:spLocks noGrp="1"/>
          </p:cNvSpPr>
          <p:nvPr>
            <p:ph type="title"/>
          </p:nvPr>
        </p:nvSpPr>
        <p:spPr>
          <a:xfrm>
            <a:off x="468630" y="0"/>
            <a:ext cx="8229600" cy="641350"/>
          </a:xfrm>
        </p:spPr>
        <p:txBody>
          <a:bodyPr anchor="b"/>
          <a:p>
            <a:pPr fontAlgn="base"/>
            <a:r>
              <a:rPr lang="en-US" altLang="zh-CN" sz="3600" b="1" strike="noStrike" noProof="1" dirty="0">
                <a:solidFill>
                  <a:srgbClr val="003366"/>
                </a:solidFill>
                <a:effectLst/>
              </a:rPr>
              <a:t>for in</a:t>
            </a:r>
            <a:r>
              <a:rPr lang="zh-CN" altLang="en-US" sz="3600" b="1" strike="noStrike" noProof="1" dirty="0">
                <a:solidFill>
                  <a:srgbClr val="003366"/>
                </a:solidFill>
                <a:effectLst/>
              </a:rPr>
              <a:t>循环</a:t>
            </a:r>
            <a:endParaRPr lang="zh-CN" altLang="en-US" sz="3600" b="1" strike="noStrike" noProof="1" dirty="0">
              <a:solidFill>
                <a:srgbClr val="003366"/>
              </a:solidFill>
              <a:effectLst/>
            </a:endParaRPr>
          </a:p>
        </p:txBody>
      </p:sp>
      <p:sp>
        <p:nvSpPr>
          <p:cNvPr id="102402" name="文本占位符 755714"/>
          <p:cNvSpPr>
            <a:spLocks noGrp="1"/>
          </p:cNvSpPr>
          <p:nvPr>
            <p:ph idx="1"/>
          </p:nvPr>
        </p:nvSpPr>
        <p:spPr>
          <a:xfrm>
            <a:off x="125095" y="641350"/>
            <a:ext cx="8893175" cy="5949950"/>
          </a:xfrm>
        </p:spPr>
        <p:txBody>
          <a:bodyPr anchor="t"/>
          <a:p>
            <a:pPr>
              <a:lnSpc>
                <a:spcPct val="90000"/>
              </a:lnSpc>
              <a:buClr>
                <a:srgbClr val="FF0000"/>
              </a:buClr>
            </a:pPr>
            <a:r>
              <a:rPr lang="zh-CN" altLang="en-US" b="1" dirty="0"/>
              <a:t>for…in语句主要用于遍历数组元素或者对象的属性。基本语法</a:t>
            </a:r>
            <a:r>
              <a:rPr lang="en-US" altLang="en-US" b="1"/>
              <a:t> </a:t>
            </a:r>
            <a:r>
              <a:rPr lang="zh-CN" altLang="en-US" b="1" dirty="0"/>
              <a:t>：</a:t>
            </a:r>
            <a:endParaRPr lang="zh-CN" altLang="en-US" b="1" dirty="0"/>
          </a:p>
          <a:p>
            <a:pPr>
              <a:lnSpc>
                <a:spcPct val="90000"/>
              </a:lnSpc>
              <a:buNone/>
            </a:pPr>
            <a:r>
              <a:rPr lang="zh-CN" altLang="en-US" sz="3000" b="1" dirty="0">
                <a:solidFill>
                  <a:srgbClr val="000000"/>
                </a:solidFill>
              </a:rPr>
              <a:t>   </a:t>
            </a:r>
            <a:r>
              <a:rPr lang="zh-CN" altLang="en-US" sz="3000" b="1" dirty="0">
                <a:solidFill>
                  <a:schemeClr val="accent6">
                    <a:lumMod val="10000"/>
                  </a:schemeClr>
                </a:solidFill>
              </a:rPr>
              <a:t>for(变量 in 对象){</a:t>
            </a:r>
            <a:endParaRPr lang="zh-CN" altLang="en-US" sz="3000" b="1" dirty="0">
              <a:solidFill>
                <a:schemeClr val="accent6">
                  <a:lumMod val="10000"/>
                </a:schemeClr>
              </a:solidFill>
            </a:endParaRPr>
          </a:p>
          <a:p>
            <a:pPr>
              <a:lnSpc>
                <a:spcPct val="90000"/>
              </a:lnSpc>
              <a:buNone/>
            </a:pPr>
            <a:r>
              <a:rPr lang="zh-CN" altLang="en-US" sz="3000" b="1" dirty="0">
                <a:solidFill>
                  <a:schemeClr val="accent6">
                    <a:lumMod val="10000"/>
                  </a:schemeClr>
                </a:solidFill>
              </a:rPr>
              <a:t>    循环体;</a:t>
            </a:r>
            <a:endParaRPr lang="zh-CN" altLang="en-US" sz="3000" b="1" dirty="0">
              <a:solidFill>
                <a:schemeClr val="accent6">
                  <a:lumMod val="10000"/>
                </a:schemeClr>
              </a:solidFill>
            </a:endParaRPr>
          </a:p>
          <a:p>
            <a:pPr>
              <a:lnSpc>
                <a:spcPct val="90000"/>
              </a:lnSpc>
              <a:buNone/>
            </a:pPr>
            <a:r>
              <a:rPr lang="zh-CN" altLang="en-US" sz="3000" b="1" dirty="0">
                <a:solidFill>
                  <a:schemeClr val="accent6">
                    <a:lumMod val="10000"/>
                  </a:schemeClr>
                </a:solidFill>
              </a:rPr>
              <a:t>   }</a:t>
            </a:r>
            <a:endParaRPr lang="en-US" altLang="zh-CN" sz="3000" b="1">
              <a:solidFill>
                <a:srgbClr val="000000"/>
              </a:solidFill>
            </a:endParaRPr>
          </a:p>
          <a:p>
            <a:pPr>
              <a:lnSpc>
                <a:spcPct val="90000"/>
              </a:lnSpc>
              <a:buClr>
                <a:srgbClr val="FF0000"/>
              </a:buClr>
            </a:pPr>
            <a:r>
              <a:rPr lang="zh-CN" altLang="en-US" b="1" dirty="0"/>
              <a:t>说明：</a:t>
            </a:r>
            <a:endParaRPr lang="zh-CN" altLang="en-US" b="1" dirty="0"/>
          </a:p>
          <a:p>
            <a:pPr marL="0" indent="0">
              <a:lnSpc>
                <a:spcPct val="90000"/>
              </a:lnSpc>
              <a:buClr>
                <a:srgbClr val="FF0000"/>
              </a:buClr>
              <a:buNone/>
            </a:pPr>
            <a:r>
              <a:rPr lang="zh-CN" altLang="en-US" sz="2800" b="1" dirty="0">
                <a:solidFill>
                  <a:schemeClr val="accent6">
                    <a:lumMod val="10000"/>
                  </a:schemeClr>
                </a:solidFill>
              </a:rPr>
              <a:t>变量：用于指定数组元素或对象的属性。对于数组，变量的值等于所遍历到的元素所对应的索引；对于对象，变量的值等于所遍历到的属性名。</a:t>
            </a:r>
            <a:endParaRPr lang="zh-CN" altLang="en-US" sz="2800" b="1" dirty="0">
              <a:solidFill>
                <a:schemeClr val="accent6">
                  <a:lumMod val="10000"/>
                </a:schemeClr>
              </a:solidFill>
            </a:endParaRPr>
          </a:p>
          <a:p>
            <a:pPr marL="0" indent="0">
              <a:lnSpc>
                <a:spcPct val="90000"/>
              </a:lnSpc>
              <a:buClr>
                <a:srgbClr val="FF0000"/>
              </a:buClr>
              <a:buNone/>
            </a:pPr>
            <a:r>
              <a:rPr lang="zh-CN" altLang="en-US" sz="2800" b="1" dirty="0">
                <a:solidFill>
                  <a:schemeClr val="accent6">
                    <a:lumMod val="10000"/>
                  </a:schemeClr>
                </a:solidFill>
              </a:rPr>
              <a:t>对象：为数组名或对象名。</a:t>
            </a:r>
            <a:endParaRPr lang="zh-CN" altLang="en-US" sz="2800" b="1" dirty="0">
              <a:solidFill>
                <a:schemeClr val="accent6">
                  <a:lumMod val="10000"/>
                </a:schemeClr>
              </a:solidFill>
            </a:endParaRPr>
          </a:p>
          <a:p>
            <a:pPr>
              <a:lnSpc>
                <a:spcPct val="90000"/>
              </a:lnSpc>
              <a:buClr>
                <a:srgbClr val="FF0000"/>
              </a:buClr>
            </a:pPr>
            <a:r>
              <a:rPr lang="zh-CN" altLang="en-US" b="1" dirty="0"/>
              <a:t>功能：</a:t>
            </a:r>
            <a:endParaRPr lang="zh-CN" altLang="en-US" b="1" dirty="0"/>
          </a:p>
          <a:p>
            <a:pPr>
              <a:lnSpc>
                <a:spcPct val="100000"/>
              </a:lnSpc>
              <a:spcBef>
                <a:spcPct val="0"/>
              </a:spcBef>
              <a:buNone/>
            </a:pPr>
            <a:r>
              <a:rPr lang="zh-CN" altLang="en-US" b="1" dirty="0"/>
              <a:t>  </a:t>
            </a:r>
            <a:r>
              <a:rPr lang="zh-CN" altLang="en-US" sz="3000" b="1" dirty="0"/>
              <a:t> </a:t>
            </a:r>
            <a:r>
              <a:rPr lang="zh-CN" altLang="en-US" sz="3000" b="1" dirty="0">
                <a:solidFill>
                  <a:srgbClr val="000000"/>
                </a:solidFill>
              </a:rPr>
              <a:t>当</a:t>
            </a:r>
            <a:r>
              <a:rPr lang="zh-CN" altLang="en-US" sz="2800" b="1" dirty="0">
                <a:solidFill>
                  <a:srgbClr val="000000"/>
                </a:solidFill>
              </a:rPr>
              <a:t>条件表达式为</a:t>
            </a:r>
            <a:r>
              <a:rPr lang="en-US" altLang="zh-CN" sz="2800" b="1" dirty="0">
                <a:solidFill>
                  <a:srgbClr val="000000"/>
                </a:solidFill>
              </a:rPr>
              <a:t>true</a:t>
            </a:r>
            <a:r>
              <a:rPr lang="zh-CN" altLang="en-US" sz="2800" b="1" dirty="0">
                <a:solidFill>
                  <a:srgbClr val="000000"/>
                </a:solidFill>
              </a:rPr>
              <a:t>时，执行循环体语句，否则跳出循环体。</a:t>
            </a:r>
            <a:r>
              <a:rPr lang="zh-CN" altLang="en-US" sz="3000" dirty="0">
                <a:solidFill>
                  <a:srgbClr val="000000"/>
                </a:solidFill>
              </a:rPr>
              <a:t> </a:t>
            </a:r>
            <a:endParaRPr lang="zh-CN" altLang="en-US" sz="3000" dirty="0">
              <a:solidFill>
                <a:srgbClr val="000000"/>
              </a:solidFill>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32410" y="638175"/>
            <a:ext cx="7191375" cy="5724525"/>
          </a:xfrm>
          <a:prstGeom prst="rect">
            <a:avLst/>
          </a:prstGeom>
        </p:spPr>
      </p:pic>
      <p:sp>
        <p:nvSpPr>
          <p:cNvPr id="104450" name="标题 757761"/>
          <p:cNvSpPr>
            <a:spLocks noGrp="1"/>
          </p:cNvSpPr>
          <p:nvPr>
            <p:ph type="title"/>
          </p:nvPr>
        </p:nvSpPr>
        <p:spPr>
          <a:xfrm>
            <a:off x="457200" y="55880"/>
            <a:ext cx="8229600" cy="582295"/>
          </a:xfrm>
        </p:spPr>
        <p:txBody>
          <a:bodyPr anchor="b"/>
          <a:p>
            <a:r>
              <a:rPr lang="en-US" altLang="zh-CN" sz="3300" b="1" dirty="0">
                <a:solidFill>
                  <a:srgbClr val="003366"/>
                </a:solidFill>
                <a:effectLst/>
              </a:rPr>
              <a:t>for in</a:t>
            </a:r>
            <a:r>
              <a:rPr lang="zh-CN" altLang="en-US" sz="3300" b="1" dirty="0">
                <a:solidFill>
                  <a:srgbClr val="003366"/>
                </a:solidFill>
                <a:effectLst/>
              </a:rPr>
              <a:t>循环示例</a:t>
            </a:r>
            <a:endParaRPr lang="zh-CN" altLang="en-US" sz="3300" b="1" dirty="0">
              <a:solidFill>
                <a:srgbClr val="003366"/>
              </a:solidFill>
              <a:effectLst/>
            </a:endParaRPr>
          </a:p>
        </p:txBody>
      </p:sp>
      <p:sp>
        <p:nvSpPr>
          <p:cNvPr id="757767" name="矩形 757766"/>
          <p:cNvSpPr/>
          <p:nvPr/>
        </p:nvSpPr>
        <p:spPr>
          <a:xfrm>
            <a:off x="173990" y="3368040"/>
            <a:ext cx="5959475" cy="68897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
        <p:nvSpPr>
          <p:cNvPr id="6" name="矩形 5"/>
          <p:cNvSpPr/>
          <p:nvPr/>
        </p:nvSpPr>
        <p:spPr>
          <a:xfrm>
            <a:off x="173990" y="4303395"/>
            <a:ext cx="5330190" cy="680720"/>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pic>
        <p:nvPicPr>
          <p:cNvPr id="8" name="图片 7"/>
          <p:cNvPicPr>
            <a:picLocks noChangeAspect="1"/>
          </p:cNvPicPr>
          <p:nvPr/>
        </p:nvPicPr>
        <p:blipFill>
          <a:blip r:embed="rId2"/>
          <a:stretch>
            <a:fillRect/>
          </a:stretch>
        </p:blipFill>
        <p:spPr>
          <a:xfrm>
            <a:off x="5838825" y="798195"/>
            <a:ext cx="3305175" cy="2133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1858" name="标题 761857"/>
          <p:cNvSpPr>
            <a:spLocks noGrp="1"/>
          </p:cNvSpPr>
          <p:nvPr>
            <p:ph type="title"/>
          </p:nvPr>
        </p:nvSpPr>
        <p:spPr>
          <a:xfrm>
            <a:off x="395288" y="333375"/>
            <a:ext cx="8229600" cy="688975"/>
          </a:xfrm>
        </p:spPr>
        <p:txBody>
          <a:bodyPr anchor="b"/>
          <a:p>
            <a:pPr fontAlgn="base"/>
            <a:r>
              <a:rPr lang="zh-CN" altLang="en-US" sz="3600" b="1" strike="noStrike" noProof="1" dirty="0">
                <a:solidFill>
                  <a:srgbClr val="003366"/>
                </a:solidFill>
                <a:effectLst/>
              </a:rPr>
              <a:t>中止及强行退出循环语句</a:t>
            </a:r>
            <a:endParaRPr lang="zh-CN" altLang="en-US" sz="3600" b="1" strike="noStrike" noProof="1" dirty="0">
              <a:solidFill>
                <a:srgbClr val="003366"/>
              </a:solidFill>
              <a:effectLst/>
            </a:endParaRPr>
          </a:p>
        </p:txBody>
      </p:sp>
      <p:sp>
        <p:nvSpPr>
          <p:cNvPr id="761859" name="内容占位符 761858"/>
          <p:cNvSpPr>
            <a:spLocks noGrp="1"/>
          </p:cNvSpPr>
          <p:nvPr>
            <p:ph idx="1"/>
          </p:nvPr>
        </p:nvSpPr>
        <p:spPr>
          <a:xfrm>
            <a:off x="276225" y="1523365"/>
            <a:ext cx="8229600" cy="5013325"/>
          </a:xfrm>
        </p:spPr>
        <p:txBody>
          <a:bodyPr anchor="t"/>
          <a:p>
            <a:pPr>
              <a:lnSpc>
                <a:spcPct val="120000"/>
              </a:lnSpc>
              <a:spcBef>
                <a:spcPts val="0"/>
              </a:spcBef>
              <a:buClr>
                <a:srgbClr val="FF0000"/>
              </a:buClr>
            </a:pPr>
            <a:r>
              <a:rPr lang="en-US" altLang="zh-CN" b="1" dirty="0"/>
              <a:t>continue</a:t>
            </a:r>
            <a:r>
              <a:rPr lang="zh-CN" altLang="en-US" b="1" dirty="0"/>
              <a:t>语句：结束</a:t>
            </a:r>
            <a:r>
              <a:rPr lang="zh-CN" altLang="en-US" b="1" dirty="0">
                <a:solidFill>
                  <a:srgbClr val="FF0000"/>
                </a:solidFill>
              </a:rPr>
              <a:t>当前</a:t>
            </a:r>
            <a:r>
              <a:rPr lang="zh-CN" altLang="en-US" b="1" dirty="0"/>
              <a:t>的循环，并马上开始下一个循环</a:t>
            </a:r>
            <a:r>
              <a:rPr lang="zh-CN" altLang="en-US" dirty="0"/>
              <a:t> </a:t>
            </a:r>
            <a:endParaRPr lang="zh-CN" altLang="en-US" dirty="0"/>
          </a:p>
          <a:p>
            <a:pPr>
              <a:lnSpc>
                <a:spcPct val="120000"/>
              </a:lnSpc>
              <a:spcBef>
                <a:spcPts val="0"/>
              </a:spcBef>
              <a:buClr>
                <a:srgbClr val="FF0000"/>
              </a:buClr>
            </a:pPr>
            <a:r>
              <a:rPr lang="en-US" altLang="zh-CN" b="1" dirty="0"/>
              <a:t>break</a:t>
            </a:r>
            <a:r>
              <a:rPr lang="zh-CN" altLang="en-US" b="1" dirty="0"/>
              <a:t>语句： 结束当前的各种循环，并执行循环体的</a:t>
            </a:r>
            <a:r>
              <a:rPr lang="zh-CN" altLang="en-US" b="1" dirty="0">
                <a:solidFill>
                  <a:srgbClr val="FF0000"/>
                </a:solidFill>
              </a:rPr>
              <a:t>下一条</a:t>
            </a:r>
            <a:r>
              <a:rPr lang="zh-CN" altLang="en-US" b="1" dirty="0"/>
              <a:t>语句 </a:t>
            </a:r>
            <a:endParaRPr lang="zh-CN" altLang="en-US" b="1"/>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664577"/>
          <p:cNvSpPr>
            <a:spLocks noGrp="1"/>
          </p:cNvSpPr>
          <p:nvPr>
            <p:ph type="title"/>
          </p:nvPr>
        </p:nvSpPr>
        <p:spPr>
          <a:xfrm>
            <a:off x="0" y="0"/>
            <a:ext cx="9144000" cy="719138"/>
          </a:xfrm>
        </p:spPr>
        <p:txBody>
          <a:bodyPr anchor="b"/>
          <a:p>
            <a:pPr algn="l"/>
            <a:r>
              <a:rPr lang="en-US" altLang="zh-CN" sz="3200" b="1" dirty="0">
                <a:solidFill>
                  <a:srgbClr val="000000"/>
                </a:solidFill>
                <a:effectLst/>
              </a:rPr>
              <a:t>5. JavaScript</a:t>
            </a:r>
            <a:r>
              <a:rPr lang="zh-CN" altLang="en-US" sz="3200" b="1" dirty="0">
                <a:solidFill>
                  <a:srgbClr val="000000"/>
                </a:solidFill>
                <a:effectLst/>
              </a:rPr>
              <a:t>编辑工具</a:t>
            </a:r>
            <a:endParaRPr lang="zh-CN" altLang="en-US" sz="3200" b="1" dirty="0">
              <a:solidFill>
                <a:srgbClr val="000000"/>
              </a:solidFill>
              <a:effectLst/>
            </a:endParaRPr>
          </a:p>
        </p:txBody>
      </p:sp>
      <p:sp>
        <p:nvSpPr>
          <p:cNvPr id="664579" name="内容占位符 664578"/>
          <p:cNvSpPr>
            <a:spLocks noGrp="1"/>
          </p:cNvSpPr>
          <p:nvPr>
            <p:ph idx="1"/>
          </p:nvPr>
        </p:nvSpPr>
        <p:spPr>
          <a:xfrm>
            <a:off x="328930" y="836930"/>
            <a:ext cx="8394065" cy="6021070"/>
          </a:xfrm>
        </p:spPr>
        <p:txBody>
          <a:bodyPr anchor="t"/>
          <a:p>
            <a:pPr>
              <a:lnSpc>
                <a:spcPct val="110000"/>
              </a:lnSpc>
              <a:spcBef>
                <a:spcPts val="0"/>
              </a:spcBef>
              <a:buClr>
                <a:srgbClr val="FF0000"/>
              </a:buClr>
            </a:pPr>
            <a:r>
              <a:rPr sz="2800" b="1" dirty="0"/>
              <a:t>JavaScript源代码是纯文本代码，所以可以使用任何文本编辑器</a:t>
            </a:r>
            <a:r>
              <a:rPr lang="zh-CN" sz="2800" b="1" dirty="0"/>
              <a:t>，例如记事本、EditPlus、</a:t>
            </a:r>
            <a:r>
              <a:rPr lang="en-US" altLang="zh-CN" sz="2800" b="1" dirty="0"/>
              <a:t>WebStorm</a:t>
            </a:r>
            <a:r>
              <a:rPr lang="zh-CN" altLang="zh-CN" sz="2800" b="1" dirty="0"/>
              <a:t>、</a:t>
            </a:r>
            <a:r>
              <a:rPr lang="en-US" altLang="zh-CN" sz="2800" b="1" dirty="0"/>
              <a:t>Sublime Text</a:t>
            </a:r>
            <a:r>
              <a:rPr lang="zh-CN" altLang="zh-CN" sz="2800" b="1" dirty="0"/>
              <a:t>、</a:t>
            </a:r>
            <a:r>
              <a:rPr lang="zh-CN" sz="2800" b="1" dirty="0"/>
              <a:t>IntelliJ IDEA、Dreamveawer等软件，</a:t>
            </a:r>
            <a:r>
              <a:rPr sz="2800" b="1" dirty="0"/>
              <a:t>来编辑JavaScript</a:t>
            </a:r>
            <a:endParaRPr lang="zh-CN" altLang="en-US" sz="2800" b="1"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3906" name="标题 763905"/>
          <p:cNvSpPr>
            <a:spLocks noGrp="1"/>
          </p:cNvSpPr>
          <p:nvPr>
            <p:ph type="title"/>
          </p:nvPr>
        </p:nvSpPr>
        <p:spPr>
          <a:xfrm>
            <a:off x="468313" y="0"/>
            <a:ext cx="8229600" cy="688975"/>
          </a:xfrm>
        </p:spPr>
        <p:txBody>
          <a:bodyPr anchor="b"/>
          <a:p>
            <a:pPr fontAlgn="base"/>
            <a:r>
              <a:rPr lang="zh-CN" altLang="en-US" sz="3300" b="1" strike="noStrike" noProof="1" dirty="0">
                <a:solidFill>
                  <a:srgbClr val="002060"/>
                </a:solidFill>
                <a:effectLst/>
              </a:rPr>
              <a:t>中止当前循环示例</a:t>
            </a:r>
            <a:endParaRPr lang="zh-CN" altLang="en-US" sz="3300" b="1" strike="noStrike" noProof="1" dirty="0">
              <a:solidFill>
                <a:srgbClr val="002060"/>
              </a:solidFill>
              <a:effectLst/>
            </a:endParaRPr>
          </a:p>
        </p:txBody>
      </p:sp>
      <p:pic>
        <p:nvPicPr>
          <p:cNvPr id="110594" name="图片 763908"/>
          <p:cNvPicPr>
            <a:picLocks noChangeAspect="1"/>
          </p:cNvPicPr>
          <p:nvPr/>
        </p:nvPicPr>
        <p:blipFill>
          <a:blip r:embed="rId1"/>
          <a:stretch>
            <a:fillRect/>
          </a:stretch>
        </p:blipFill>
        <p:spPr>
          <a:xfrm>
            <a:off x="332105" y="1125538"/>
            <a:ext cx="6911975" cy="4759325"/>
          </a:xfrm>
          <a:prstGeom prst="rect">
            <a:avLst/>
          </a:prstGeom>
          <a:noFill/>
          <a:ln w="9525">
            <a:noFill/>
          </a:ln>
        </p:spPr>
      </p:pic>
      <p:sp>
        <p:nvSpPr>
          <p:cNvPr id="765958" name="矩形 765957"/>
          <p:cNvSpPr/>
          <p:nvPr/>
        </p:nvSpPr>
        <p:spPr>
          <a:xfrm>
            <a:off x="1088708" y="4045268"/>
            <a:ext cx="2881312" cy="360362"/>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5954" name="标题 765953"/>
          <p:cNvSpPr>
            <a:spLocks noGrp="1"/>
          </p:cNvSpPr>
          <p:nvPr>
            <p:ph type="title"/>
          </p:nvPr>
        </p:nvSpPr>
        <p:spPr>
          <a:xfrm>
            <a:off x="468313" y="0"/>
            <a:ext cx="8229600" cy="688975"/>
          </a:xfrm>
        </p:spPr>
        <p:txBody>
          <a:bodyPr anchor="b"/>
          <a:p>
            <a:pPr fontAlgn="base"/>
            <a:r>
              <a:rPr lang="zh-CN" altLang="en-US" sz="3300" b="1" strike="noStrike" noProof="1" dirty="0">
                <a:solidFill>
                  <a:srgbClr val="002060"/>
                </a:solidFill>
                <a:effectLst/>
              </a:rPr>
              <a:t>跳出循环示例</a:t>
            </a:r>
            <a:endParaRPr lang="zh-CN" altLang="en-US" sz="3300" b="1" strike="noStrike" noProof="1" dirty="0">
              <a:solidFill>
                <a:srgbClr val="002060"/>
              </a:solidFill>
              <a:effectLst/>
            </a:endParaRPr>
          </a:p>
        </p:txBody>
      </p:sp>
      <p:pic>
        <p:nvPicPr>
          <p:cNvPr id="765957" name="图片 765956"/>
          <p:cNvPicPr>
            <a:picLocks noChangeAspect="1"/>
          </p:cNvPicPr>
          <p:nvPr/>
        </p:nvPicPr>
        <p:blipFill>
          <a:blip r:embed="rId1"/>
          <a:stretch>
            <a:fillRect/>
          </a:stretch>
        </p:blipFill>
        <p:spPr>
          <a:xfrm>
            <a:off x="0" y="981075"/>
            <a:ext cx="5327650" cy="5040313"/>
          </a:xfrm>
          <a:prstGeom prst="rect">
            <a:avLst/>
          </a:prstGeom>
          <a:noFill/>
          <a:ln w="9525">
            <a:noFill/>
          </a:ln>
        </p:spPr>
      </p:pic>
      <p:sp>
        <p:nvSpPr>
          <p:cNvPr id="765958" name="矩形 765957"/>
          <p:cNvSpPr/>
          <p:nvPr/>
        </p:nvSpPr>
        <p:spPr>
          <a:xfrm>
            <a:off x="611188" y="3716338"/>
            <a:ext cx="2881312" cy="360362"/>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728065"/>
          <p:cNvSpPr>
            <a:spLocks noGrp="1"/>
          </p:cNvSpPr>
          <p:nvPr>
            <p:ph type="title"/>
          </p:nvPr>
        </p:nvSpPr>
        <p:spPr>
          <a:xfrm>
            <a:off x="8255" y="41275"/>
            <a:ext cx="8362950" cy="734060"/>
          </a:xfrm>
        </p:spPr>
        <p:txBody>
          <a:bodyPr anchor="b"/>
          <a:p>
            <a:pPr algn="l"/>
            <a:r>
              <a:rPr lang="en-US" altLang="zh-CN" sz="3600" b="1" dirty="0">
                <a:solidFill>
                  <a:srgbClr val="003366"/>
                </a:solidFill>
                <a:effectLst/>
              </a:rPr>
              <a:t>15.8 </a:t>
            </a:r>
            <a:r>
              <a:rPr lang="zh-CN" altLang="en-US" sz="3600" b="1" dirty="0">
                <a:solidFill>
                  <a:srgbClr val="003366"/>
                </a:solidFill>
                <a:effectLst/>
                <a:sym typeface="+mn-ea"/>
              </a:rPr>
              <a:t>在网页中嵌入脚本的方式</a:t>
            </a:r>
            <a:endParaRPr lang="zh-CN" altLang="en-US" sz="3600" b="1" dirty="0">
              <a:solidFill>
                <a:srgbClr val="003366"/>
              </a:solidFill>
              <a:effectLst/>
            </a:endParaRPr>
          </a:p>
        </p:txBody>
      </p:sp>
      <p:sp>
        <p:nvSpPr>
          <p:cNvPr id="728067" name="内容占位符 728066"/>
          <p:cNvSpPr>
            <a:spLocks noGrp="1"/>
          </p:cNvSpPr>
          <p:nvPr>
            <p:ph idx="1"/>
          </p:nvPr>
        </p:nvSpPr>
        <p:spPr>
          <a:xfrm>
            <a:off x="81915" y="980758"/>
            <a:ext cx="9144000" cy="5300662"/>
          </a:xfrm>
        </p:spPr>
        <p:txBody>
          <a:bodyPr anchor="t"/>
          <a:p>
            <a:pPr>
              <a:buClr>
                <a:srgbClr val="FF0000"/>
              </a:buClr>
            </a:pPr>
            <a:r>
              <a:rPr lang="zh-CN" altLang="en-US" b="1" dirty="0"/>
              <a:t>为了增强用户与网页的动态交互效果，提高用户体验，需要在网页中嵌入脚本代码。</a:t>
            </a:r>
            <a:endParaRPr lang="zh-CN" altLang="en-US" b="1" dirty="0"/>
          </a:p>
          <a:p>
            <a:pPr>
              <a:buClr>
                <a:srgbClr val="FF0000"/>
              </a:buClr>
            </a:pPr>
            <a:r>
              <a:rPr lang="zh-CN" altLang="en-US" b="1" dirty="0"/>
              <a:t>在网页中嵌入脚本的方式主要有以下三种：</a:t>
            </a:r>
            <a:endParaRPr lang="en-US" altLang="zh-CN" b="1"/>
          </a:p>
          <a:p>
            <a:pPr lvl="1">
              <a:buClr>
                <a:srgbClr val="FF0000"/>
              </a:buClr>
            </a:pPr>
            <a:r>
              <a:rPr lang="zh-CN" altLang="en-US" sz="3000" b="1" dirty="0">
                <a:solidFill>
                  <a:schemeClr val="accent6">
                    <a:lumMod val="10000"/>
                  </a:schemeClr>
                </a:solidFill>
                <a:sym typeface="+mn-ea"/>
              </a:rPr>
              <a:t>在HTML标签的事件属性中直接添加脚本代码</a:t>
            </a:r>
            <a:endParaRPr lang="zh-CN" altLang="en-US" sz="3000" b="1" dirty="0">
              <a:solidFill>
                <a:schemeClr val="accent6">
                  <a:lumMod val="10000"/>
                </a:schemeClr>
              </a:solidFill>
              <a:sym typeface="+mn-ea"/>
            </a:endParaRPr>
          </a:p>
          <a:p>
            <a:pPr lvl="1">
              <a:buClr>
                <a:srgbClr val="FF0000"/>
              </a:buClr>
            </a:pPr>
            <a:r>
              <a:rPr lang="zh-CN" altLang="en-US" sz="3000" b="1" dirty="0">
                <a:solidFill>
                  <a:schemeClr val="accent6">
                    <a:lumMod val="10000"/>
                  </a:schemeClr>
                </a:solidFill>
                <a:sym typeface="+mn-ea"/>
              </a:rPr>
              <a:t>使用&lt;script&gt;标签在网页中直接插入脚本代码</a:t>
            </a:r>
            <a:endParaRPr lang="zh-CN" altLang="en-US" sz="3000" b="1" dirty="0">
              <a:solidFill>
                <a:schemeClr val="accent6">
                  <a:lumMod val="10000"/>
                </a:schemeClr>
              </a:solidFill>
              <a:sym typeface="+mn-ea"/>
            </a:endParaRPr>
          </a:p>
          <a:p>
            <a:pPr lvl="1">
              <a:buClr>
                <a:srgbClr val="FF0000"/>
              </a:buClr>
            </a:pPr>
            <a:r>
              <a:rPr lang="zh-CN" altLang="en-US" sz="3000" b="1" dirty="0">
                <a:solidFill>
                  <a:schemeClr val="accent6">
                    <a:lumMod val="10000"/>
                  </a:schemeClr>
                </a:solidFill>
                <a:sym typeface="+mn-ea"/>
              </a:rPr>
              <a:t>使用&lt;script&gt;标签链接外部脚本文件</a:t>
            </a:r>
            <a:endParaRPr lang="zh-CN" altLang="en-US" sz="3000" b="1" dirty="0">
              <a:solidFill>
                <a:schemeClr val="accent6">
                  <a:lumMod val="10000"/>
                </a:schemeClr>
              </a:solidFill>
              <a:sym typeface="+mn-ea"/>
            </a:endParaRPr>
          </a:p>
        </p:txBody>
      </p:sp>
      <p:sp>
        <p:nvSpPr>
          <p:cNvPr id="2" name="椭圆形标注 1"/>
          <p:cNvSpPr/>
          <p:nvPr/>
        </p:nvSpPr>
        <p:spPr>
          <a:xfrm>
            <a:off x="2644140" y="4714875"/>
            <a:ext cx="3582035" cy="611505"/>
          </a:xfrm>
          <a:prstGeom prst="wedgeEllipseCallout">
            <a:avLst>
              <a:gd name="adj1" fmla="val -15069"/>
              <a:gd name="adj2" fmla="val -3280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6">
                    <a:lumMod val="10000"/>
                  </a:schemeClr>
                </a:solidFill>
              </a:rPr>
              <a:t>不建议使用这种方式</a:t>
            </a:r>
            <a:endParaRPr lang="zh-CN" altLang="en-US" b="1">
              <a:solidFill>
                <a:schemeClr val="accent6">
                  <a:lumMod val="10000"/>
                </a:schemeClr>
              </a:solidFill>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745473"/>
          <p:cNvSpPr>
            <a:spLocks noGrp="1"/>
          </p:cNvSpPr>
          <p:nvPr>
            <p:ph type="title"/>
          </p:nvPr>
        </p:nvSpPr>
        <p:spPr>
          <a:xfrm>
            <a:off x="28575" y="120015"/>
            <a:ext cx="9085580" cy="720725"/>
          </a:xfrm>
        </p:spPr>
        <p:txBody>
          <a:bodyPr anchor="b">
            <a:scene3d>
              <a:camera prst="orthographicFront"/>
              <a:lightRig rig="soft" dir="t">
                <a:rot lat="0" lon="0" rev="15600000"/>
              </a:lightRig>
            </a:scene3d>
            <a:sp3d extrusionH="57150" prstMaterial="softEdge">
              <a:bevelT w="25400" h="38100"/>
            </a:sp3d>
          </a:bodyPr>
          <a:p>
            <a:pPr algn="l"/>
            <a:r>
              <a:rPr lang="zh-CN" altLang="en-US" sz="3200" b="1" dirty="0">
                <a:solidFill>
                  <a:srgbClr val="003366"/>
                </a:solidFill>
                <a:effectLst/>
              </a:rPr>
              <a:t>1. </a:t>
            </a:r>
            <a:r>
              <a:rPr lang="zh-CN" altLang="en-US" sz="3200" b="1" dirty="0">
                <a:solidFill>
                  <a:srgbClr val="003366"/>
                </a:solidFill>
                <a:effectLst/>
                <a:sym typeface="+mn-ea"/>
              </a:rPr>
              <a:t>在HTML标签的事件属性中直接添加脚本代码</a:t>
            </a:r>
            <a:endParaRPr lang="zh-CN" altLang="en-US" sz="3200" b="1" dirty="0">
              <a:solidFill>
                <a:srgbClr val="003366"/>
              </a:solidFill>
              <a:effectLst/>
              <a:sym typeface="+mn-ea"/>
            </a:endParaRPr>
          </a:p>
        </p:txBody>
      </p:sp>
      <p:sp>
        <p:nvSpPr>
          <p:cNvPr id="745475" name="内容占位符 745474"/>
          <p:cNvSpPr>
            <a:spLocks noGrp="1"/>
          </p:cNvSpPr>
          <p:nvPr>
            <p:ph idx="1"/>
          </p:nvPr>
        </p:nvSpPr>
        <p:spPr>
          <a:xfrm>
            <a:off x="125095" y="1114425"/>
            <a:ext cx="8893175" cy="5661025"/>
          </a:xfrm>
        </p:spPr>
        <p:txBody>
          <a:bodyPr anchor="t"/>
          <a:p>
            <a:pPr>
              <a:lnSpc>
                <a:spcPct val="120000"/>
              </a:lnSpc>
              <a:spcBef>
                <a:spcPts val="0"/>
              </a:spcBef>
              <a:buClr>
                <a:srgbClr val="FF0000"/>
              </a:buClr>
            </a:pPr>
            <a:r>
              <a:rPr lang="zh-CN" altLang="en-US" b="1" dirty="0">
                <a:sym typeface="+mn-ea"/>
              </a:rPr>
              <a:t>使用</a:t>
            </a:r>
            <a:r>
              <a:rPr lang="en-US" altLang="zh-CN" b="1" dirty="0">
                <a:sym typeface="+mn-ea"/>
              </a:rPr>
              <a:t>HTML</a:t>
            </a:r>
            <a:r>
              <a:rPr lang="zh-CN" altLang="en-US" b="1" dirty="0">
                <a:sym typeface="+mn-ea"/>
              </a:rPr>
              <a:t>标记的</a:t>
            </a:r>
            <a:r>
              <a:rPr lang="zh-CN" altLang="en-US" b="1" dirty="0">
                <a:solidFill>
                  <a:srgbClr val="FF0000"/>
                </a:solidFill>
                <a:sym typeface="+mn-ea"/>
              </a:rPr>
              <a:t>事件属性</a:t>
            </a:r>
            <a:r>
              <a:rPr lang="zh-CN" altLang="en-US" b="1" dirty="0">
                <a:sym typeface="+mn-ea"/>
              </a:rPr>
              <a:t>，可以直接在标记内添加脚本，以响应元素的</a:t>
            </a:r>
            <a:r>
              <a:rPr lang="zh-CN" altLang="en-US" b="1" dirty="0">
                <a:solidFill>
                  <a:srgbClr val="FF0000"/>
                </a:solidFill>
                <a:sym typeface="+mn-ea"/>
              </a:rPr>
              <a:t>事件</a:t>
            </a:r>
            <a:r>
              <a:rPr lang="zh-CN" altLang="en-US" b="1" dirty="0">
                <a:sym typeface="+mn-ea"/>
              </a:rPr>
              <a:t>。</a:t>
            </a:r>
            <a:endParaRPr lang="zh-CN" altLang="en-US" b="1" dirty="0"/>
          </a:p>
          <a:p>
            <a:pPr>
              <a:lnSpc>
                <a:spcPct val="90000"/>
              </a:lnSpc>
              <a:buClr>
                <a:srgbClr val="FF0000"/>
              </a:buClr>
            </a:pPr>
            <a:endParaRPr lang="en-US" altLang="en-US" sz="3000" b="1">
              <a:solidFill>
                <a:srgbClr val="000000"/>
              </a:solidFill>
            </a:endParaRPr>
          </a:p>
          <a:p>
            <a:pPr>
              <a:lnSpc>
                <a:spcPct val="90000"/>
              </a:lnSpc>
              <a:buNone/>
            </a:pPr>
            <a:endParaRPr lang="zh-CN" altLang="en-US" sz="3000" b="1" dirty="0">
              <a:solidFill>
                <a:srgbClr val="000000"/>
              </a:solidFill>
            </a:endParaRPr>
          </a:p>
          <a:p>
            <a:pPr>
              <a:lnSpc>
                <a:spcPct val="90000"/>
              </a:lnSpc>
              <a:buNone/>
            </a:pPr>
            <a:endParaRPr lang="zh-CN" altLang="en-US" sz="3000" b="1" dirty="0">
              <a:solidFill>
                <a:srgbClr val="000000"/>
              </a:solidFill>
            </a:endParaRPr>
          </a:p>
          <a:p>
            <a:pPr>
              <a:lnSpc>
                <a:spcPct val="90000"/>
              </a:lnSpc>
              <a:buNone/>
            </a:pPr>
            <a:endParaRPr lang="en-US" altLang="en-US" sz="3000" b="1">
              <a:solidFill>
                <a:srgbClr val="000000"/>
              </a:solidFill>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200025" y="1106805"/>
          <a:ext cx="8801100" cy="4841240"/>
        </p:xfrm>
        <a:graphic>
          <a:graphicData uri="http://schemas.openxmlformats.org/presentationml/2006/ole">
            <mc:AlternateContent xmlns:mc="http://schemas.openxmlformats.org/markup-compatibility/2006">
              <mc:Choice xmlns:v="urn:schemas-microsoft-com:vml" Requires="v">
                <p:oleObj spid="_x0000_s3" name="" r:id="rId1" imgW="8029575" imgH="2962275" progId="Paint.Picture">
                  <p:embed/>
                </p:oleObj>
              </mc:Choice>
              <mc:Fallback>
                <p:oleObj name="" r:id="rId1" imgW="8029575" imgH="2962275" progId="Paint.Picture">
                  <p:embed/>
                  <p:pic>
                    <p:nvPicPr>
                      <p:cNvPr id="0" name="图片 2"/>
                      <p:cNvPicPr/>
                      <p:nvPr/>
                    </p:nvPicPr>
                    <p:blipFill>
                      <a:blip r:embed="rId2"/>
                      <a:stretch>
                        <a:fillRect/>
                      </a:stretch>
                    </p:blipFill>
                    <p:spPr>
                      <a:xfrm>
                        <a:off x="200025" y="1106805"/>
                        <a:ext cx="8801100" cy="4841240"/>
                      </a:xfrm>
                      <a:prstGeom prst="rect">
                        <a:avLst/>
                      </a:prstGeom>
                    </p:spPr>
                  </p:pic>
                </p:oleObj>
              </mc:Fallback>
            </mc:AlternateContent>
          </a:graphicData>
        </a:graphic>
      </p:graphicFrame>
      <p:sp>
        <p:nvSpPr>
          <p:cNvPr id="914434" name="标题 914433"/>
          <p:cNvSpPr>
            <a:spLocks noGrp="1"/>
          </p:cNvSpPr>
          <p:nvPr>
            <p:ph type="title"/>
          </p:nvPr>
        </p:nvSpPr>
        <p:spPr>
          <a:xfrm>
            <a:off x="468313" y="0"/>
            <a:ext cx="8229600" cy="86360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示例</a:t>
            </a:r>
            <a:endParaRPr lang="zh-CN" altLang="en-US" sz="3300" b="1" dirty="0">
              <a:solidFill>
                <a:schemeClr val="accent4"/>
              </a:solidFill>
              <a:effectLst/>
            </a:endParaRPr>
          </a:p>
        </p:txBody>
      </p:sp>
      <p:sp>
        <p:nvSpPr>
          <p:cNvPr id="914442" name="矩形 914441"/>
          <p:cNvSpPr/>
          <p:nvPr/>
        </p:nvSpPr>
        <p:spPr>
          <a:xfrm>
            <a:off x="3542665" y="3994785"/>
            <a:ext cx="5457825" cy="431800"/>
          </a:xfrm>
          <a:prstGeom prst="rect">
            <a:avLst/>
          </a:prstGeom>
          <a:noFill/>
          <a:ln w="12700" cap="sq" cmpd="sng">
            <a:solidFill>
              <a:srgbClr val="FF0000"/>
            </a:solidFill>
            <a:prstDash val="solid"/>
            <a:miter/>
            <a:headEnd type="none" w="sm" len="sm"/>
            <a:tailEnd type="none" w="sm" len="sm"/>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14442"/>
                                        </p:tgtEl>
                                        <p:attrNameLst>
                                          <p:attrName>style.visibility</p:attrName>
                                        </p:attrNameLst>
                                      </p:cBhvr>
                                      <p:to>
                                        <p:strVal val="visible"/>
                                      </p:to>
                                    </p:set>
                                    <p:animEffect transition="in" filter="diamond(in)">
                                      <p:cBhvr>
                                        <p:cTn id="7" dur="1000"/>
                                        <p:tgtEl>
                                          <p:spTgt spid="914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745473"/>
          <p:cNvSpPr>
            <a:spLocks noGrp="1"/>
          </p:cNvSpPr>
          <p:nvPr>
            <p:ph type="title"/>
          </p:nvPr>
        </p:nvSpPr>
        <p:spPr>
          <a:xfrm>
            <a:off x="28575" y="120015"/>
            <a:ext cx="9085580" cy="720725"/>
          </a:xfrm>
        </p:spPr>
        <p:txBody>
          <a:bodyPr anchor="b">
            <a:scene3d>
              <a:camera prst="orthographicFront"/>
              <a:lightRig rig="soft" dir="t">
                <a:rot lat="0" lon="0" rev="15600000"/>
              </a:lightRig>
            </a:scene3d>
            <a:sp3d extrusionH="57150" prstMaterial="softEdge">
              <a:bevelT w="25400" h="38100"/>
            </a:sp3d>
          </a:bodyPr>
          <a:p>
            <a:pPr algn="l"/>
            <a:r>
              <a:rPr lang="en-US" altLang="zh-CN" sz="3100" b="1" dirty="0">
                <a:solidFill>
                  <a:srgbClr val="003366"/>
                </a:solidFill>
                <a:effectLst/>
              </a:rPr>
              <a:t>2</a:t>
            </a:r>
            <a:r>
              <a:rPr lang="zh-CN" altLang="en-US" sz="3100" b="1" dirty="0">
                <a:solidFill>
                  <a:srgbClr val="003366"/>
                </a:solidFill>
                <a:effectLst/>
              </a:rPr>
              <a:t>.</a:t>
            </a:r>
            <a:r>
              <a:rPr lang="en-US" altLang="zh-CN" sz="3100" b="1" dirty="0">
                <a:solidFill>
                  <a:srgbClr val="003366"/>
                </a:solidFill>
                <a:effectLst/>
              </a:rPr>
              <a:t> </a:t>
            </a:r>
            <a:r>
              <a:rPr lang="en-US" altLang="zh-CN" sz="3100" b="1" dirty="0">
                <a:solidFill>
                  <a:srgbClr val="003366"/>
                </a:solidFill>
                <a:effectLst/>
                <a:sym typeface="+mn-ea"/>
              </a:rPr>
              <a:t>使用&lt;script&gt;标签在网页中直接插入脚本代码</a:t>
            </a:r>
            <a:endParaRPr lang="en-US" altLang="zh-CN" sz="3100" b="1" dirty="0">
              <a:solidFill>
                <a:srgbClr val="003366"/>
              </a:solidFill>
              <a:effectLst/>
              <a:sym typeface="+mn-ea"/>
            </a:endParaRPr>
          </a:p>
        </p:txBody>
      </p:sp>
      <p:sp>
        <p:nvSpPr>
          <p:cNvPr id="745475" name="内容占位符 745474"/>
          <p:cNvSpPr>
            <a:spLocks noGrp="1"/>
          </p:cNvSpPr>
          <p:nvPr>
            <p:ph idx="1"/>
          </p:nvPr>
        </p:nvSpPr>
        <p:spPr>
          <a:xfrm>
            <a:off x="28575" y="916940"/>
            <a:ext cx="8893175" cy="5661025"/>
          </a:xfrm>
        </p:spPr>
        <p:txBody>
          <a:bodyPr anchor="t"/>
          <a:p>
            <a:pPr>
              <a:lnSpc>
                <a:spcPct val="120000"/>
              </a:lnSpc>
              <a:spcBef>
                <a:spcPts val="0"/>
              </a:spcBef>
              <a:buClr>
                <a:srgbClr val="FF0000"/>
              </a:buClr>
            </a:pPr>
            <a:r>
              <a:rPr sz="3000" b="1" dirty="0">
                <a:sym typeface="+mn-ea"/>
              </a:rPr>
              <a:t>头部区域或主体区域的恰当位置处添中&lt;script&gt;&lt;/script&gt;标签对，然后在&lt;script&gt;&lt;/script&gt;标签对之间根据需求添加相关脚本代码</a:t>
            </a:r>
            <a:r>
              <a:rPr lang="zh-CN" altLang="en-US" sz="3000" b="1" dirty="0">
                <a:sym typeface="+mn-ea"/>
              </a:rPr>
              <a:t>。</a:t>
            </a:r>
            <a:endParaRPr lang="zh-CN" altLang="en-US" sz="3000" b="1" dirty="0">
              <a:sym typeface="+mn-ea"/>
            </a:endParaRPr>
          </a:p>
          <a:p>
            <a:pPr>
              <a:lnSpc>
                <a:spcPct val="120000"/>
              </a:lnSpc>
              <a:spcBef>
                <a:spcPts val="0"/>
              </a:spcBef>
              <a:buClr>
                <a:srgbClr val="FF0000"/>
              </a:buClr>
            </a:pPr>
            <a:r>
              <a:rPr lang="zh-CN" altLang="en-US" sz="3000" b="1" dirty="0"/>
              <a:t>基本语法：</a:t>
            </a:r>
            <a:endParaRPr lang="zh-CN" altLang="en-US" sz="3000" b="1" dirty="0"/>
          </a:p>
          <a:p>
            <a:pPr marL="0" indent="0">
              <a:lnSpc>
                <a:spcPct val="120000"/>
              </a:lnSpc>
              <a:spcBef>
                <a:spcPts val="0"/>
              </a:spcBef>
              <a:buClr>
                <a:srgbClr val="FF0000"/>
              </a:buClr>
              <a:buNone/>
            </a:pPr>
            <a:r>
              <a:rPr lang="zh-CN" altLang="en-US" b="1" dirty="0"/>
              <a:t>  </a:t>
            </a:r>
            <a:r>
              <a:rPr lang="zh-CN" altLang="en-US" sz="2800" b="1" dirty="0">
                <a:solidFill>
                  <a:schemeClr val="accent1">
                    <a:lumMod val="10000"/>
                  </a:schemeClr>
                </a:solidFill>
              </a:rPr>
              <a:t>&lt;script type="text/javascript"&gt;</a:t>
            </a:r>
            <a:endParaRPr lang="zh-CN" altLang="en-US" sz="2800" b="1" dirty="0">
              <a:solidFill>
                <a:schemeClr val="accent1">
                  <a:lumMod val="10000"/>
                </a:schemeClr>
              </a:solidFill>
            </a:endParaRPr>
          </a:p>
          <a:p>
            <a:pPr marL="0" indent="0">
              <a:lnSpc>
                <a:spcPct val="120000"/>
              </a:lnSpc>
              <a:spcBef>
                <a:spcPts val="0"/>
              </a:spcBef>
              <a:buClr>
                <a:srgbClr val="FF0000"/>
              </a:buClr>
              <a:buNone/>
            </a:pPr>
            <a:r>
              <a:rPr lang="zh-CN" altLang="en-US" sz="2800" b="1" dirty="0">
                <a:solidFill>
                  <a:schemeClr val="accent1">
                    <a:lumMod val="10000"/>
                  </a:schemeClr>
                </a:solidFill>
              </a:rPr>
              <a:t>	 …   //在这里放置具体的JavaScript脚本</a:t>
            </a:r>
            <a:endParaRPr lang="zh-CN" altLang="en-US" sz="2800" b="1" dirty="0">
              <a:solidFill>
                <a:schemeClr val="accent1">
                  <a:lumMod val="10000"/>
                </a:schemeClr>
              </a:solidFill>
            </a:endParaRPr>
          </a:p>
          <a:p>
            <a:pPr marL="0" indent="0">
              <a:lnSpc>
                <a:spcPct val="120000"/>
              </a:lnSpc>
              <a:spcBef>
                <a:spcPts val="0"/>
              </a:spcBef>
              <a:buClr>
                <a:srgbClr val="FF0000"/>
              </a:buClr>
              <a:buNone/>
            </a:pPr>
            <a:r>
              <a:rPr lang="zh-CN" altLang="en-US" sz="2800" b="1" dirty="0">
                <a:solidFill>
                  <a:schemeClr val="accent1">
                    <a:lumMod val="10000"/>
                  </a:schemeClr>
                </a:solidFill>
              </a:rPr>
              <a:t>  &lt;/script&gt;</a:t>
            </a:r>
            <a:endParaRPr lang="zh-CN" altLang="en-US" sz="2800" b="1" dirty="0">
              <a:solidFill>
                <a:schemeClr val="accent1">
                  <a:lumMod val="10000"/>
                </a:schemeClr>
              </a:solidFill>
            </a:endParaRPr>
          </a:p>
          <a:p>
            <a:pPr>
              <a:lnSpc>
                <a:spcPct val="90000"/>
              </a:lnSpc>
              <a:buClr>
                <a:srgbClr val="FF0000"/>
              </a:buClr>
            </a:pPr>
            <a:r>
              <a:rPr lang="zh-CN" altLang="en-US" sz="3000" b="1" dirty="0">
                <a:solidFill>
                  <a:schemeClr val="tx1"/>
                </a:solidFill>
                <a:effectLst/>
              </a:rPr>
              <a:t>语法说明：</a:t>
            </a:r>
            <a:endParaRPr lang="zh-CN" altLang="en-US" sz="3000" b="1" dirty="0">
              <a:solidFill>
                <a:schemeClr val="tx1"/>
              </a:solidFill>
              <a:effectLst/>
            </a:endParaRPr>
          </a:p>
          <a:p>
            <a:pPr marL="0" indent="0">
              <a:lnSpc>
                <a:spcPct val="90000"/>
              </a:lnSpc>
              <a:buClr>
                <a:srgbClr val="FF0000"/>
              </a:buClr>
              <a:buNone/>
            </a:pPr>
            <a:r>
              <a:rPr lang="zh-CN" altLang="en-US" sz="2800" b="1" dirty="0">
                <a:solidFill>
                  <a:srgbClr val="000000"/>
                </a:solidFill>
              </a:rPr>
              <a:t>    </a:t>
            </a:r>
            <a:r>
              <a:rPr lang="zh-CN" altLang="en-US" sz="2800" b="1" dirty="0">
                <a:solidFill>
                  <a:schemeClr val="accent1">
                    <a:lumMod val="10000"/>
                  </a:schemeClr>
                </a:solidFill>
                <a:sym typeface="+mn-ea"/>
              </a:rPr>
              <a:t>type="text/javascript"可省略。</a:t>
            </a:r>
            <a:endParaRPr lang="en-US" altLang="en-US" sz="3000" b="1">
              <a:solidFill>
                <a:srgbClr val="000000"/>
              </a:solidFill>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87960" y="863600"/>
          <a:ext cx="8874125" cy="5817235"/>
        </p:xfrm>
        <a:graphic>
          <a:graphicData uri="http://schemas.openxmlformats.org/presentationml/2006/ole">
            <mc:AlternateContent xmlns:mc="http://schemas.openxmlformats.org/markup-compatibility/2006">
              <mc:Choice xmlns:v="urn:schemas-microsoft-com:vml" Requires="v">
                <p:oleObj spid="_x0000_s5" name="" r:id="rId1" imgW="7477125" imgH="4562475" progId="Paint.Picture">
                  <p:embed/>
                </p:oleObj>
              </mc:Choice>
              <mc:Fallback>
                <p:oleObj name="" r:id="rId1" imgW="7477125" imgH="4562475" progId="Paint.Picture">
                  <p:embed/>
                  <p:pic>
                    <p:nvPicPr>
                      <p:cNvPr id="0" name="图片 4"/>
                      <p:cNvPicPr/>
                      <p:nvPr/>
                    </p:nvPicPr>
                    <p:blipFill>
                      <a:blip r:embed="rId2"/>
                      <a:stretch>
                        <a:fillRect/>
                      </a:stretch>
                    </p:blipFill>
                    <p:spPr>
                      <a:xfrm>
                        <a:off x="187960" y="863600"/>
                        <a:ext cx="8874125" cy="5817235"/>
                      </a:xfrm>
                      <a:prstGeom prst="rect">
                        <a:avLst/>
                      </a:prstGeom>
                    </p:spPr>
                  </p:pic>
                </p:oleObj>
              </mc:Fallback>
            </mc:AlternateContent>
          </a:graphicData>
        </a:graphic>
      </p:graphicFrame>
      <p:sp>
        <p:nvSpPr>
          <p:cNvPr id="914434" name="标题 914433"/>
          <p:cNvSpPr>
            <a:spLocks noGrp="1"/>
          </p:cNvSpPr>
          <p:nvPr>
            <p:ph type="title"/>
          </p:nvPr>
        </p:nvSpPr>
        <p:spPr>
          <a:xfrm>
            <a:off x="468313" y="0"/>
            <a:ext cx="8229600" cy="86360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示例</a:t>
            </a:r>
            <a:endParaRPr lang="zh-CN" altLang="en-US" sz="3300" b="1" dirty="0">
              <a:solidFill>
                <a:schemeClr val="accent4"/>
              </a:solidFill>
              <a:effectLst/>
            </a:endParaRPr>
          </a:p>
        </p:txBody>
      </p:sp>
      <p:sp>
        <p:nvSpPr>
          <p:cNvPr id="914442" name="矩形 914441"/>
          <p:cNvSpPr/>
          <p:nvPr/>
        </p:nvSpPr>
        <p:spPr>
          <a:xfrm>
            <a:off x="109220" y="2339975"/>
            <a:ext cx="6914515" cy="2292350"/>
          </a:xfrm>
          <a:prstGeom prst="rect">
            <a:avLst/>
          </a:prstGeom>
          <a:noFill/>
          <a:ln w="12700" cap="sq" cmpd="sng">
            <a:solidFill>
              <a:srgbClr val="FF0000"/>
            </a:solidFill>
            <a:prstDash val="solid"/>
            <a:miter/>
            <a:headEnd type="none" w="sm" len="sm"/>
            <a:tailEnd type="none" w="sm" len="sm"/>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14442"/>
                                        </p:tgtEl>
                                        <p:attrNameLst>
                                          <p:attrName>style.visibility</p:attrName>
                                        </p:attrNameLst>
                                      </p:cBhvr>
                                      <p:to>
                                        <p:strVal val="visible"/>
                                      </p:to>
                                    </p:set>
                                    <p:animEffect transition="in" filter="diamond(in)">
                                      <p:cBhvr>
                                        <p:cTn id="7" dur="1000"/>
                                        <p:tgtEl>
                                          <p:spTgt spid="914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745473"/>
          <p:cNvSpPr>
            <a:spLocks noGrp="1"/>
          </p:cNvSpPr>
          <p:nvPr>
            <p:ph type="title"/>
          </p:nvPr>
        </p:nvSpPr>
        <p:spPr>
          <a:xfrm>
            <a:off x="28575" y="120015"/>
            <a:ext cx="9085580" cy="720725"/>
          </a:xfrm>
        </p:spPr>
        <p:txBody>
          <a:bodyPr anchor="b">
            <a:scene3d>
              <a:camera prst="orthographicFront"/>
              <a:lightRig rig="soft" dir="t">
                <a:rot lat="0" lon="0" rev="15600000"/>
              </a:lightRig>
            </a:scene3d>
            <a:sp3d extrusionH="57150" prstMaterial="softEdge">
              <a:bevelT w="25400" h="38100"/>
            </a:sp3d>
          </a:bodyPr>
          <a:p>
            <a:pPr algn="l"/>
            <a:r>
              <a:rPr lang="en-US" altLang="zh-CN" sz="3600" b="1" dirty="0">
                <a:solidFill>
                  <a:srgbClr val="003366"/>
                </a:solidFill>
                <a:effectLst/>
              </a:rPr>
              <a:t>3</a:t>
            </a:r>
            <a:r>
              <a:rPr lang="zh-CN" altLang="en-US" sz="3600" b="1" dirty="0">
                <a:solidFill>
                  <a:srgbClr val="003366"/>
                </a:solidFill>
                <a:effectLst/>
              </a:rPr>
              <a:t>.</a:t>
            </a:r>
            <a:r>
              <a:rPr lang="en-US" altLang="zh-CN" sz="3600" b="1" dirty="0">
                <a:solidFill>
                  <a:srgbClr val="003366"/>
                </a:solidFill>
                <a:effectLst/>
              </a:rPr>
              <a:t> </a:t>
            </a:r>
            <a:r>
              <a:rPr lang="en-US" altLang="zh-CN" sz="3600" b="1" dirty="0">
                <a:solidFill>
                  <a:srgbClr val="003366"/>
                </a:solidFill>
                <a:effectLst/>
                <a:sym typeface="+mn-ea"/>
              </a:rPr>
              <a:t>使用&lt;script&gt;标签链接外部脚本文件</a:t>
            </a:r>
            <a:endParaRPr lang="en-US" altLang="zh-CN" sz="3600" b="1" dirty="0">
              <a:solidFill>
                <a:srgbClr val="003366"/>
              </a:solidFill>
              <a:effectLst/>
              <a:sym typeface="+mn-ea"/>
            </a:endParaRPr>
          </a:p>
        </p:txBody>
      </p:sp>
      <p:sp>
        <p:nvSpPr>
          <p:cNvPr id="745475" name="内容占位符 745474"/>
          <p:cNvSpPr>
            <a:spLocks noGrp="1"/>
          </p:cNvSpPr>
          <p:nvPr>
            <p:ph idx="1"/>
          </p:nvPr>
        </p:nvSpPr>
        <p:spPr>
          <a:xfrm>
            <a:off x="28575" y="916940"/>
            <a:ext cx="8893175" cy="5661025"/>
          </a:xfrm>
        </p:spPr>
        <p:txBody>
          <a:bodyPr anchor="t"/>
          <a:p>
            <a:pPr>
              <a:lnSpc>
                <a:spcPct val="120000"/>
              </a:lnSpc>
              <a:spcBef>
                <a:spcPts val="0"/>
              </a:spcBef>
              <a:buClr>
                <a:srgbClr val="FF0000"/>
              </a:buClr>
            </a:pPr>
            <a:r>
              <a:rPr sz="3000" b="1" dirty="0">
                <a:sym typeface="+mn-ea"/>
              </a:rPr>
              <a:t>如果同一段脚本需要在若干网页中使用，则可以将脚本放在单独的一个以.js为扩展名的文件里</a:t>
            </a:r>
            <a:r>
              <a:rPr lang="en-US" altLang="zh-CN" sz="3000" b="1" dirty="0">
                <a:sym typeface="+mn-ea"/>
              </a:rPr>
              <a:t>(</a:t>
            </a:r>
            <a:r>
              <a:rPr lang="zh-CN" altLang="zh-CN" sz="3000" b="1" dirty="0">
                <a:sym typeface="+mn-ea"/>
              </a:rPr>
              <a:t>脚本文件</a:t>
            </a:r>
            <a:r>
              <a:rPr lang="en-US" altLang="zh-CN" sz="3000" b="1" dirty="0">
                <a:sym typeface="+mn-ea"/>
              </a:rPr>
              <a:t>)</a:t>
            </a:r>
            <a:r>
              <a:rPr sz="3000" b="1" dirty="0">
                <a:sym typeface="+mn-ea"/>
              </a:rPr>
              <a:t>，然后在需要该文件的网页中使用&lt;script&gt;标签引用该js文件。</a:t>
            </a:r>
            <a:endParaRPr sz="3000" b="1" dirty="0">
              <a:sym typeface="+mn-ea"/>
            </a:endParaRPr>
          </a:p>
          <a:p>
            <a:pPr>
              <a:lnSpc>
                <a:spcPct val="120000"/>
              </a:lnSpc>
              <a:spcBef>
                <a:spcPts val="0"/>
              </a:spcBef>
              <a:buClr>
                <a:srgbClr val="FF0000"/>
              </a:buClr>
            </a:pPr>
            <a:r>
              <a:rPr lang="zh-CN" altLang="en-US" sz="3000" b="1" dirty="0"/>
              <a:t>基本语法：</a:t>
            </a:r>
            <a:endParaRPr lang="zh-CN" altLang="en-US" sz="3000" b="1" dirty="0"/>
          </a:p>
          <a:p>
            <a:pPr marL="0" indent="0">
              <a:lnSpc>
                <a:spcPct val="120000"/>
              </a:lnSpc>
              <a:spcBef>
                <a:spcPts val="0"/>
              </a:spcBef>
              <a:buClr>
                <a:srgbClr val="FF0000"/>
              </a:buClr>
              <a:buNone/>
            </a:pPr>
            <a:r>
              <a:rPr lang="zh-CN" altLang="en-US" b="1" dirty="0"/>
              <a:t>  </a:t>
            </a:r>
            <a:r>
              <a:rPr lang="en-US" altLang="zh-CN" sz="2800" b="1" err="1">
                <a:solidFill>
                  <a:srgbClr val="000000"/>
                </a:solidFill>
                <a:sym typeface="+mn-ea"/>
              </a:rPr>
              <a:t>&lt;script type="text/javascript" </a:t>
            </a:r>
            <a:br>
              <a:rPr lang="en-US" altLang="zh-CN" sz="2800" b="1" err="1">
                <a:solidFill>
                  <a:srgbClr val="000000"/>
                </a:solidFill>
                <a:sym typeface="+mn-ea"/>
              </a:rPr>
            </a:br>
            <a:r>
              <a:rPr lang="en-US" altLang="zh-CN" sz="2800" b="1" err="1">
                <a:solidFill>
                  <a:srgbClr val="000000"/>
                </a:solidFill>
                <a:sym typeface="+mn-ea"/>
              </a:rPr>
              <a:t>    src</a:t>
            </a:r>
            <a:r>
              <a:rPr lang="en-US" altLang="zh-CN" sz="2800" b="1" dirty="0">
                <a:solidFill>
                  <a:srgbClr val="000000"/>
                </a:solidFill>
                <a:sym typeface="+mn-ea"/>
              </a:rPr>
              <a:t>=</a:t>
            </a:r>
            <a:r>
              <a:rPr lang="en-US" altLang="zh-CN" sz="2800" b="1" err="1">
                <a:solidFill>
                  <a:srgbClr val="000000"/>
                </a:solidFill>
                <a:sym typeface="+mn-ea"/>
              </a:rPr>
              <a:t>"</a:t>
            </a:r>
            <a:r>
              <a:rPr lang="zh-CN" altLang="en-US" sz="2800" b="1" dirty="0">
                <a:solidFill>
                  <a:srgbClr val="000000"/>
                </a:solidFill>
                <a:sym typeface="+mn-ea"/>
              </a:rPr>
              <a:t>脚本文件</a:t>
            </a:r>
            <a:r>
              <a:rPr lang="en-US" altLang="zh-CN" sz="2800" b="1">
                <a:solidFill>
                  <a:srgbClr val="000000"/>
                </a:solidFill>
                <a:sym typeface="+mn-ea"/>
              </a:rPr>
              <a:t>URL</a:t>
            </a:r>
            <a:r>
              <a:rPr lang="en-US" altLang="zh-CN" sz="2800" b="1" err="1">
                <a:solidFill>
                  <a:srgbClr val="000000"/>
                </a:solidFill>
                <a:sym typeface="+mn-ea"/>
              </a:rPr>
              <a:t>"</a:t>
            </a:r>
            <a:r>
              <a:rPr lang="en-US" altLang="zh-CN" sz="2800" b="1">
                <a:solidFill>
                  <a:srgbClr val="000000"/>
                </a:solidFill>
                <a:sym typeface="+mn-ea"/>
              </a:rPr>
              <a:t>&gt;&lt;/script&gt;</a:t>
            </a:r>
            <a:endParaRPr lang="zh-CN" altLang="en-US" sz="2800" b="1" dirty="0">
              <a:solidFill>
                <a:schemeClr val="accent1">
                  <a:lumMod val="10000"/>
                </a:schemeClr>
              </a:solidFill>
            </a:endParaRPr>
          </a:p>
          <a:p>
            <a:pPr>
              <a:lnSpc>
                <a:spcPct val="90000"/>
              </a:lnSpc>
              <a:buClr>
                <a:srgbClr val="FF0000"/>
              </a:buClr>
            </a:pPr>
            <a:r>
              <a:rPr lang="zh-CN" altLang="en-US" sz="3000" b="1" dirty="0">
                <a:solidFill>
                  <a:schemeClr val="tx1"/>
                </a:solidFill>
                <a:effectLst/>
              </a:rPr>
              <a:t>语法说明：</a:t>
            </a:r>
            <a:endParaRPr lang="zh-CN" altLang="en-US" sz="3000" b="1" dirty="0">
              <a:solidFill>
                <a:schemeClr val="tx1"/>
              </a:solidFill>
              <a:effectLst/>
            </a:endParaRPr>
          </a:p>
          <a:p>
            <a:pPr marL="0" indent="0">
              <a:lnSpc>
                <a:spcPct val="110000"/>
              </a:lnSpc>
              <a:spcBef>
                <a:spcPts val="0"/>
              </a:spcBef>
              <a:buClr>
                <a:srgbClr val="FF0000"/>
              </a:buClr>
              <a:buNone/>
            </a:pPr>
            <a:r>
              <a:rPr lang="zh-CN" altLang="en-US" sz="2800" b="1" dirty="0">
                <a:solidFill>
                  <a:srgbClr val="000000"/>
                </a:solidFill>
              </a:rPr>
              <a:t>    </a:t>
            </a:r>
            <a:r>
              <a:rPr lang="zh-CN" altLang="en-US" sz="2800" b="1" dirty="0">
                <a:solidFill>
                  <a:schemeClr val="accent1">
                    <a:lumMod val="10000"/>
                  </a:schemeClr>
                </a:solidFill>
                <a:sym typeface="+mn-ea"/>
              </a:rPr>
              <a:t>链接脚本文件的&lt;script&gt;标签虽然是一个空标签，但是它的结束标签必须使用&lt;/script&gt;，而不能使用缩写形式。</a:t>
            </a:r>
            <a:endParaRPr lang="en-US" altLang="en-US" sz="3000" b="1">
              <a:solidFill>
                <a:srgbClr val="000000"/>
              </a:solidFill>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对象 5"/>
          <p:cNvGraphicFramePr/>
          <p:nvPr/>
        </p:nvGraphicFramePr>
        <p:xfrm>
          <a:off x="278130" y="2832100"/>
          <a:ext cx="8512810" cy="3937000"/>
        </p:xfrm>
        <a:graphic>
          <a:graphicData uri="http://schemas.openxmlformats.org/presentationml/2006/ole">
            <mc:AlternateContent xmlns:mc="http://schemas.openxmlformats.org/markup-compatibility/2006">
              <mc:Choice xmlns:v="urn:schemas-microsoft-com:vml" Requires="v">
                <p:oleObj spid="_x0000_s7" name="" r:id="rId1" imgW="7543800" imgH="2971800" progId="Paint.Picture">
                  <p:embed/>
                </p:oleObj>
              </mc:Choice>
              <mc:Fallback>
                <p:oleObj name="" r:id="rId1" imgW="7543800" imgH="2971800" progId="Paint.Picture">
                  <p:embed/>
                  <p:pic>
                    <p:nvPicPr>
                      <p:cNvPr id="0" name="图片 6"/>
                      <p:cNvPicPr/>
                      <p:nvPr/>
                    </p:nvPicPr>
                    <p:blipFill>
                      <a:blip r:embed="rId2"/>
                      <a:stretch>
                        <a:fillRect/>
                      </a:stretch>
                    </p:blipFill>
                    <p:spPr>
                      <a:xfrm>
                        <a:off x="278130" y="2832100"/>
                        <a:ext cx="8512810" cy="3937000"/>
                      </a:xfrm>
                      <a:prstGeom prst="rect">
                        <a:avLst/>
                      </a:prstGeom>
                    </p:spPr>
                  </p:pic>
                </p:oleObj>
              </mc:Fallback>
            </mc:AlternateContent>
          </a:graphicData>
        </a:graphic>
      </p:graphicFrame>
      <p:sp>
        <p:nvSpPr>
          <p:cNvPr id="914434" name="标题 914433"/>
          <p:cNvSpPr>
            <a:spLocks noGrp="1"/>
          </p:cNvSpPr>
          <p:nvPr>
            <p:ph type="title"/>
          </p:nvPr>
        </p:nvSpPr>
        <p:spPr>
          <a:xfrm>
            <a:off x="468313" y="0"/>
            <a:ext cx="8229600" cy="86360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示例</a:t>
            </a:r>
            <a:endParaRPr lang="zh-CN" altLang="en-US" sz="3300" b="1" dirty="0">
              <a:solidFill>
                <a:schemeClr val="accent4"/>
              </a:solidFill>
              <a:effectLst/>
            </a:endParaRPr>
          </a:p>
        </p:txBody>
      </p:sp>
      <p:sp>
        <p:nvSpPr>
          <p:cNvPr id="914442" name="矩形 914441"/>
          <p:cNvSpPr/>
          <p:nvPr/>
        </p:nvSpPr>
        <p:spPr>
          <a:xfrm>
            <a:off x="278130" y="4307840"/>
            <a:ext cx="7769860" cy="349250"/>
          </a:xfrm>
          <a:prstGeom prst="rect">
            <a:avLst/>
          </a:prstGeom>
          <a:noFill/>
          <a:ln w="12700" cap="sq" cmpd="sng">
            <a:solidFill>
              <a:srgbClr val="FF0000"/>
            </a:solidFill>
            <a:prstDash val="solid"/>
            <a:miter/>
            <a:headEnd type="none" w="sm" len="sm"/>
            <a:tailEnd type="none" w="sm" len="sm"/>
          </a:ln>
        </p:spPr>
        <p:txBody>
          <a:bodyPr/>
          <a:p>
            <a:endParaRPr lang="zh-CN" altLang="en-US"/>
          </a:p>
        </p:txBody>
      </p:sp>
      <p:graphicFrame>
        <p:nvGraphicFramePr>
          <p:cNvPr id="2" name="对象 1"/>
          <p:cNvGraphicFramePr/>
          <p:nvPr/>
        </p:nvGraphicFramePr>
        <p:xfrm>
          <a:off x="659765" y="863600"/>
          <a:ext cx="6287135" cy="1732280"/>
        </p:xfrm>
        <a:graphic>
          <a:graphicData uri="http://schemas.openxmlformats.org/presentationml/2006/ole">
            <mc:AlternateContent xmlns:mc="http://schemas.openxmlformats.org/markup-compatibility/2006">
              <mc:Choice xmlns:v="urn:schemas-microsoft-com:vml" Requires="v">
                <p:oleObj spid="_x0000_s3" name="" r:id="rId3" imgW="5467350" imgH="1590675" progId="Paint.Picture">
                  <p:embed/>
                </p:oleObj>
              </mc:Choice>
              <mc:Fallback>
                <p:oleObj name="" r:id="rId3" imgW="5467350" imgH="1590675" progId="Paint.Picture">
                  <p:embed/>
                  <p:pic>
                    <p:nvPicPr>
                      <p:cNvPr id="0" name="图片 2"/>
                      <p:cNvPicPr/>
                      <p:nvPr/>
                    </p:nvPicPr>
                    <p:blipFill>
                      <a:blip r:embed="rId4"/>
                      <a:stretch>
                        <a:fillRect/>
                      </a:stretch>
                    </p:blipFill>
                    <p:spPr>
                      <a:xfrm>
                        <a:off x="659765" y="863600"/>
                        <a:ext cx="6287135" cy="173228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14442"/>
                                        </p:tgtEl>
                                        <p:attrNameLst>
                                          <p:attrName>style.visibility</p:attrName>
                                        </p:attrNameLst>
                                      </p:cBhvr>
                                      <p:to>
                                        <p:strVal val="visible"/>
                                      </p:to>
                                    </p:set>
                                    <p:animEffect transition="in" filter="diamond(in)">
                                      <p:cBhvr>
                                        <p:cTn id="7" dur="1000"/>
                                        <p:tgtEl>
                                          <p:spTgt spid="914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664577"/>
          <p:cNvSpPr>
            <a:spLocks noGrp="1"/>
          </p:cNvSpPr>
          <p:nvPr>
            <p:ph type="title"/>
          </p:nvPr>
        </p:nvSpPr>
        <p:spPr>
          <a:xfrm>
            <a:off x="0" y="0"/>
            <a:ext cx="9144000" cy="719138"/>
          </a:xfrm>
        </p:spPr>
        <p:txBody>
          <a:bodyPr anchor="b"/>
          <a:p>
            <a:pPr algn="l"/>
            <a:r>
              <a:rPr lang="en-US" altLang="zh-CN" sz="3200" b="1" dirty="0">
                <a:solidFill>
                  <a:srgbClr val="000000"/>
                </a:solidFill>
                <a:effectLst/>
              </a:rPr>
              <a:t>6. JavaScript</a:t>
            </a:r>
            <a:r>
              <a:rPr lang="zh-CN" altLang="en-US" sz="3200" b="1" dirty="0">
                <a:solidFill>
                  <a:srgbClr val="000000"/>
                </a:solidFill>
                <a:effectLst/>
              </a:rPr>
              <a:t>语法特点</a:t>
            </a:r>
            <a:endParaRPr lang="zh-CN" altLang="en-US" sz="3200" b="1" dirty="0">
              <a:solidFill>
                <a:srgbClr val="000000"/>
              </a:solidFill>
              <a:effectLst/>
            </a:endParaRPr>
          </a:p>
        </p:txBody>
      </p:sp>
      <p:sp>
        <p:nvSpPr>
          <p:cNvPr id="664579" name="内容占位符 664578"/>
          <p:cNvSpPr>
            <a:spLocks noGrp="1"/>
          </p:cNvSpPr>
          <p:nvPr>
            <p:ph idx="1"/>
          </p:nvPr>
        </p:nvSpPr>
        <p:spPr>
          <a:xfrm>
            <a:off x="0" y="836930"/>
            <a:ext cx="9076690" cy="6021070"/>
          </a:xfrm>
        </p:spPr>
        <p:txBody>
          <a:bodyPr anchor="t"/>
          <a:p>
            <a:pPr>
              <a:lnSpc>
                <a:spcPct val="110000"/>
              </a:lnSpc>
              <a:spcBef>
                <a:spcPts val="0"/>
              </a:spcBef>
              <a:buClr>
                <a:srgbClr val="FF0000"/>
              </a:buClr>
            </a:pPr>
            <a:r>
              <a:rPr lang="en-US" altLang="zh-CN" sz="2800" b="1" dirty="0"/>
              <a:t>JavaScript</a:t>
            </a:r>
            <a:r>
              <a:rPr lang="zh-CN" altLang="en-US" sz="2800" b="1" dirty="0"/>
              <a:t>可以出现在</a:t>
            </a:r>
            <a:r>
              <a:rPr lang="en-US" altLang="zh-CN" sz="2800" b="1" dirty="0"/>
              <a:t>HTML</a:t>
            </a:r>
            <a:r>
              <a:rPr lang="zh-CN" altLang="en-US" sz="2800" b="1" dirty="0"/>
              <a:t>的任意地方，使用</a:t>
            </a:r>
            <a:r>
              <a:rPr lang="en-US" altLang="zh-CN" sz="2800" b="1" dirty="0"/>
              <a:t>&lt;script&gt;&lt;/script&gt;</a:t>
            </a:r>
            <a:r>
              <a:rPr lang="zh-CN" altLang="en-US" sz="2800" b="1" dirty="0"/>
              <a:t>进行声明</a:t>
            </a:r>
            <a:endParaRPr lang="zh-CN" altLang="en-US" sz="2800" b="1"/>
          </a:p>
          <a:p>
            <a:pPr>
              <a:lnSpc>
                <a:spcPct val="110000"/>
              </a:lnSpc>
              <a:spcBef>
                <a:spcPts val="0"/>
              </a:spcBef>
              <a:buClr>
                <a:srgbClr val="FF0000"/>
              </a:buClr>
            </a:pPr>
            <a:r>
              <a:rPr lang="en-US" altLang="zh-CN" sz="2800" b="1" dirty="0"/>
              <a:t>JavaScript</a:t>
            </a:r>
            <a:r>
              <a:rPr lang="zh-CN" altLang="en-US" sz="2800" b="1" dirty="0"/>
              <a:t>可以写在另外一个文件中（以</a:t>
            </a:r>
            <a:r>
              <a:rPr lang="en-US" altLang="zh-CN" sz="2800" b="1" err="1"/>
              <a:t>.js</a:t>
            </a:r>
            <a:r>
              <a:rPr lang="zh-CN" altLang="en-US" sz="2800" b="1" dirty="0"/>
              <a:t>作扩展名），然后用</a:t>
            </a:r>
            <a:r>
              <a:rPr lang="en-US" altLang="zh-CN" sz="2800" b="1" err="1"/>
              <a:t>&lt;script src</a:t>
            </a:r>
            <a:r>
              <a:rPr lang="en-US" altLang="zh-CN" sz="2800" b="1"/>
              <a:t>=</a:t>
            </a:r>
            <a:r>
              <a:rPr lang="en-US" altLang="zh-CN" sz="2800" b="1">
                <a:latin typeface="Arial" panose="020B0604020202020204" pitchFamily="34" charset="0"/>
              </a:rPr>
              <a:t>“</a:t>
            </a:r>
            <a:r>
              <a:rPr lang="en-US" altLang="zh-CN" sz="2800" b="1" err="1"/>
              <a:t>js</a:t>
            </a:r>
            <a:r>
              <a:rPr lang="zh-CN" altLang="en-US" sz="2800" b="1" dirty="0"/>
              <a:t>文件路径</a:t>
            </a:r>
            <a:r>
              <a:rPr lang="zh-CN" altLang="en-US" sz="2800" b="1" dirty="0">
                <a:latin typeface="Arial" panose="020B0604020202020204" pitchFamily="34" charset="0"/>
              </a:rPr>
              <a:t>” </a:t>
            </a:r>
            <a:r>
              <a:rPr lang="en-US" altLang="zh-CN" sz="2800" b="1"/>
              <a:t>type=</a:t>
            </a:r>
            <a:r>
              <a:rPr lang="en-US" altLang="zh-CN" sz="2800" b="1">
                <a:latin typeface="Arial" panose="020B0604020202020204" pitchFamily="34" charset="0"/>
              </a:rPr>
              <a:t>“</a:t>
            </a:r>
            <a:r>
              <a:rPr lang="en-US" altLang="zh-CN" sz="2800" b="1"/>
              <a:t>text/</a:t>
            </a:r>
            <a:r>
              <a:rPr lang="en-US" altLang="zh-CN" sz="2800" b="1" err="1"/>
              <a:t>javascript</a:t>
            </a:r>
            <a:r>
              <a:rPr lang="en-US" altLang="zh-CN" sz="2800" b="1">
                <a:latin typeface="Arial" panose="020B0604020202020204" pitchFamily="34" charset="0"/>
              </a:rPr>
              <a:t>”</a:t>
            </a:r>
            <a:r>
              <a:rPr lang="en-US" altLang="zh-CN" sz="2800" b="1" dirty="0"/>
              <a:t>&gt;&lt;/script&gt;</a:t>
            </a:r>
            <a:r>
              <a:rPr lang="zh-CN" altLang="en-US" sz="2800" b="1" dirty="0"/>
              <a:t>嵌入到</a:t>
            </a:r>
            <a:r>
              <a:rPr lang="en-US" altLang="zh-CN" sz="2800" b="1" dirty="0"/>
              <a:t>HTML</a:t>
            </a:r>
            <a:r>
              <a:rPr lang="zh-CN" altLang="en-US" sz="2800" b="1" dirty="0"/>
              <a:t>文档中</a:t>
            </a:r>
            <a:endParaRPr lang="zh-CN" altLang="en-US" sz="2800" b="1" dirty="0"/>
          </a:p>
          <a:p>
            <a:pPr>
              <a:lnSpc>
                <a:spcPct val="110000"/>
              </a:lnSpc>
              <a:spcBef>
                <a:spcPts val="0"/>
              </a:spcBef>
              <a:buClr>
                <a:srgbClr val="FF0000"/>
              </a:buClr>
            </a:pPr>
            <a:r>
              <a:rPr lang="zh-CN" altLang="en-US" sz="2800" b="1" dirty="0"/>
              <a:t>脚本程序语句既可以使用分号（；）结尾，也可以不用分号</a:t>
            </a:r>
            <a:endParaRPr lang="zh-CN" altLang="en-US" sz="2800" b="1" dirty="0"/>
          </a:p>
          <a:p>
            <a:pPr>
              <a:lnSpc>
                <a:spcPct val="110000"/>
              </a:lnSpc>
              <a:spcBef>
                <a:spcPts val="0"/>
              </a:spcBef>
              <a:buClr>
                <a:srgbClr val="FF0000"/>
              </a:buClr>
            </a:pPr>
            <a:r>
              <a:rPr lang="en-US" altLang="zh-CN" sz="2800" b="1" err="1">
                <a:sym typeface="Wingdings" panose="05000000000000000000" pitchFamily="2" charset="2"/>
              </a:rPr>
              <a:t>Javascript</a:t>
            </a:r>
            <a:r>
              <a:rPr lang="zh-CN" altLang="en-US" sz="2800" b="1" dirty="0">
                <a:sym typeface="Wingdings" panose="05000000000000000000" pitchFamily="2" charset="2"/>
              </a:rPr>
              <a:t>程序对大小字母是“敏感”的，即区分大小写字母</a:t>
            </a:r>
            <a:endParaRPr lang="zh-CN" altLang="en-US" sz="2800"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658433"/>
          <p:cNvSpPr>
            <a:spLocks noGrp="1"/>
          </p:cNvSpPr>
          <p:nvPr>
            <p:ph type="title"/>
          </p:nvPr>
        </p:nvSpPr>
        <p:spPr>
          <a:xfrm>
            <a:off x="395605" y="0"/>
            <a:ext cx="8229600" cy="661670"/>
          </a:xfrm>
        </p:spPr>
        <p:txBody>
          <a:bodyPr anchor="b"/>
          <a:p>
            <a:r>
              <a:rPr lang="en-US" altLang="zh-CN" sz="3300" b="1" err="1">
                <a:solidFill>
                  <a:schemeClr val="tx1"/>
                </a:solidFill>
                <a:effectLst/>
              </a:rPr>
              <a:t>javaScript</a:t>
            </a:r>
            <a:r>
              <a:rPr lang="zh-CN" altLang="en-US" sz="3300" b="1" dirty="0">
                <a:solidFill>
                  <a:schemeClr val="tx1"/>
                </a:solidFill>
                <a:effectLst/>
              </a:rPr>
              <a:t>示例</a:t>
            </a:r>
            <a:endParaRPr lang="zh-CN" altLang="en-US" sz="3300" b="1" dirty="0">
              <a:solidFill>
                <a:schemeClr val="tx1"/>
              </a:solidFill>
              <a:effectLst/>
            </a:endParaRPr>
          </a:p>
        </p:txBody>
      </p:sp>
      <p:graphicFrame>
        <p:nvGraphicFramePr>
          <p:cNvPr id="2" name="对象 1"/>
          <p:cNvGraphicFramePr/>
          <p:nvPr/>
        </p:nvGraphicFramePr>
        <p:xfrm>
          <a:off x="862330" y="595630"/>
          <a:ext cx="7296150" cy="6242050"/>
        </p:xfrm>
        <a:graphic>
          <a:graphicData uri="http://schemas.openxmlformats.org/presentationml/2006/ole">
            <mc:AlternateContent xmlns:mc="http://schemas.openxmlformats.org/markup-compatibility/2006">
              <mc:Choice xmlns:v="urn:schemas-microsoft-com:vml" Requires="v">
                <p:oleObj spid="_x0000_s3" name="" r:id="rId1" imgW="6524625" imgH="6162675" progId="Paint.Picture">
                  <p:embed/>
                </p:oleObj>
              </mc:Choice>
              <mc:Fallback>
                <p:oleObj name="" r:id="rId1" imgW="6524625" imgH="6162675" progId="Paint.Picture">
                  <p:embed/>
                  <p:pic>
                    <p:nvPicPr>
                      <p:cNvPr id="0" name="图片 2"/>
                      <p:cNvPicPr/>
                      <p:nvPr/>
                    </p:nvPicPr>
                    <p:blipFill>
                      <a:blip r:embed="rId2"/>
                      <a:stretch>
                        <a:fillRect/>
                      </a:stretch>
                    </p:blipFill>
                    <p:spPr>
                      <a:xfrm>
                        <a:off x="862330" y="595630"/>
                        <a:ext cx="7296150" cy="624205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TABLE_BEAUTIFY" val="smartTable{36a9c82a-9e9a-402d-a2ed-4717ae17fa71}"/>
</p:tagLst>
</file>

<file path=ppt/theme/theme1.xml><?xml version="1.0" encoding="utf-8"?>
<a:theme xmlns:a="http://schemas.openxmlformats.org/drawingml/2006/main" name="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0</TotalTime>
  <Words>11399</Words>
  <Application>WPS 演示</Application>
  <PresentationFormat>在屏幕上显示</PresentationFormat>
  <Paragraphs>855</Paragraphs>
  <Slides>78</Slides>
  <Notes>53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10</vt:i4>
      </vt:variant>
      <vt:variant>
        <vt:lpstr>幻灯片标题</vt:lpstr>
      </vt:variant>
      <vt:variant>
        <vt:i4>78</vt:i4>
      </vt:variant>
    </vt:vector>
  </HeadingPairs>
  <TitlesOfParts>
    <vt:vector size="99" baseType="lpstr">
      <vt:lpstr>Arial</vt:lpstr>
      <vt:lpstr>宋体</vt:lpstr>
      <vt:lpstr>Wingdings</vt:lpstr>
      <vt:lpstr>Verdana</vt:lpstr>
      <vt:lpstr>Times New Roman</vt:lpstr>
      <vt:lpstr>微软雅黑</vt:lpstr>
      <vt:lpstr>Arial Unicode MS</vt:lpstr>
      <vt:lpstr>Wingdings</vt:lpstr>
      <vt:lpstr>方正书宋简体</vt:lpstr>
      <vt:lpstr>Courier New</vt:lpstr>
      <vt:lpstr>Balloons</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第15讲 JavaScript基础</vt:lpstr>
      <vt:lpstr>15.1 JavaScript概述</vt:lpstr>
      <vt:lpstr>2. javascript的组成部分：</vt:lpstr>
      <vt:lpstr>3. javascript的特点：</vt:lpstr>
      <vt:lpstr>PowerPoint 演示文稿</vt:lpstr>
      <vt:lpstr>4. javascript 与java的比较</vt:lpstr>
      <vt:lpstr>5. JavaScript编辑工具</vt:lpstr>
      <vt:lpstr>6. JavaScript语法</vt:lpstr>
      <vt:lpstr>javaScript示例</vt:lpstr>
      <vt:lpstr>7. JavaScript的执行顺序</vt:lpstr>
      <vt:lpstr>15.2 直接量</vt:lpstr>
      <vt:lpstr>15.3 变量</vt:lpstr>
      <vt:lpstr>变量命名规则</vt:lpstr>
      <vt:lpstr>变量命名示例</vt:lpstr>
      <vt:lpstr>变量的声明</vt:lpstr>
      <vt:lpstr>PowerPoint 演示文稿</vt:lpstr>
      <vt:lpstr>变量声明及赋值示例</vt:lpstr>
      <vt:lpstr>变量的作用域</vt:lpstr>
      <vt:lpstr>变量的作用域示例</vt:lpstr>
      <vt:lpstr>15.4 数据类型</vt:lpstr>
      <vt:lpstr>1.基本数据类型</vt:lpstr>
      <vt:lpstr>2. 特殊数据类型</vt:lpstr>
      <vt:lpstr>3. 复杂数据类型</vt:lpstr>
      <vt:lpstr>15.5 数据类型的转换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15.6 运算符和表达式</vt:lpstr>
      <vt:lpstr>PowerPoint 演示文稿</vt:lpstr>
      <vt:lpstr>1. 算术表达式 </vt:lpstr>
      <vt:lpstr>2. 关系表达式 </vt:lpstr>
      <vt:lpstr>3. 逻辑表达式 </vt:lpstr>
      <vt:lpstr>逻辑&amp;&amp;运算符运算原则</vt:lpstr>
      <vt:lpstr>逻辑&amp;&amp;运算符示例</vt:lpstr>
      <vt:lpstr>逻辑||运算符运算原则</vt:lpstr>
      <vt:lpstr>逻辑||运算符示例</vt:lpstr>
      <vt:lpstr>逻辑！运算符示例</vt:lpstr>
      <vt:lpstr>4. 条件表达式 </vt:lpstr>
      <vt:lpstr>条件表达式示例</vt:lpstr>
      <vt:lpstr>5. 赋值表达式</vt:lpstr>
      <vt:lpstr>赋值运算符示例</vt:lpstr>
      <vt:lpstr>6. 其他运算符</vt:lpstr>
      <vt:lpstr>PowerPoint 演示文稿</vt:lpstr>
      <vt:lpstr>7. 运算符的优先级和结合性</vt:lpstr>
      <vt:lpstr>PowerPoint 演示文稿</vt:lpstr>
      <vt:lpstr>15.7 流程控制语句</vt:lpstr>
      <vt:lpstr>1. 判断控制结构</vt:lpstr>
      <vt:lpstr>if 语句</vt:lpstr>
      <vt:lpstr>if-else语句</vt:lpstr>
      <vt:lpstr>if-else if-···else语句</vt:lpstr>
      <vt:lpstr>PowerPoint 演示文稿</vt:lpstr>
      <vt:lpstr>switch-case 语句</vt:lpstr>
      <vt:lpstr>switch-case 语句示例</vt:lpstr>
      <vt:lpstr>2. 循环结构</vt:lpstr>
      <vt:lpstr>for循环</vt:lpstr>
      <vt:lpstr>PowerPoint 演示文稿</vt:lpstr>
      <vt:lpstr>for循环示例</vt:lpstr>
      <vt:lpstr>while循环</vt:lpstr>
      <vt:lpstr>while循环示例</vt:lpstr>
      <vt:lpstr>do…while循环</vt:lpstr>
      <vt:lpstr>for in循环</vt:lpstr>
      <vt:lpstr>for in循环示例</vt:lpstr>
      <vt:lpstr>中止及强行退出循环语句</vt:lpstr>
      <vt:lpstr>中止当前循环示例</vt:lpstr>
      <vt:lpstr>跳出循环示例</vt:lpstr>
      <vt:lpstr>15.8 在网页中嵌入脚本的方式</vt:lpstr>
      <vt:lpstr>1. 在HTML标签的事件属性中直接添加脚本代码</vt:lpstr>
      <vt:lpstr>示例</vt:lpstr>
      <vt:lpstr>2. 使用&lt;script&gt;标签在网页中直接插入脚本代码</vt:lpstr>
      <vt:lpstr>示例</vt:lpstr>
      <vt:lpstr>3. 使用&lt;script&gt;标签链接外部脚本文件</vt:lpstr>
      <vt:lpstr>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1207</cp:revision>
  <dcterms:created xsi:type="dcterms:W3CDTF">2004-09-29T10:46:00Z</dcterms:created>
  <dcterms:modified xsi:type="dcterms:W3CDTF">2020-07-01T06:01:01Z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