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87" r:id="rId3"/>
    <p:sldId id="770" r:id="rId4"/>
    <p:sldId id="771" r:id="rId5"/>
    <p:sldId id="772" r:id="rId6"/>
    <p:sldId id="773" r:id="rId8"/>
    <p:sldId id="774" r:id="rId9"/>
    <p:sldId id="776" r:id="rId10"/>
    <p:sldId id="777" r:id="rId11"/>
    <p:sldId id="778" r:id="rId12"/>
    <p:sldId id="779" r:id="rId13"/>
    <p:sldId id="780" r:id="rId14"/>
    <p:sldId id="781" r:id="rId15"/>
    <p:sldId id="784" r:id="rId16"/>
    <p:sldId id="783" r:id="rId17"/>
    <p:sldId id="785" r:id="rId18"/>
    <p:sldId id="786" r:id="rId19"/>
    <p:sldId id="812" r:id="rId20"/>
    <p:sldId id="787" r:id="rId21"/>
    <p:sldId id="788" r:id="rId22"/>
    <p:sldId id="789" r:id="rId23"/>
    <p:sldId id="792" r:id="rId24"/>
    <p:sldId id="794" r:id="rId25"/>
    <p:sldId id="795" r:id="rId26"/>
    <p:sldId id="796" r:id="rId27"/>
    <p:sldId id="791" r:id="rId28"/>
    <p:sldId id="797" r:id="rId29"/>
    <p:sldId id="798" r:id="rId30"/>
    <p:sldId id="799" r:id="rId31"/>
    <p:sldId id="800" r:id="rId32"/>
    <p:sldId id="801" r:id="rId33"/>
    <p:sldId id="802" r:id="rId34"/>
    <p:sldId id="803" r:id="rId35"/>
    <p:sldId id="804" r:id="rId36"/>
    <p:sldId id="805" r:id="rId37"/>
    <p:sldId id="806" r:id="rId38"/>
    <p:sldId id="807" r:id="rId39"/>
    <p:sldId id="808" r:id="rId40"/>
    <p:sldId id="809" r:id="rId41"/>
    <p:sldId id="810" r:id="rId4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0000"/>
    <a:srgbClr val="003300"/>
    <a:srgbClr val="333300"/>
    <a:srgbClr val="003366"/>
    <a:srgbClr val="E7EAE6"/>
    <a:srgbClr val="CFD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483"/>
    <p:restoredTop sz="93929"/>
  </p:normalViewPr>
  <p:slideViewPr>
    <p:cSldViewPr showGuides="1">
      <p:cViewPr varScale="1">
        <p:scale>
          <a:sx n="74" d="100"/>
          <a:sy n="74" d="100"/>
        </p:scale>
        <p:origin x="-498" y="-96"/>
      </p:cViewPr>
      <p:guideLst>
        <p:guide orient="horz" pos="2160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7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3650" name="页眉占位符 2836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/>
          </a:p>
        </p:txBody>
      </p:sp>
      <p:sp>
        <p:nvSpPr>
          <p:cNvPr id="283651" name="日期占位符 28365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/>
          </a:p>
        </p:txBody>
      </p:sp>
      <p:sp>
        <p:nvSpPr>
          <p:cNvPr id="283652" name="幻灯片图像占位符 283651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83653" name="文本占位符 283652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83654" name="页脚占位符 28365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dirty="0"/>
          </a:p>
        </p:txBody>
      </p:sp>
      <p:sp>
        <p:nvSpPr>
          <p:cNvPr id="283655" name="灯片编号占位符 28365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8594" name="幻灯片图像占位符 87859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78595" name="文本占位符 87859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8594" name="幻灯片图像占位符 87859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78595" name="文本占位符 87859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8594" name="幻灯片图像占位符 87859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78595" name="文本占位符 87859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8834" name="幻灯片图像占位符 88883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88835" name="文本占位符 88883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8594" name="幻灯片图像占位符 87859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78595" name="文本占位符 87859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8594" name="幻灯片图像占位符 87859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78595" name="文本占位符 87859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8834" name="幻灯片图像占位符 88883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88835" name="文本占位符 88883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8834" name="幻灯片图像占位符 88883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88835" name="文本占位符 88883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8834" name="幻灯片图像占位符 88883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88835" name="文本占位符 88883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8594" name="幻灯片图像占位符 87859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78595" name="文本占位符 87859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8594" name="幻灯片图像占位符 87859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78595" name="文本占位符 87859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8594" name="幻灯片图像占位符 87859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78595" name="文本占位符 87859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8594" name="幻灯片图像占位符 87859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78595" name="文本占位符 87859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8594" name="幻灯片图像占位符 87859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78595" name="文本占位符 87859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8834" name="幻灯片图像占位符 88883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88835" name="文本占位符 88883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8834" name="幻灯片图像占位符 88883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88835" name="文本占位符 88883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8594" name="幻灯片图像占位符 87859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78595" name="文本占位符 87859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8594" name="幻灯片图像占位符 87859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78595" name="文本占位符 87859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42" name="幻灯片图像占位符 88064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80643" name="文本占位符 88064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42" name="幻灯片图像占位符 88064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80643" name="文本占位符 88064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6146" name="幻灯片图像占位符 64614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46147" name="文本占位符 64614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8834" name="幻灯片图像占位符 88883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88835" name="文本占位符 88883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42" name="幻灯片图像占位符 88064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80643" name="文本占位符 88064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8594" name="幻灯片图像占位符 87859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78595" name="文本占位符 87859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42" name="幻灯片图像占位符 88064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80643" name="文本占位符 88064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42" name="幻灯片图像占位符 88064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80643" name="文本占位符 88064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42" name="幻灯片图像占位符 88064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80643" name="文本占位符 88064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42" name="幻灯片图像占位符 88064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80643" name="文本占位符 88064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6146" name="幻灯片图像占位符 64614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46147" name="文本占位符 64614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8834" name="幻灯片图像占位符 88883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88835" name="文本占位符 88883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42" name="幻灯片图像占位符 88064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80643" name="文本占位符 88064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8594" name="幻灯片图像占位符 87859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78595" name="文本占位符 87859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42" name="幻灯片图像占位符 88064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80643" name="文本占位符 88064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42" name="幻灯片图像占位符 88064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80643" name="文本占位符 88064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8594" name="幻灯片图像占位符 87859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78595" name="文本占位符 87859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42" name="幻灯片图像占位符 88064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80643" name="文本占位符 88064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95586" name="组合 195585"/>
          <p:cNvGrpSpPr/>
          <p:nvPr/>
        </p:nvGrpSpPr>
        <p:grpSpPr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195587" name="组合 195586"/>
            <p:cNvGrpSpPr/>
            <p:nvPr userDrawn="1"/>
          </p:nvGrpSpPr>
          <p:grpSpPr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195588" name="任意多边形 195587"/>
              <p:cNvSpPr/>
              <p:nvPr userDrawn="1"/>
            </p:nvSpPr>
            <p:spPr>
              <a:xfrm rot="-9414770" flipV="1">
                <a:off x="3534" y="778"/>
                <a:ext cx="1333" cy="1485"/>
              </a:xfrm>
              <a:custGeom>
                <a:avLst/>
                <a:gdLst/>
                <a:ahLst/>
                <a:cxnLst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89" name="任意多边形 195588"/>
              <p:cNvSpPr/>
              <p:nvPr userDrawn="1"/>
            </p:nvSpPr>
            <p:spPr>
              <a:xfrm rot="-9414770" flipV="1">
                <a:off x="4029" y="1802"/>
                <a:ext cx="571" cy="531"/>
              </a:xfrm>
              <a:custGeom>
                <a:avLst/>
                <a:gdLst/>
                <a:ahLst/>
                <a:cxnLst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90" name="任意多边形 195589"/>
              <p:cNvSpPr/>
              <p:nvPr userDrawn="1"/>
            </p:nvSpPr>
            <p:spPr>
              <a:xfrm rot="-9414770" flipV="1">
                <a:off x="3639" y="2167"/>
                <a:ext cx="277" cy="249"/>
              </a:xfrm>
              <a:custGeom>
                <a:avLst/>
                <a:gdLst/>
                <a:ahLst/>
                <a:cxnLst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91" name="任意多边形 195590"/>
              <p:cNvSpPr/>
              <p:nvPr userDrawn="1"/>
            </p:nvSpPr>
            <p:spPr>
              <a:xfrm rot="-9414770" flipV="1">
                <a:off x="3979" y="977"/>
                <a:ext cx="245" cy="347"/>
              </a:xfrm>
              <a:custGeom>
                <a:avLst/>
                <a:gdLst/>
                <a:ahLst/>
                <a:cxnLst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92" name="任意多边形 195591"/>
              <p:cNvSpPr/>
              <p:nvPr userDrawn="1"/>
            </p:nvSpPr>
            <p:spPr>
              <a:xfrm rot="-9414770" flipV="1">
                <a:off x="3845" y="2207"/>
                <a:ext cx="103" cy="209"/>
              </a:xfrm>
              <a:custGeom>
                <a:avLst/>
                <a:gdLst/>
                <a:ahLst/>
                <a:cxnLst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93" name="任意多边形 195592"/>
              <p:cNvSpPr/>
              <p:nvPr userDrawn="1"/>
            </p:nvSpPr>
            <p:spPr>
              <a:xfrm rot="-9414770" flipV="1">
                <a:off x="3895" y="1325"/>
                <a:ext cx="120" cy="90"/>
              </a:xfrm>
              <a:custGeom>
                <a:avLst/>
                <a:gdLst/>
                <a:ahLst/>
                <a:cxnLst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94" name="任意多边形 195593"/>
              <p:cNvSpPr/>
              <p:nvPr userDrawn="1"/>
            </p:nvSpPr>
            <p:spPr>
              <a:xfrm rot="-9414770" flipV="1">
                <a:off x="3010" y="2344"/>
                <a:ext cx="330" cy="2059"/>
              </a:xfrm>
              <a:custGeom>
                <a:avLst/>
                <a:gdLst/>
                <a:ahLst/>
                <a:cxnLst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95595" name="任意多边形 195594"/>
            <p:cNvSpPr/>
            <p:nvPr userDrawn="1"/>
          </p:nvSpPr>
          <p:spPr>
            <a:xfrm rot="373331" flipH="1">
              <a:off x="22" y="1957"/>
              <a:ext cx="323" cy="649"/>
            </a:xfrm>
            <a:custGeom>
              <a:avLst/>
              <a:gdLst/>
              <a:ahLst/>
              <a:cxnLst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96" name="任意多边形 195595"/>
            <p:cNvSpPr/>
            <p:nvPr userDrawn="1"/>
          </p:nvSpPr>
          <p:spPr>
            <a:xfrm>
              <a:off x="168" y="1260"/>
              <a:ext cx="1259" cy="1532"/>
            </a:xfrm>
            <a:custGeom>
              <a:avLst/>
              <a:gdLst/>
              <a:ahLst/>
              <a:cxnLst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97" name="任意多边形 195596"/>
            <p:cNvSpPr/>
            <p:nvPr userDrawn="1"/>
          </p:nvSpPr>
          <p:spPr>
            <a:xfrm>
              <a:off x="0" y="2610"/>
              <a:ext cx="801" cy="459"/>
            </a:xfrm>
            <a:custGeom>
              <a:avLst/>
              <a:gdLst/>
              <a:ahLst/>
              <a:cxnLst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98" name="任意多边形 195597"/>
            <p:cNvSpPr/>
            <p:nvPr userDrawn="1"/>
          </p:nvSpPr>
          <p:spPr>
            <a:xfrm rot="373331" flipH="1">
              <a:off x="898" y="2855"/>
              <a:ext cx="354" cy="464"/>
            </a:xfrm>
            <a:custGeom>
              <a:avLst/>
              <a:gdLst/>
              <a:ahLst/>
              <a:cxnLst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99" name="任意多边形 195598"/>
            <p:cNvSpPr/>
            <p:nvPr userDrawn="1"/>
          </p:nvSpPr>
          <p:spPr>
            <a:xfrm rot="373331" flipH="1">
              <a:off x="799" y="2979"/>
              <a:ext cx="87" cy="274"/>
            </a:xfrm>
            <a:custGeom>
              <a:avLst/>
              <a:gdLst/>
              <a:ahLst/>
              <a:cxnLst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00" name="任意多边形 195599"/>
            <p:cNvSpPr/>
            <p:nvPr userDrawn="1"/>
          </p:nvSpPr>
          <p:spPr>
            <a:xfrm>
              <a:off x="1190" y="3273"/>
              <a:ext cx="1108" cy="1047"/>
            </a:xfrm>
            <a:custGeom>
              <a:avLst/>
              <a:gdLst/>
              <a:ahLst/>
              <a:cxnLst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95601" name="组合 195600"/>
            <p:cNvGrpSpPr/>
            <p:nvPr userDrawn="1"/>
          </p:nvGrpSpPr>
          <p:grpSpPr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195602" name="任意多边形 195601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03" name="任意多边形 195602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04" name="任意多边形 195603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5605" name="组合 195604"/>
            <p:cNvGrpSpPr/>
            <p:nvPr userDrawn="1"/>
          </p:nvGrpSpPr>
          <p:grpSpPr>
            <a:xfrm rot="-6691250">
              <a:off x="3636" y="132"/>
              <a:ext cx="356" cy="607"/>
              <a:chOff x="1727" y="866"/>
              <a:chExt cx="129" cy="157"/>
            </a:xfrm>
          </p:grpSpPr>
          <p:sp>
            <p:nvSpPr>
              <p:cNvPr id="195606" name="任意多边形 195605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07" name="任意多边形 195606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08" name="任意多边形 195607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5609" name="组合 195608"/>
            <p:cNvGrpSpPr/>
            <p:nvPr userDrawn="1"/>
          </p:nvGrpSpPr>
          <p:grpSpPr>
            <a:xfrm rot="-1307516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195610" name="任意多边形 195609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11" name="任意多边形 195610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12" name="任意多边形 195611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5613" name="组合 195612"/>
            <p:cNvGrpSpPr/>
            <p:nvPr userDrawn="1"/>
          </p:nvGrpSpPr>
          <p:grpSpPr>
            <a:xfrm rot="4106450" flipH="1">
              <a:off x="393" y="261"/>
              <a:ext cx="709" cy="892"/>
              <a:chOff x="1727" y="866"/>
              <a:chExt cx="129" cy="157"/>
            </a:xfrm>
          </p:grpSpPr>
          <p:sp>
            <p:nvSpPr>
              <p:cNvPr id="195614" name="任意多边形 195613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15" name="任意多边形 195614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16" name="任意多边形 195615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5617" name="组合 195616"/>
            <p:cNvGrpSpPr/>
            <p:nvPr userDrawn="1"/>
          </p:nvGrpSpPr>
          <p:grpSpPr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195618" name="任意多边形 19561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19" name="任意多边形 19561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20" name="任意多边形 19561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95621" name="任意多边形 195620"/>
            <p:cNvSpPr/>
            <p:nvPr userDrawn="1"/>
          </p:nvSpPr>
          <p:spPr>
            <a:xfrm>
              <a:off x="1217" y="2"/>
              <a:ext cx="862" cy="886"/>
            </a:xfrm>
            <a:custGeom>
              <a:avLst/>
              <a:gdLst/>
              <a:ahLst/>
              <a:cxnLst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2" name="任意多边形 195621"/>
            <p:cNvSpPr/>
            <p:nvPr userDrawn="1"/>
          </p:nvSpPr>
          <p:spPr>
            <a:xfrm rot="-11767473" flipV="1">
              <a:off x="2158" y="102"/>
              <a:ext cx="681" cy="593"/>
            </a:xfrm>
            <a:custGeom>
              <a:avLst/>
              <a:gdLst/>
              <a:ahLst/>
              <a:cxnLst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3" name="任意多边形 195622"/>
            <p:cNvSpPr/>
            <p:nvPr userDrawn="1"/>
          </p:nvSpPr>
          <p:spPr>
            <a:xfrm rot="-11767473" flipV="1">
              <a:off x="1997" y="858"/>
              <a:ext cx="330" cy="278"/>
            </a:xfrm>
            <a:custGeom>
              <a:avLst/>
              <a:gdLst/>
              <a:ahLst/>
              <a:cxnLst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4" name="任意多边形 195623"/>
            <p:cNvSpPr/>
            <p:nvPr userDrawn="1"/>
          </p:nvSpPr>
          <p:spPr>
            <a:xfrm rot="-11767473" flipV="1">
              <a:off x="2224" y="808"/>
              <a:ext cx="123" cy="233"/>
            </a:xfrm>
            <a:custGeom>
              <a:avLst/>
              <a:gdLst/>
              <a:ahLst/>
              <a:cxnLst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5" name="任意多边形 195624"/>
            <p:cNvSpPr/>
            <p:nvPr userDrawn="1"/>
          </p:nvSpPr>
          <p:spPr>
            <a:xfrm>
              <a:off x="1603" y="0"/>
              <a:ext cx="124" cy="121"/>
            </a:xfrm>
            <a:custGeom>
              <a:avLst/>
              <a:gdLst/>
              <a:ahLst/>
              <a:cxnLst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6" name="任意多边形 195625"/>
            <p:cNvSpPr/>
            <p:nvPr userDrawn="1"/>
          </p:nvSpPr>
          <p:spPr>
            <a:xfrm rot="-11767473" flipV="1">
              <a:off x="2173" y="1238"/>
              <a:ext cx="393" cy="2300"/>
            </a:xfrm>
            <a:custGeom>
              <a:avLst/>
              <a:gdLst/>
              <a:ahLst/>
              <a:cxnLst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7" name="任意多边形 195626"/>
            <p:cNvSpPr/>
            <p:nvPr userDrawn="1"/>
          </p:nvSpPr>
          <p:spPr>
            <a:xfrm>
              <a:off x="0" y="1848"/>
              <a:ext cx="36" cy="132"/>
            </a:xfrm>
            <a:custGeom>
              <a:avLst/>
              <a:gdLst/>
              <a:ahLst/>
              <a:cxnLst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95628" name="日期占位符 195627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>
                <a:latin typeface="Verdana" panose="020B0604030504040204" pitchFamily="34" charset="0"/>
              </a:defRPr>
            </a:lvl1pPr>
          </a:lstStyle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5629" name="页脚占位符 1956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>
                <a:latin typeface="Verdana" panose="020B060403050404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95630" name="灯片编号占位符 195629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5631" name="标题 195630"/>
          <p:cNvSpPr>
            <a:spLocks noGrp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 sz="5200" b="1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95632" name="副标题 195631"/>
          <p:cNvSpPr>
            <a:spLocks noGrp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1pPr>
            <a:lvl2pPr marL="457200" lvl="1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2pPr>
            <a:lvl3pPr marL="914400" lvl="2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3pPr>
            <a:lvl4pPr marL="1371600" lvl="3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4pPr>
            <a:lvl5pPr marL="1828800" lvl="4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5828" y="103188"/>
            <a:ext cx="2060972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63439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</a:fld>
            <a:endParaRPr lang="zh-CN" altLang="en-US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94562" name="组合 194561"/>
          <p:cNvGrpSpPr/>
          <p:nvPr/>
        </p:nvGrpSpPr>
        <p:grpSpPr>
          <a:xfrm>
            <a:off x="-7937" y="0"/>
            <a:ext cx="2833687" cy="6856413"/>
            <a:chOff x="-5" y="0"/>
            <a:chExt cx="1785" cy="4319"/>
          </a:xfrm>
        </p:grpSpPr>
        <p:sp>
          <p:nvSpPr>
            <p:cNvPr id="194563" name="任意多边形 194562"/>
            <p:cNvSpPr/>
            <p:nvPr/>
          </p:nvSpPr>
          <p:spPr>
            <a:xfrm>
              <a:off x="-5" y="3262"/>
              <a:ext cx="472" cy="802"/>
            </a:xfrm>
            <a:custGeom>
              <a:avLst/>
              <a:gdLst/>
              <a:ahLst/>
              <a:cxnLst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94564" name="组合 194563"/>
            <p:cNvGrpSpPr/>
            <p:nvPr/>
          </p:nvGrpSpPr>
          <p:grpSpPr>
            <a:xfrm rot="-6635092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94565" name="任意多边形 194564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66" name="任意多边形 194565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67" name="任意多边形 194566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94568" name="任意多边形 194567"/>
            <p:cNvSpPr/>
            <p:nvPr/>
          </p:nvSpPr>
          <p:spPr>
            <a:xfrm>
              <a:off x="90" y="1736"/>
              <a:ext cx="710" cy="768"/>
            </a:xfrm>
            <a:custGeom>
              <a:avLst/>
              <a:gdLst/>
              <a:ahLst/>
              <a:cxnLst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94569" name="组合 194568"/>
            <p:cNvGrpSpPr/>
            <p:nvPr/>
          </p:nvGrpSpPr>
          <p:grpSpPr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94570" name="任意多边形 194569"/>
              <p:cNvSpPr/>
              <p:nvPr userDrawn="1"/>
            </p:nvSpPr>
            <p:spPr>
              <a:xfrm rot="373331" flipH="1">
                <a:off x="125" y="2787"/>
                <a:ext cx="313" cy="303"/>
              </a:xfrm>
              <a:custGeom>
                <a:avLst/>
                <a:gdLst/>
                <a:ahLst/>
                <a:cxnLst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71" name="任意多边形 194570"/>
              <p:cNvSpPr/>
              <p:nvPr userDrawn="1"/>
            </p:nvSpPr>
            <p:spPr>
              <a:xfrm rot="373331" flipH="1">
                <a:off x="41" y="2843"/>
                <a:ext cx="262" cy="308"/>
              </a:xfrm>
              <a:custGeom>
                <a:avLst/>
                <a:gdLst/>
                <a:ahLst/>
                <a:cxnLst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72" name="任意多边形 194571"/>
              <p:cNvSpPr/>
              <p:nvPr userDrawn="1"/>
            </p:nvSpPr>
            <p:spPr>
              <a:xfrm rot="373331" flipH="1">
                <a:off x="121" y="2907"/>
                <a:ext cx="93" cy="156"/>
              </a:xfrm>
              <a:custGeom>
                <a:avLst/>
                <a:gdLst/>
                <a:ahLst/>
                <a:cxnLst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73" name="任意多边形 194572"/>
              <p:cNvSpPr/>
              <p:nvPr userDrawn="1"/>
            </p:nvSpPr>
            <p:spPr>
              <a:xfrm rot="373331" flipH="1">
                <a:off x="313" y="3110"/>
                <a:ext cx="85" cy="93"/>
              </a:xfrm>
              <a:custGeom>
                <a:avLst/>
                <a:gdLst/>
                <a:ahLst/>
                <a:cxnLst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74" name="任意多边形 194573"/>
              <p:cNvSpPr/>
              <p:nvPr userDrawn="1"/>
            </p:nvSpPr>
            <p:spPr>
              <a:xfrm rot="373331" flipH="1">
                <a:off x="289" y="3135"/>
                <a:ext cx="21" cy="55"/>
              </a:xfrm>
              <a:custGeom>
                <a:avLst/>
                <a:gdLst/>
                <a:ahLst/>
                <a:cxnLst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94575" name="组合 194574"/>
              <p:cNvGrpSpPr/>
              <p:nvPr userDrawn="1"/>
            </p:nvGrpSpPr>
            <p:grpSpPr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94576" name="任意多边形 194575"/>
                <p:cNvSpPr/>
                <p:nvPr userDrawn="1"/>
              </p:nvSpPr>
              <p:spPr>
                <a:xfrm rot="4200091">
                  <a:off x="-242" y="1806"/>
                  <a:ext cx="143" cy="390"/>
                </a:xfrm>
                <a:custGeom>
                  <a:avLst/>
                  <a:gdLst/>
                  <a:ahLst/>
                  <a:cxnLst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94577" name="任意多边形 194576"/>
                <p:cNvSpPr/>
                <p:nvPr userDrawn="1"/>
              </p:nvSpPr>
              <p:spPr>
                <a:xfrm rot="4200091">
                  <a:off x="124" y="1760"/>
                  <a:ext cx="33" cy="160"/>
                </a:xfrm>
                <a:custGeom>
                  <a:avLst/>
                  <a:gdLst/>
                  <a:ahLst/>
                  <a:cxnLst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94578" name="任意多边形 194577"/>
                <p:cNvSpPr/>
                <p:nvPr userDrawn="1"/>
              </p:nvSpPr>
              <p:spPr>
                <a:xfrm rot="4200091">
                  <a:off x="198" y="1720"/>
                  <a:ext cx="60" cy="27"/>
                </a:xfrm>
                <a:custGeom>
                  <a:avLst/>
                  <a:gdLst/>
                  <a:ahLst/>
                  <a:cxnLst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194579" name="组合 194578"/>
            <p:cNvGrpSpPr/>
            <p:nvPr/>
          </p:nvGrpSpPr>
          <p:grpSpPr>
            <a:xfrm rot="-15351438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94580" name="任意多边形 194579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81" name="任意多边形 194580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82" name="任意多边形 194581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4583" name="组合 194582"/>
            <p:cNvGrpSpPr/>
            <p:nvPr/>
          </p:nvGrpSpPr>
          <p:grpSpPr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94584" name="任意多边形 194583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85" name="任意多边形 194584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86" name="任意多边形 194585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4587" name="组合 194586"/>
            <p:cNvGrpSpPr/>
            <p:nvPr/>
          </p:nvGrpSpPr>
          <p:grpSpPr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94588" name="任意多边形 19458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89" name="任意多边形 19458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90" name="任意多边形 19458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94591" name="任意多边形 194590"/>
            <p:cNvSpPr/>
            <p:nvPr/>
          </p:nvSpPr>
          <p:spPr>
            <a:xfrm>
              <a:off x="87" y="94"/>
              <a:ext cx="699" cy="756"/>
            </a:xfrm>
            <a:custGeom>
              <a:avLst/>
              <a:gdLst/>
              <a:ahLst/>
              <a:cxnLst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2" name="任意多边形 194591"/>
            <p:cNvSpPr/>
            <p:nvPr/>
          </p:nvSpPr>
          <p:spPr>
            <a:xfrm rot="828663">
              <a:off x="242" y="3404"/>
              <a:ext cx="132" cy="167"/>
            </a:xfrm>
            <a:custGeom>
              <a:avLst/>
              <a:gdLst/>
              <a:ahLst/>
              <a:cxnLst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3" name="任意多边形 194592"/>
            <p:cNvSpPr/>
            <p:nvPr/>
          </p:nvSpPr>
          <p:spPr>
            <a:xfrm rot="828663">
              <a:off x="266" y="3592"/>
              <a:ext cx="66" cy="43"/>
            </a:xfrm>
            <a:custGeom>
              <a:avLst/>
              <a:gdLst/>
              <a:ahLst/>
              <a:cxnLst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4" name="任意多边形 194593"/>
            <p:cNvSpPr/>
            <p:nvPr/>
          </p:nvSpPr>
          <p:spPr>
            <a:xfrm>
              <a:off x="11" y="4110"/>
              <a:ext cx="118" cy="209"/>
            </a:xfrm>
            <a:custGeom>
              <a:avLst/>
              <a:gdLst/>
              <a:ahLst/>
              <a:cxnLst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5" name="任意多边形 194594"/>
            <p:cNvSpPr/>
            <p:nvPr/>
          </p:nvSpPr>
          <p:spPr>
            <a:xfrm>
              <a:off x="0" y="3968"/>
              <a:ext cx="130" cy="128"/>
            </a:xfrm>
            <a:custGeom>
              <a:avLst/>
              <a:gdLst/>
              <a:ahLst/>
              <a:cxnLst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6" name="任意多边形 194595"/>
            <p:cNvSpPr/>
            <p:nvPr/>
          </p:nvSpPr>
          <p:spPr>
            <a:xfrm>
              <a:off x="0" y="3949"/>
              <a:ext cx="47" cy="86"/>
            </a:xfrm>
            <a:custGeom>
              <a:avLst/>
              <a:gdLst/>
              <a:ahLst/>
              <a:cxnLst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7" name="任意多边形 194596"/>
            <p:cNvSpPr/>
            <p:nvPr/>
          </p:nvSpPr>
          <p:spPr>
            <a:xfrm>
              <a:off x="0" y="3239"/>
              <a:ext cx="497" cy="740"/>
            </a:xfrm>
            <a:custGeom>
              <a:avLst/>
              <a:gdLst/>
              <a:ahLst/>
              <a:cxnLst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8" name="任意多边形 194597"/>
            <p:cNvSpPr/>
            <p:nvPr/>
          </p:nvSpPr>
          <p:spPr>
            <a:xfrm rot="1584153">
              <a:off x="20" y="410"/>
              <a:ext cx="344" cy="245"/>
            </a:xfrm>
            <a:custGeom>
              <a:avLst/>
              <a:gdLst/>
              <a:ahLst/>
              <a:cxnLst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9" name="任意多边形 194598"/>
            <p:cNvSpPr/>
            <p:nvPr/>
          </p:nvSpPr>
          <p:spPr>
            <a:xfrm rot="1584153">
              <a:off x="242" y="756"/>
              <a:ext cx="167" cy="115"/>
            </a:xfrm>
            <a:custGeom>
              <a:avLst/>
              <a:gdLst/>
              <a:ahLst/>
              <a:cxnLst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00" name="任意多边形 194599"/>
            <p:cNvSpPr/>
            <p:nvPr/>
          </p:nvSpPr>
          <p:spPr>
            <a:xfrm rot="1584153">
              <a:off x="574" y="286"/>
              <a:ext cx="147" cy="160"/>
            </a:xfrm>
            <a:custGeom>
              <a:avLst/>
              <a:gdLst/>
              <a:ahLst/>
              <a:cxnLst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01" name="任意多边形 194600"/>
            <p:cNvSpPr/>
            <p:nvPr/>
          </p:nvSpPr>
          <p:spPr>
            <a:xfrm rot="1584153">
              <a:off x="236" y="721"/>
              <a:ext cx="62" cy="97"/>
            </a:xfrm>
            <a:custGeom>
              <a:avLst/>
              <a:gdLst/>
              <a:ahLst/>
              <a:cxnLst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02" name="任意多边形 194601"/>
            <p:cNvSpPr/>
            <p:nvPr/>
          </p:nvSpPr>
          <p:spPr>
            <a:xfrm rot="1584153">
              <a:off x="585" y="466"/>
              <a:ext cx="72" cy="41"/>
            </a:xfrm>
            <a:custGeom>
              <a:avLst/>
              <a:gdLst/>
              <a:ahLst/>
              <a:cxnLst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03" name="任意多边形 194602"/>
            <p:cNvSpPr/>
            <p:nvPr/>
          </p:nvSpPr>
          <p:spPr>
            <a:xfrm>
              <a:off x="0" y="886"/>
              <a:ext cx="360" cy="650"/>
            </a:xfrm>
            <a:custGeom>
              <a:avLst/>
              <a:gdLst/>
              <a:ahLst/>
              <a:cxnLst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04" name="任意多边形 194603"/>
            <p:cNvSpPr/>
            <p:nvPr/>
          </p:nvSpPr>
          <p:spPr>
            <a:xfrm rot="1584153">
              <a:off x="56" y="84"/>
              <a:ext cx="804" cy="686"/>
            </a:xfrm>
            <a:custGeom>
              <a:avLst/>
              <a:gdLst/>
              <a:ahLst/>
              <a:cxnLst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94605" name="标题 194604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94606" name="文本占位符 19460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94607" name="日期占位符 194606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Verdana" panose="020B0604030504040204" pitchFamily="34" charset="0"/>
              </a:defRPr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4608" name="页脚占位符 19460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Verdana" panose="020B060403050404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4609" name="灯片编号占位符 194608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sldNum="0" hdr="0" ftr="0" dt="0"/>
  <p:txStyles>
    <p:titleStyle>
      <a:lvl1pPr marL="0" lvl="0" indent="0" algn="ctr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8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9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0.bin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1.bin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2.bin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3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4914" name="标题 294913"/>
          <p:cNvSpPr>
            <a:spLocks noGrp="1"/>
          </p:cNvSpPr>
          <p:nvPr>
            <p:ph type="title"/>
          </p:nvPr>
        </p:nvSpPr>
        <p:spPr>
          <a:xfrm>
            <a:off x="0" y="333375"/>
            <a:ext cx="9144000" cy="574675"/>
          </a:xfrm>
        </p:spPr>
        <p:txBody>
          <a:bodyPr anchor="b"/>
          <a:p>
            <a:r>
              <a:rPr lang="zh-CN" altLang="en-US" sz="4000" b="1" dirty="0">
                <a:solidFill>
                  <a:srgbClr val="003366"/>
                </a:solidFill>
                <a:effectLst/>
              </a:rPr>
              <a:t>第</a:t>
            </a:r>
            <a:r>
              <a:rPr lang="en-US" altLang="zh-CN" sz="4000" b="1" dirty="0">
                <a:solidFill>
                  <a:srgbClr val="003366"/>
                </a:solidFill>
                <a:effectLst/>
              </a:rPr>
              <a:t>19</a:t>
            </a:r>
            <a:r>
              <a:rPr lang="zh-CN" altLang="en-US" sz="4000" b="1" dirty="0">
                <a:solidFill>
                  <a:srgbClr val="003366"/>
                </a:solidFill>
                <a:effectLst/>
              </a:rPr>
              <a:t>讲 </a:t>
            </a:r>
            <a:r>
              <a:rPr lang="en-US" altLang="zh-CN" sz="4000" b="1" dirty="0">
                <a:solidFill>
                  <a:srgbClr val="003366"/>
                </a:solidFill>
                <a:effectLst/>
              </a:rPr>
              <a:t>DOM</a:t>
            </a:r>
            <a:r>
              <a:rPr lang="zh-CN" altLang="en-US" sz="4000" b="1" dirty="0" err="1">
                <a:solidFill>
                  <a:srgbClr val="003366"/>
                </a:solidFill>
                <a:effectLst/>
              </a:rPr>
              <a:t>对象</a:t>
            </a:r>
            <a:endParaRPr lang="zh-CN" altLang="en-US" sz="4000" b="1" dirty="0" err="1">
              <a:solidFill>
                <a:srgbClr val="003366"/>
              </a:solidFill>
              <a:effectLst/>
            </a:endParaRPr>
          </a:p>
        </p:txBody>
      </p:sp>
      <p:sp>
        <p:nvSpPr>
          <p:cNvPr id="294915" name="文本占位符 294914"/>
          <p:cNvSpPr>
            <a:spLocks noGrp="1"/>
          </p:cNvSpPr>
          <p:nvPr>
            <p:ph type="body" idx="1"/>
          </p:nvPr>
        </p:nvSpPr>
        <p:spPr>
          <a:xfrm>
            <a:off x="462915" y="978535"/>
            <a:ext cx="8218170" cy="4256405"/>
          </a:xfrm>
        </p:spPr>
        <p:txBody>
          <a:bodyPr/>
          <a:p>
            <a:pPr marL="0" indent="0">
              <a:lnSpc>
                <a:spcPct val="105000"/>
              </a:lnSpc>
              <a:spcBef>
                <a:spcPct val="10000"/>
              </a:spcBef>
              <a:buNone/>
            </a:pPr>
            <a:endParaRPr sz="3600" b="1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/>
              <a:t>19</a:t>
            </a:r>
            <a:r>
              <a:rPr b="1" dirty="0"/>
              <a:t>.1 DOM概述</a:t>
            </a:r>
            <a:endParaRPr b="1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/>
              <a:t>19</a:t>
            </a:r>
            <a:r>
              <a:rPr b="1" dirty="0"/>
              <a:t>.2 DOM对象</a:t>
            </a:r>
            <a:endParaRPr b="1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/>
              <a:t>19</a:t>
            </a:r>
            <a:r>
              <a:rPr b="1" dirty="0"/>
              <a:t>.3 使用DOM访问文档元素</a:t>
            </a:r>
            <a:endParaRPr b="1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/>
              <a:t>19</a:t>
            </a:r>
            <a:r>
              <a:rPr b="1" dirty="0"/>
              <a:t>.4 表单及表单元素对象</a:t>
            </a:r>
            <a:endParaRPr b="1" dirty="0"/>
          </a:p>
          <a:p>
            <a:pPr>
              <a:lnSpc>
                <a:spcPct val="105000"/>
              </a:lnSpc>
              <a:spcBef>
                <a:spcPct val="10000"/>
              </a:spcBef>
            </a:pPr>
            <a:endParaRPr lang="zh-CN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9618" name="标题 879617"/>
          <p:cNvSpPr>
            <a:spLocks noGrp="1"/>
          </p:cNvSpPr>
          <p:nvPr>
            <p:ph type="title"/>
          </p:nvPr>
        </p:nvSpPr>
        <p:spPr>
          <a:xfrm>
            <a:off x="25083" y="0"/>
            <a:ext cx="8229600" cy="760413"/>
          </a:xfrm>
        </p:spPr>
        <p:txBody>
          <a:bodyPr anchor="b">
            <a:scene3d>
              <a:camera prst="orthographicFront"/>
              <a:lightRig rig="threePt" dir="t"/>
            </a:scene3d>
          </a:bodyPr>
          <a:p>
            <a:pPr marL="457200" indent="-457200" algn="l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003366"/>
                </a:solidFill>
                <a:effectLst/>
              </a:rPr>
              <a:t> </a:t>
            </a:r>
            <a:r>
              <a:rPr lang="zh-CN" altLang="en-US" sz="3200" b="1" dirty="0">
                <a:solidFill>
                  <a:srgbClr val="003366"/>
                </a:solidFill>
                <a:effectLst/>
              </a:rPr>
              <a:t>元素</a:t>
            </a:r>
            <a:r>
              <a:rPr lang="zh-CN" altLang="en-US" sz="3200" b="1" dirty="0">
                <a:solidFill>
                  <a:schemeClr val="tx1"/>
                </a:solidFill>
                <a:effectLst/>
              </a:rPr>
              <a:t>对象的常用方法 </a:t>
            </a:r>
            <a:endParaRPr lang="en-US" altLang="zh-CN" sz="3200" b="1" dirty="0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437515" y="854710"/>
          <a:ext cx="8152765" cy="544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6896100" imgH="4010025" progId="Paint.Picture">
                  <p:embed/>
                </p:oleObj>
              </mc:Choice>
              <mc:Fallback>
                <p:oleObj name="" r:id="rId1" imgW="6896100" imgH="40100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7515" y="854710"/>
                        <a:ext cx="8152765" cy="544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7570" name="标题 877569"/>
          <p:cNvSpPr>
            <a:spLocks noGrp="1"/>
          </p:cNvSpPr>
          <p:nvPr>
            <p:ph type="title"/>
          </p:nvPr>
        </p:nvSpPr>
        <p:spPr>
          <a:xfrm>
            <a:off x="31433" y="89853"/>
            <a:ext cx="8518525" cy="792162"/>
          </a:xfrm>
        </p:spPr>
        <p:txBody>
          <a:bodyPr anchor="b"/>
          <a:p>
            <a:pPr algn="l"/>
            <a:r>
              <a:rPr lang="en-US" altLang="zh-CN" sz="3600" b="1" dirty="0">
                <a:solidFill>
                  <a:srgbClr val="003366"/>
                </a:solidFill>
                <a:effectLst/>
              </a:rPr>
              <a:t>3. 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属性对象</a:t>
            </a:r>
            <a:endParaRPr lang="zh-CN" altLang="en-US" sz="36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877571" name="文本占位符 877570"/>
          <p:cNvSpPr>
            <a:spLocks noGrp="1"/>
          </p:cNvSpPr>
          <p:nvPr>
            <p:ph type="body" idx="1"/>
          </p:nvPr>
        </p:nvSpPr>
        <p:spPr>
          <a:xfrm>
            <a:off x="135255" y="882015"/>
            <a:ext cx="8914130" cy="5589270"/>
          </a:xfrm>
        </p:spPr>
        <p:txBody>
          <a:bodyPr/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</a:pPr>
            <a:r>
              <a:rPr sz="3000" b="1" dirty="0"/>
              <a:t>在HTML DOM中，一个属性节点就是一个属性对象，代表HTML元素的一个属性。</a:t>
            </a:r>
            <a:endParaRPr sz="3000" b="1" dirty="0"/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</a:pPr>
            <a:r>
              <a:rPr sz="3000" b="1" dirty="0"/>
              <a:t>一个元素可以拥有多个属性。元素的所有属性存放在表示无序的集合NamedNodeMap中。NamedNodeMap中的节点可通过名称或索引来访问。</a:t>
            </a:r>
            <a:endParaRPr sz="3000" b="1" dirty="0"/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</a:pPr>
            <a:r>
              <a:rPr sz="3000" b="1" dirty="0"/>
              <a:t>使用DOM处理HTML文档元素属性时需要使用属性对象的属性和相关方法。</a:t>
            </a:r>
            <a:endParaRPr sz="3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9618" name="标题 879617"/>
          <p:cNvSpPr>
            <a:spLocks noGrp="1"/>
          </p:cNvSpPr>
          <p:nvPr>
            <p:ph type="title"/>
          </p:nvPr>
        </p:nvSpPr>
        <p:spPr>
          <a:xfrm>
            <a:off x="33655" y="411480"/>
            <a:ext cx="8229600" cy="514350"/>
          </a:xfrm>
        </p:spPr>
        <p:txBody>
          <a:bodyPr anchor="b">
            <a:scene3d>
              <a:camera prst="orthographicFront"/>
              <a:lightRig rig="threePt" dir="t"/>
            </a:scene3d>
          </a:bodyPr>
          <a:p>
            <a:pPr marL="457200" indent="-457200" algn="l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effectLst/>
              </a:rPr>
              <a:t>属性对象的常用属性和方法</a:t>
            </a:r>
            <a:endParaRPr lang="zh-CN" altLang="en-US" sz="3200" b="1" dirty="0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33655" y="1380490"/>
          <a:ext cx="9039225" cy="33718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3840"/>
                <a:gridCol w="7525385"/>
              </a:tblGrid>
              <a:tr h="5594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2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属性</a:t>
                      </a:r>
                      <a:r>
                        <a:rPr lang="en-US" altLang="zh-CN" sz="22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/</a:t>
                      </a:r>
                      <a:r>
                        <a:rPr lang="zh-CN" altLang="en-US" sz="22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方法</a:t>
                      </a:r>
                      <a:endParaRPr lang="zh-CN" altLang="en-US" sz="2200" b="1">
                        <a:solidFill>
                          <a:schemeClr val="accent6">
                            <a:lumMod val="10000"/>
                          </a:schemeClr>
                        </a:solidFill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2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描 述</a:t>
                      </a:r>
                      <a:endParaRPr lang="zh-CN" altLang="en-US" sz="2200" b="1">
                        <a:solidFill>
                          <a:schemeClr val="accent6">
                            <a:lumMod val="10000"/>
                          </a:schemeClr>
                        </a:solidFill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15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name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使用属性对象来引用，返回元素属性的名称。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15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value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使用属性对象来引用，设置或返回元素属性的值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15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item()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为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NamedNodeMap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对象的方法，返回该集合中指定下标的节点。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7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lengh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为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NamedNodeMap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对象的属性，返回该集合中的节点数。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7570" name="标题 877569"/>
          <p:cNvSpPr>
            <a:spLocks noGrp="1"/>
          </p:cNvSpPr>
          <p:nvPr>
            <p:ph type="title"/>
          </p:nvPr>
        </p:nvSpPr>
        <p:spPr>
          <a:xfrm>
            <a:off x="31750" y="254635"/>
            <a:ext cx="8518525" cy="636905"/>
          </a:xfrm>
        </p:spPr>
        <p:txBody>
          <a:bodyPr anchor="b"/>
          <a:p>
            <a:pPr algn="l"/>
            <a:r>
              <a:rPr lang="en-US" altLang="zh-CN" sz="3600" b="1" dirty="0">
                <a:solidFill>
                  <a:srgbClr val="003366"/>
                </a:solidFill>
                <a:effectLst/>
              </a:rPr>
              <a:t>19.3 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使用</a:t>
            </a:r>
            <a:r>
              <a:rPr lang="en-US" altLang="zh-CN" sz="3600" b="1" dirty="0">
                <a:solidFill>
                  <a:srgbClr val="003366"/>
                </a:solidFill>
                <a:effectLst/>
              </a:rPr>
              <a:t>DOM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访问文档元素</a:t>
            </a:r>
            <a:endParaRPr lang="zh-CN" altLang="en-US" sz="36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877571" name="文本占位符 877570"/>
          <p:cNvSpPr>
            <a:spLocks noGrp="1"/>
          </p:cNvSpPr>
          <p:nvPr>
            <p:ph type="body" idx="1"/>
          </p:nvPr>
        </p:nvSpPr>
        <p:spPr>
          <a:xfrm>
            <a:off x="31750" y="1056005"/>
            <a:ext cx="9009380" cy="5589270"/>
          </a:xfrm>
        </p:spPr>
        <p:txBody>
          <a:bodyPr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000" b="1" dirty="0">
                <a:solidFill>
                  <a:schemeClr val="tx1"/>
                </a:solidFill>
                <a:effectLst/>
              </a:rPr>
              <a:t>使用</a:t>
            </a:r>
            <a:r>
              <a:rPr lang="en-US" altLang="zh-CN" sz="3000" b="1" dirty="0">
                <a:solidFill>
                  <a:schemeClr val="tx1"/>
                </a:solidFill>
                <a:effectLst/>
              </a:rPr>
              <a:t>DOM</a:t>
            </a:r>
            <a:r>
              <a:rPr lang="zh-CN" altLang="en-US" sz="3000" b="1" dirty="0">
                <a:solidFill>
                  <a:schemeClr val="tx1"/>
                </a:solidFill>
                <a:effectLst/>
              </a:rPr>
              <a:t>访问文档元素主要涉及以下一些操作：</a:t>
            </a:r>
            <a:endParaRPr lang="zh-CN" altLang="en-US" b="1" dirty="0">
              <a:solidFill>
                <a:schemeClr val="tx1"/>
              </a:solidFill>
              <a:effectLst/>
            </a:endParaRPr>
          </a:p>
          <a:p>
            <a:pPr lvl="1">
              <a:buClr>
                <a:srgbClr val="FF0000"/>
              </a:buClr>
            </a:pPr>
            <a:r>
              <a:rPr lang="zh-CN" altLang="en-US" b="1" dirty="0">
                <a:solidFill>
                  <a:schemeClr val="accent6">
                    <a:lumMod val="10000"/>
                  </a:schemeClr>
                </a:solidFill>
              </a:rPr>
              <a:t>获取文档元素</a:t>
            </a:r>
            <a:endParaRPr lang="zh-CN" altLang="en-US" b="1" dirty="0">
              <a:solidFill>
                <a:schemeClr val="accent6">
                  <a:lumMod val="10000"/>
                </a:schemeClr>
              </a:solidFill>
            </a:endParaRPr>
          </a:p>
          <a:p>
            <a:pPr lvl="1">
              <a:buClr>
                <a:srgbClr val="FF0000"/>
              </a:buClr>
            </a:pPr>
            <a:r>
              <a:rPr lang="zh-CN" altLang="en-US" b="1" dirty="0">
                <a:solidFill>
                  <a:schemeClr val="accent6">
                    <a:lumMod val="10000"/>
                  </a:schemeClr>
                </a:solidFill>
              </a:rPr>
              <a:t>访问和设置文档元素属性</a:t>
            </a:r>
            <a:endParaRPr lang="zh-CN" altLang="en-US" b="1" dirty="0">
              <a:solidFill>
                <a:schemeClr val="accent6">
                  <a:lumMod val="10000"/>
                </a:schemeClr>
              </a:solidFill>
            </a:endParaRPr>
          </a:p>
          <a:p>
            <a:pPr lvl="1">
              <a:buClr>
                <a:srgbClr val="FF0000"/>
              </a:buClr>
            </a:pPr>
            <a:r>
              <a:rPr lang="zh-CN" altLang="en-US" b="1" dirty="0">
                <a:solidFill>
                  <a:schemeClr val="accent6">
                    <a:lumMod val="10000"/>
                  </a:schemeClr>
                </a:solidFill>
              </a:rPr>
              <a:t>使用</a:t>
            </a:r>
            <a:r>
              <a:rPr lang="en-US" altLang="zh-CN" b="1" dirty="0">
                <a:solidFill>
                  <a:schemeClr val="accent6">
                    <a:lumMod val="10000"/>
                  </a:schemeClr>
                </a:solidFill>
              </a:rPr>
              <a:t>innerHTML</a:t>
            </a:r>
            <a:r>
              <a:rPr lang="zh-CN" altLang="en-US" b="1" dirty="0">
                <a:solidFill>
                  <a:schemeClr val="accent6">
                    <a:lumMod val="10000"/>
                  </a:schemeClr>
                </a:solidFill>
              </a:rPr>
              <a:t>属性访问和设置文档内容</a:t>
            </a:r>
            <a:endParaRPr lang="zh-CN" altLang="en-US" b="1" dirty="0"/>
          </a:p>
          <a:p>
            <a:pPr lvl="1">
              <a:buClr>
                <a:srgbClr val="FF0000"/>
              </a:buClr>
            </a:pPr>
            <a:r>
              <a:rPr lang="zh-CN" altLang="en-US" b="1" dirty="0">
                <a:solidFill>
                  <a:schemeClr val="accent6">
                    <a:lumMod val="10000"/>
                  </a:schemeClr>
                </a:solidFill>
              </a:rPr>
              <a:t>使用</a:t>
            </a:r>
            <a:r>
              <a:rPr lang="en-US" altLang="zh-CN" b="1" dirty="0">
                <a:solidFill>
                  <a:schemeClr val="accent6">
                    <a:lumMod val="10000"/>
                  </a:schemeClr>
                </a:solidFill>
              </a:rPr>
              <a:t>DOM</a:t>
            </a:r>
            <a:r>
              <a:rPr lang="zh-CN" altLang="en-US" b="1" dirty="0">
                <a:solidFill>
                  <a:schemeClr val="accent6">
                    <a:lumMod val="10000"/>
                  </a:schemeClr>
                </a:solidFill>
              </a:rPr>
              <a:t>创建、插入、修改和删除节点</a:t>
            </a:r>
            <a:endParaRPr lang="zh-CN" altLang="en-US" b="1" dirty="0">
              <a:solidFill>
                <a:schemeClr val="accent6">
                  <a:lumMod val="10000"/>
                </a:schemeClr>
              </a:solidFill>
            </a:endParaRPr>
          </a:p>
          <a:p>
            <a:pPr lvl="1">
              <a:buClr>
                <a:srgbClr val="FF0000"/>
              </a:buClr>
            </a:pPr>
            <a:endParaRPr lang="zh-CN" altLang="en-US" b="1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7570" name="标题 877569"/>
          <p:cNvSpPr>
            <a:spLocks noGrp="1"/>
          </p:cNvSpPr>
          <p:nvPr>
            <p:ph type="title"/>
          </p:nvPr>
        </p:nvSpPr>
        <p:spPr>
          <a:xfrm>
            <a:off x="31750" y="90170"/>
            <a:ext cx="8518525" cy="636905"/>
          </a:xfrm>
        </p:spPr>
        <p:txBody>
          <a:bodyPr anchor="b"/>
          <a:p>
            <a:pPr algn="l"/>
            <a:r>
              <a:rPr lang="en-US" altLang="zh-CN" sz="3300" b="1" dirty="0">
                <a:solidFill>
                  <a:srgbClr val="003366"/>
                </a:solidFill>
                <a:effectLst/>
              </a:rPr>
              <a:t>1. </a:t>
            </a:r>
            <a:r>
              <a:rPr lang="zh-CN" altLang="en-US" sz="3300" b="1" dirty="0">
                <a:solidFill>
                  <a:srgbClr val="003366"/>
                </a:solidFill>
                <a:effectLst/>
              </a:rPr>
              <a:t>使用</a:t>
            </a:r>
            <a:r>
              <a:rPr lang="en-US" altLang="zh-CN" sz="3300" b="1" dirty="0">
                <a:solidFill>
                  <a:srgbClr val="003366"/>
                </a:solidFill>
                <a:effectLst/>
              </a:rPr>
              <a:t>DOM</a:t>
            </a:r>
            <a:r>
              <a:rPr lang="zh-CN" altLang="en-US" sz="3300" b="1" dirty="0">
                <a:solidFill>
                  <a:srgbClr val="003366"/>
                </a:solidFill>
                <a:effectLst/>
              </a:rPr>
              <a:t>获取文档元素</a:t>
            </a:r>
            <a:endParaRPr lang="zh-CN" altLang="en-US" sz="33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877571" name="文本占位符 877570"/>
          <p:cNvSpPr>
            <a:spLocks noGrp="1"/>
          </p:cNvSpPr>
          <p:nvPr>
            <p:ph type="body" idx="1"/>
          </p:nvPr>
        </p:nvSpPr>
        <p:spPr>
          <a:xfrm>
            <a:off x="31750" y="817245"/>
            <a:ext cx="9009380" cy="5589270"/>
          </a:xfrm>
        </p:spPr>
        <p:txBody>
          <a:bodyPr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000" b="1" dirty="0">
                <a:solidFill>
                  <a:schemeClr val="tx1"/>
                </a:solidFill>
                <a:effectLst/>
              </a:rPr>
              <a:t>使用</a:t>
            </a:r>
            <a:r>
              <a:rPr lang="en-US" altLang="zh-CN" sz="3000" b="1" dirty="0">
                <a:solidFill>
                  <a:schemeClr val="tx1"/>
                </a:solidFill>
                <a:effectLst/>
              </a:rPr>
              <a:t>DOM</a:t>
            </a:r>
            <a:r>
              <a:rPr lang="zh-CN" altLang="en-US" sz="3000" b="1" dirty="0">
                <a:solidFill>
                  <a:schemeClr val="tx1"/>
                </a:solidFill>
                <a:effectLst/>
              </a:rPr>
              <a:t>获取文档元素有以下几种方式：</a:t>
            </a:r>
            <a:endParaRPr lang="zh-CN" altLang="en-US" b="1" dirty="0">
              <a:solidFill>
                <a:schemeClr val="tx1"/>
              </a:solidFill>
              <a:effectLst/>
            </a:endParaRPr>
          </a:p>
          <a:p>
            <a:pPr lvl="1">
              <a:buClr>
                <a:srgbClr val="FF0000"/>
              </a:buClr>
            </a:pPr>
            <a:r>
              <a:rPr lang="zh-CN" altLang="en-US" b="1" dirty="0">
                <a:solidFill>
                  <a:srgbClr val="0000FF"/>
                </a:solidFill>
              </a:rPr>
              <a:t>用指定的id属性：</a:t>
            </a:r>
            <a:r>
              <a:rPr lang="zh-CN" altLang="en-US" b="1" dirty="0">
                <a:solidFill>
                  <a:schemeClr val="accent6">
                    <a:lumMod val="10000"/>
                  </a:schemeClr>
                </a:solidFill>
              </a:rPr>
              <a:t>调用document.getElementById(id属性值);</a:t>
            </a:r>
            <a:endParaRPr lang="zh-CN" altLang="en-US" b="1" dirty="0">
              <a:solidFill>
                <a:schemeClr val="accent6">
                  <a:lumMod val="10000"/>
                </a:schemeClr>
              </a:solidFill>
            </a:endParaRPr>
          </a:p>
          <a:p>
            <a:pPr lvl="1">
              <a:buClr>
                <a:srgbClr val="FF0000"/>
              </a:buClr>
            </a:pPr>
            <a:r>
              <a:rPr lang="zh-CN" altLang="en-US" b="1" dirty="0">
                <a:solidFill>
                  <a:srgbClr val="0000FF"/>
                </a:solidFill>
              </a:rPr>
              <a:t>用指定的name属性：</a:t>
            </a:r>
            <a:r>
              <a:rPr lang="zh-CN" altLang="en-US" b="1" dirty="0">
                <a:solidFill>
                  <a:schemeClr val="accent6">
                    <a:lumMod val="10000"/>
                  </a:schemeClr>
                </a:solidFill>
              </a:rPr>
              <a:t>调用document.getElementsByName(name属性值);</a:t>
            </a:r>
            <a:endParaRPr lang="zh-CN" altLang="en-US" b="1" dirty="0"/>
          </a:p>
          <a:p>
            <a:pPr lvl="1">
              <a:buClr>
                <a:srgbClr val="FF0000"/>
              </a:buClr>
            </a:pPr>
            <a:r>
              <a:rPr lang="zh-CN" altLang="en-US" b="1" dirty="0">
                <a:solidFill>
                  <a:srgbClr val="0000FF"/>
                </a:solidFill>
              </a:rPr>
              <a:t>用指定的标签名字：</a:t>
            </a:r>
            <a:r>
              <a:rPr lang="zh-CN" altLang="en-US" b="1" dirty="0">
                <a:solidFill>
                  <a:schemeClr val="accent6">
                    <a:lumMod val="10000"/>
                  </a:schemeClr>
                </a:solidFill>
              </a:rPr>
              <a:t>调用document|元素对象.getElementsByTagName(标签名);</a:t>
            </a:r>
            <a:endParaRPr lang="zh-CN" altLang="en-US" b="1" dirty="0"/>
          </a:p>
          <a:p>
            <a:pPr lvl="1">
              <a:buClr>
                <a:srgbClr val="FF0000"/>
              </a:buClr>
            </a:pPr>
            <a:r>
              <a:rPr lang="zh-CN" altLang="en-US" b="1" dirty="0">
                <a:solidFill>
                  <a:srgbClr val="0000FF"/>
                </a:solidFill>
              </a:rPr>
              <a:t>用指定的CSS类：</a:t>
            </a:r>
            <a:r>
              <a:rPr lang="zh-CN" altLang="en-US" b="1" dirty="0">
                <a:solidFill>
                  <a:schemeClr val="accent6">
                    <a:lumMod val="10000"/>
                  </a:schemeClr>
                </a:solidFill>
              </a:rPr>
              <a:t>调用document|元素对象.getElementsByClassName(类名);</a:t>
            </a:r>
            <a:endParaRPr lang="zh-CN" altLang="en-US" b="1" dirty="0"/>
          </a:p>
          <a:p>
            <a:pPr lvl="1" algn="l">
              <a:buClr>
                <a:srgbClr val="FF0000"/>
              </a:buClr>
            </a:pPr>
            <a:r>
              <a:rPr lang="zh-CN" altLang="en-US" b="1" dirty="0">
                <a:solidFill>
                  <a:srgbClr val="0000FF"/>
                </a:solidFill>
              </a:rPr>
              <a:t>匹配指定的CSS选择器：</a:t>
            </a:r>
            <a:r>
              <a:rPr lang="zh-CN" altLang="en-US" b="1" dirty="0">
                <a:solidFill>
                  <a:schemeClr val="accent6">
                    <a:lumMod val="10000"/>
                  </a:schemeClr>
                </a:solidFill>
              </a:rPr>
              <a:t>调用document|元素对象.querySelectorAll(选择器)</a:t>
            </a:r>
            <a:r>
              <a:rPr lang="zh-CN" altLang="en-US" b="1" dirty="0">
                <a:solidFill>
                  <a:schemeClr val="accent6">
                    <a:lumMod val="10000"/>
                  </a:schemeClr>
                </a:solidFill>
                <a:sym typeface="+mn-ea"/>
              </a:rPr>
              <a:t>;</a:t>
            </a:r>
            <a:endParaRPr lang="zh-CN" altLang="en-US" b="1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54610" y="572135"/>
          <a:ext cx="9017000" cy="6281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9848850" imgH="5972175" progId="Paint.Picture">
                  <p:embed/>
                </p:oleObj>
              </mc:Choice>
              <mc:Fallback>
                <p:oleObj name="" r:id="rId1" imgW="9848850" imgH="59721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610" y="572135"/>
                        <a:ext cx="9017000" cy="6281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7810" name="标题 887809"/>
          <p:cNvSpPr>
            <a:spLocks noGrp="1"/>
          </p:cNvSpPr>
          <p:nvPr>
            <p:ph type="title"/>
          </p:nvPr>
        </p:nvSpPr>
        <p:spPr>
          <a:xfrm>
            <a:off x="457200" y="81915"/>
            <a:ext cx="8229600" cy="546735"/>
          </a:xfrm>
        </p:spPr>
        <p:txBody>
          <a:bodyPr anchor="b"/>
          <a:p>
            <a:r>
              <a:rPr lang="zh-CN" altLang="en-US" sz="3300" b="1" dirty="0">
                <a:solidFill>
                  <a:schemeClr val="tx1">
                    <a:lumMod val="75000"/>
                  </a:schemeClr>
                </a:solidFill>
                <a:effectLst/>
              </a:rPr>
              <a:t>使用DOM获取文档元素示例</a:t>
            </a:r>
            <a:endParaRPr lang="zh-CN" altLang="en-US" sz="3300" b="1" dirty="0">
              <a:solidFill>
                <a:schemeClr val="tx1">
                  <a:lumMod val="75000"/>
                </a:schemeClr>
              </a:solidFill>
              <a:effectLst/>
            </a:endParaRPr>
          </a:p>
        </p:txBody>
      </p:sp>
      <p:sp>
        <p:nvSpPr>
          <p:cNvPr id="887814" name="矩形 887813"/>
          <p:cNvSpPr/>
          <p:nvPr/>
        </p:nvSpPr>
        <p:spPr>
          <a:xfrm>
            <a:off x="1225550" y="2988310"/>
            <a:ext cx="3669030" cy="450215"/>
          </a:xfrm>
          <a:prstGeom prst="rect">
            <a:avLst/>
          </a:prstGeom>
          <a:noFill/>
          <a:ln w="12700" cap="sq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6172835" y="4193540"/>
          <a:ext cx="2668905" cy="1830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2667000" imgH="1828800" progId="Paint.Picture">
                  <p:embed/>
                </p:oleObj>
              </mc:Choice>
              <mc:Fallback>
                <p:oleObj name="" r:id="rId3" imgW="2667000" imgH="18288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72835" y="4193540"/>
                        <a:ext cx="2668905" cy="1830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88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7570" name="标题 877569"/>
          <p:cNvSpPr>
            <a:spLocks noGrp="1"/>
          </p:cNvSpPr>
          <p:nvPr>
            <p:ph type="title"/>
          </p:nvPr>
        </p:nvSpPr>
        <p:spPr>
          <a:xfrm>
            <a:off x="31750" y="90170"/>
            <a:ext cx="8518525" cy="636905"/>
          </a:xfrm>
        </p:spPr>
        <p:txBody>
          <a:bodyPr anchor="b"/>
          <a:p>
            <a:pPr algn="l"/>
            <a:r>
              <a:rPr lang="en-US" altLang="zh-CN" sz="3300" b="1" dirty="0">
                <a:solidFill>
                  <a:srgbClr val="003366"/>
                </a:solidFill>
                <a:effectLst/>
              </a:rPr>
              <a:t>2. </a:t>
            </a:r>
            <a:r>
              <a:rPr lang="zh-CN" altLang="en-US" sz="3300" b="1" dirty="0">
                <a:solidFill>
                  <a:srgbClr val="003366"/>
                </a:solidFill>
                <a:effectLst/>
              </a:rPr>
              <a:t>访问和设置文档元素属性</a:t>
            </a:r>
            <a:endParaRPr lang="zh-CN" altLang="en-US" sz="33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877571" name="文本占位符 877570"/>
          <p:cNvSpPr>
            <a:spLocks noGrp="1"/>
          </p:cNvSpPr>
          <p:nvPr>
            <p:ph type="body" idx="1"/>
          </p:nvPr>
        </p:nvSpPr>
        <p:spPr>
          <a:xfrm>
            <a:off x="31750" y="1104900"/>
            <a:ext cx="8647430" cy="5211445"/>
          </a:xfrm>
        </p:spPr>
        <p:txBody>
          <a:bodyPr/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sz="3000" b="1" dirty="0">
                <a:solidFill>
                  <a:schemeClr val="tx1"/>
                </a:solidFill>
                <a:effectLst/>
              </a:rPr>
              <a:t>使用</a:t>
            </a:r>
            <a:r>
              <a:rPr lang="en-US" sz="3000" b="1" dirty="0">
                <a:solidFill>
                  <a:schemeClr val="tx1"/>
                </a:solidFill>
                <a:effectLst/>
              </a:rPr>
              <a:t>DOM</a:t>
            </a:r>
            <a:r>
              <a:rPr sz="3000" b="1" dirty="0">
                <a:solidFill>
                  <a:schemeClr val="tx1"/>
                </a:solidFill>
                <a:effectLst/>
              </a:rPr>
              <a:t>访问或设置属性可以动态的修改</a:t>
            </a:r>
            <a:r>
              <a:rPr lang="zh-CN" sz="3000" b="1" dirty="0">
                <a:solidFill>
                  <a:schemeClr val="tx1"/>
                </a:solidFill>
                <a:effectLst/>
              </a:rPr>
              <a:t>元素</a:t>
            </a:r>
            <a:r>
              <a:rPr sz="3000" b="1" dirty="0">
                <a:solidFill>
                  <a:schemeClr val="tx1"/>
                </a:solidFill>
                <a:effectLst/>
              </a:rPr>
              <a:t>样式</a:t>
            </a:r>
            <a:r>
              <a:rPr lang="zh-CN" sz="3000" b="1" dirty="0">
                <a:solidFill>
                  <a:schemeClr val="tx1"/>
                </a:solidFill>
                <a:effectLst/>
              </a:rPr>
              <a:t>以及更换</a:t>
            </a:r>
            <a:r>
              <a:rPr sz="3000" b="1" dirty="0">
                <a:solidFill>
                  <a:schemeClr val="tx1"/>
                </a:solidFill>
                <a:effectLst/>
              </a:rPr>
              <a:t>图片</a:t>
            </a:r>
            <a:r>
              <a:rPr lang="zh-CN" sz="3000" b="1" dirty="0">
                <a:solidFill>
                  <a:schemeClr val="tx1"/>
                </a:solidFill>
                <a:effectLst/>
              </a:rPr>
              <a:t>等功能</a:t>
            </a:r>
            <a:r>
              <a:rPr sz="3000" b="1" dirty="0">
                <a:solidFill>
                  <a:schemeClr val="tx1"/>
                </a:solidFill>
                <a:effectLst/>
              </a:rPr>
              <a:t>，极大的增强用户与浏览器的交互性，提高用户体验。</a:t>
            </a:r>
            <a:endParaRPr lang="zh-CN" sz="3000" b="1" dirty="0">
              <a:solidFill>
                <a:schemeClr val="tx1"/>
              </a:solidFill>
              <a:effectLst/>
            </a:endParaRPr>
          </a:p>
          <a:p>
            <a:pPr marL="457200" lvl="1" indent="0">
              <a:buClr>
                <a:srgbClr val="FF0000"/>
              </a:buClr>
              <a:buNone/>
            </a:pPr>
            <a:endParaRPr lang="zh-CN" altLang="en-US" sz="3000" b="1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7570" name="标题 877569"/>
          <p:cNvSpPr>
            <a:spLocks noGrp="1"/>
          </p:cNvSpPr>
          <p:nvPr>
            <p:ph type="title"/>
          </p:nvPr>
        </p:nvSpPr>
        <p:spPr>
          <a:xfrm>
            <a:off x="15875" y="151130"/>
            <a:ext cx="9112885" cy="636905"/>
          </a:xfrm>
        </p:spPr>
        <p:txBody>
          <a:bodyPr anchor="b"/>
          <a:p>
            <a:pPr algn="l"/>
            <a:r>
              <a:rPr lang="en-US" altLang="zh-CN" sz="3300" b="1" dirty="0">
                <a:solidFill>
                  <a:srgbClr val="003366"/>
                </a:solidFill>
                <a:effectLst/>
              </a:rPr>
              <a:t>3. </a:t>
            </a:r>
            <a:r>
              <a:rPr lang="zh-CN" altLang="en-US" sz="3300" b="1" dirty="0">
                <a:solidFill>
                  <a:srgbClr val="003366"/>
                </a:solidFill>
                <a:effectLst/>
              </a:rPr>
              <a:t>使用</a:t>
            </a:r>
            <a:r>
              <a:rPr lang="en-US" altLang="zh-CN" sz="3300" b="1" dirty="0">
                <a:solidFill>
                  <a:srgbClr val="003366"/>
                </a:solidFill>
                <a:effectLst/>
              </a:rPr>
              <a:t>innerHTML</a:t>
            </a:r>
            <a:r>
              <a:rPr lang="zh-CN" altLang="en-US" sz="3300" b="1" dirty="0">
                <a:solidFill>
                  <a:srgbClr val="003366"/>
                </a:solidFill>
                <a:effectLst/>
              </a:rPr>
              <a:t>属性访问和设置元素内容</a:t>
            </a:r>
            <a:endParaRPr lang="zh-CN" altLang="en-US" sz="33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877571" name="文本占位符 877570"/>
          <p:cNvSpPr>
            <a:spLocks noGrp="1"/>
          </p:cNvSpPr>
          <p:nvPr>
            <p:ph type="body" idx="1"/>
          </p:nvPr>
        </p:nvSpPr>
        <p:spPr>
          <a:xfrm>
            <a:off x="31750" y="1104900"/>
            <a:ext cx="8647430" cy="5211445"/>
          </a:xfrm>
        </p:spPr>
        <p:txBody>
          <a:bodyPr/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sz="3000" b="1" dirty="0">
                <a:solidFill>
                  <a:schemeClr val="tx1"/>
                </a:solidFill>
                <a:effectLst/>
              </a:rPr>
              <a:t>使用</a:t>
            </a:r>
            <a:r>
              <a:rPr lang="en-US" altLang="zh-CN" sz="3000" b="1" dirty="0">
                <a:solidFill>
                  <a:schemeClr val="tx1"/>
                </a:solidFill>
                <a:effectLst/>
              </a:rPr>
              <a:t>innerHTML</a:t>
            </a:r>
            <a:r>
              <a:rPr lang="zh-CN" altLang="zh-CN" sz="3000" b="1" dirty="0">
                <a:solidFill>
                  <a:schemeClr val="tx1"/>
                </a:solidFill>
                <a:effectLst/>
              </a:rPr>
              <a:t>属性可以访问和设置文档元素的内容，实现动态修改页面内容的功能</a:t>
            </a:r>
            <a:r>
              <a:rPr sz="3000" b="1" dirty="0">
                <a:solidFill>
                  <a:schemeClr val="tx1"/>
                </a:solidFill>
                <a:effectLst/>
              </a:rPr>
              <a:t>。</a:t>
            </a:r>
            <a:endParaRPr lang="zh-CN" sz="3000" b="1" dirty="0">
              <a:solidFill>
                <a:schemeClr val="tx1"/>
              </a:solidFill>
              <a:effectLst/>
            </a:endParaRPr>
          </a:p>
          <a:p>
            <a:pPr marL="457200" lvl="1" indent="0">
              <a:buClr>
                <a:srgbClr val="FF0000"/>
              </a:buClr>
              <a:buNone/>
            </a:pPr>
            <a:endParaRPr lang="zh-CN" altLang="en-US" sz="3000" b="1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7810" name="标题 887809"/>
          <p:cNvSpPr>
            <a:spLocks noGrp="1"/>
          </p:cNvSpPr>
          <p:nvPr>
            <p:ph type="title"/>
          </p:nvPr>
        </p:nvSpPr>
        <p:spPr>
          <a:xfrm>
            <a:off x="8890" y="81915"/>
            <a:ext cx="9009380" cy="546735"/>
          </a:xfrm>
        </p:spPr>
        <p:txBody>
          <a:bodyPr anchor="b"/>
          <a:p>
            <a:r>
              <a:rPr lang="zh-CN" altLang="en-US" sz="3300" b="1" dirty="0">
                <a:solidFill>
                  <a:schemeClr val="tx1">
                    <a:lumMod val="75000"/>
                  </a:schemeClr>
                </a:solidFill>
                <a:effectLst/>
              </a:rPr>
              <a:t>访问和设置元素属性以及元素内容</a:t>
            </a:r>
            <a:r>
              <a:rPr lang="en-US" altLang="zh-CN" sz="3300" b="1" dirty="0">
                <a:solidFill>
                  <a:schemeClr val="tx1">
                    <a:lumMod val="75000"/>
                  </a:schemeClr>
                </a:solidFill>
                <a:effectLst/>
              </a:rPr>
              <a:t>-HTML</a:t>
            </a:r>
            <a:r>
              <a:rPr lang="zh-CN" altLang="en-US" sz="3300" b="1" dirty="0">
                <a:solidFill>
                  <a:schemeClr val="tx1">
                    <a:lumMod val="75000"/>
                  </a:schemeClr>
                </a:solidFill>
                <a:effectLst/>
              </a:rPr>
              <a:t>代码</a:t>
            </a:r>
            <a:endParaRPr lang="zh-CN" altLang="en-US" sz="3300" b="1" dirty="0">
              <a:solidFill>
                <a:schemeClr val="tx1">
                  <a:lumMod val="75000"/>
                </a:schemeClr>
              </a:solid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774065"/>
            <a:ext cx="8258175" cy="58070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7810" name="标题 887809"/>
          <p:cNvSpPr>
            <a:spLocks noGrp="1"/>
          </p:cNvSpPr>
          <p:nvPr>
            <p:ph type="title"/>
          </p:nvPr>
        </p:nvSpPr>
        <p:spPr>
          <a:xfrm>
            <a:off x="8890" y="81915"/>
            <a:ext cx="9009380" cy="546735"/>
          </a:xfrm>
        </p:spPr>
        <p:txBody>
          <a:bodyPr anchor="b"/>
          <a:p>
            <a:r>
              <a:rPr lang="zh-CN" altLang="en-US" sz="3300" b="1" dirty="0">
                <a:solidFill>
                  <a:schemeClr val="tx1">
                    <a:lumMod val="75000"/>
                  </a:schemeClr>
                </a:solidFill>
                <a:effectLst/>
              </a:rPr>
              <a:t>访问和设置文</a:t>
            </a:r>
            <a:r>
              <a:rPr lang="zh-CN" altLang="en-US" sz="3300" b="1" dirty="0">
                <a:solidFill>
                  <a:schemeClr val="tx1">
                    <a:lumMod val="75000"/>
                  </a:schemeClr>
                </a:solidFill>
                <a:effectLst/>
                <a:sym typeface="+mn-ea"/>
              </a:rPr>
              <a:t>元素属性以及元素内容</a:t>
            </a:r>
            <a:r>
              <a:rPr lang="en-US" altLang="zh-CN" sz="3300" b="1" dirty="0">
                <a:solidFill>
                  <a:schemeClr val="tx1">
                    <a:lumMod val="75000"/>
                  </a:schemeClr>
                </a:solidFill>
                <a:effectLst/>
              </a:rPr>
              <a:t>-JS</a:t>
            </a:r>
            <a:r>
              <a:rPr lang="zh-CN" altLang="en-US" sz="3300" b="1" dirty="0">
                <a:solidFill>
                  <a:schemeClr val="tx1">
                    <a:lumMod val="75000"/>
                  </a:schemeClr>
                </a:solidFill>
                <a:effectLst/>
              </a:rPr>
              <a:t>代码</a:t>
            </a:r>
            <a:endParaRPr lang="zh-CN" altLang="en-US" sz="3300" b="1" dirty="0">
              <a:solidFill>
                <a:schemeClr val="tx1">
                  <a:lumMod val="75000"/>
                </a:schemeClr>
              </a:solidFill>
              <a:effectLst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53340" y="628650"/>
          <a:ext cx="9036685" cy="6215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9029700" imgH="6210300" progId="Paint.Picture">
                  <p:embed/>
                </p:oleObj>
              </mc:Choice>
              <mc:Fallback>
                <p:oleObj name="" r:id="rId1" imgW="9029700" imgH="62103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" y="628650"/>
                        <a:ext cx="9036685" cy="6215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6130" name="标题 816129"/>
          <p:cNvSpPr>
            <a:spLocks noGrp="1"/>
          </p:cNvSpPr>
          <p:nvPr>
            <p:ph type="title"/>
          </p:nvPr>
        </p:nvSpPr>
        <p:spPr>
          <a:xfrm>
            <a:off x="49530" y="48578"/>
            <a:ext cx="8697913" cy="760412"/>
          </a:xfrm>
        </p:spPr>
        <p:txBody>
          <a:bodyPr anchor="b"/>
          <a:p>
            <a:pPr algn="l"/>
            <a:r>
              <a:rPr lang="en-US" altLang="zh-CN" sz="3600" b="1" err="1">
                <a:solidFill>
                  <a:srgbClr val="003366"/>
                </a:solidFill>
                <a:effectLst/>
              </a:rPr>
              <a:t>19.1 D</a:t>
            </a:r>
            <a:r>
              <a:rPr lang="en-US" sz="3600" b="1" err="1">
                <a:solidFill>
                  <a:srgbClr val="003366"/>
                </a:solidFill>
                <a:effectLst/>
              </a:rPr>
              <a:t>OM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概述</a:t>
            </a:r>
            <a:endParaRPr lang="en-US" altLang="zh-CN" sz="36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816131" name="文本占位符 816130"/>
          <p:cNvSpPr>
            <a:spLocks noGrp="1"/>
          </p:cNvSpPr>
          <p:nvPr>
            <p:ph type="body" idx="1"/>
          </p:nvPr>
        </p:nvSpPr>
        <p:spPr>
          <a:xfrm>
            <a:off x="0" y="724853"/>
            <a:ext cx="9144000" cy="5589587"/>
          </a:xfrm>
        </p:spPr>
        <p:txBody>
          <a:bodyPr/>
          <a:p>
            <a:pPr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</a:pPr>
            <a:r>
              <a:rPr sz="2800" b="1">
                <a:solidFill>
                  <a:schemeClr val="tx1"/>
                </a:solidFill>
                <a:effectLst/>
              </a:rPr>
              <a:t>DOM(Document Object Model)即文档对象模型。DOM提供了一组独立于语言和平台的应用程序编程接口，描述了如何访问和操纵XML和HTML文档的结构和内容。在DOM中，一个HTML文档是一个树状结构，其中的每一块内容称为一个节点。HTML文档中的元素、属性、文本等不同的内容在内存中转化为DOM树中的相应类型的节点。</a:t>
            </a:r>
            <a:endParaRPr sz="2800" b="1">
              <a:solidFill>
                <a:schemeClr val="tx1"/>
              </a:solidFill>
              <a:effectLst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</a:pPr>
            <a:r>
              <a:rPr sz="2800" b="1">
                <a:solidFill>
                  <a:schemeClr val="tx1"/>
                </a:solidFill>
                <a:effectLst/>
              </a:rPr>
              <a:t>在DOM中，节点类型主要有document节点、元素节点（包括根元素节点）、属性节点和文本节点这么几类。其中，document节点位于最顶层，是所有节点的祖先节点，该节点对应整个HTML文档，是操作其他节点的入口。</a:t>
            </a:r>
            <a:endParaRPr lang="zh-CN" altLang="en-US" sz="2800" b="1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7810" name="标题 887809"/>
          <p:cNvSpPr>
            <a:spLocks noGrp="1"/>
          </p:cNvSpPr>
          <p:nvPr>
            <p:ph type="title"/>
          </p:nvPr>
        </p:nvSpPr>
        <p:spPr>
          <a:xfrm>
            <a:off x="8890" y="81915"/>
            <a:ext cx="9009380" cy="546735"/>
          </a:xfrm>
        </p:spPr>
        <p:txBody>
          <a:bodyPr anchor="b"/>
          <a:p>
            <a:r>
              <a:rPr lang="zh-CN" sz="3300" b="1" dirty="0">
                <a:solidFill>
                  <a:schemeClr val="tx1">
                    <a:lumMod val="75000"/>
                  </a:schemeClr>
                </a:solidFill>
                <a:effectLst/>
              </a:rPr>
              <a:t>代码运行结果</a:t>
            </a:r>
            <a:endParaRPr lang="zh-CN" sz="3300" b="1" dirty="0">
              <a:solidFill>
                <a:schemeClr val="tx1">
                  <a:lumMod val="75000"/>
                </a:schemeClr>
              </a:solid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" y="878205"/>
            <a:ext cx="2875915" cy="23355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878205"/>
            <a:ext cx="2835275" cy="23355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020" y="3847465"/>
            <a:ext cx="3051175" cy="24777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275" y="857250"/>
            <a:ext cx="2901950" cy="23564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495" y="3847465"/>
            <a:ext cx="3037205" cy="24663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7570" name="标题 877569"/>
          <p:cNvSpPr>
            <a:spLocks noGrp="1"/>
          </p:cNvSpPr>
          <p:nvPr>
            <p:ph type="title"/>
          </p:nvPr>
        </p:nvSpPr>
        <p:spPr>
          <a:xfrm>
            <a:off x="31750" y="230505"/>
            <a:ext cx="8518525" cy="521970"/>
          </a:xfrm>
        </p:spPr>
        <p:txBody>
          <a:bodyPr anchor="b"/>
          <a:p>
            <a:pPr algn="l"/>
            <a:r>
              <a:rPr lang="en-US" altLang="zh-CN" sz="3300" b="1" dirty="0">
                <a:solidFill>
                  <a:srgbClr val="003366"/>
                </a:solidFill>
                <a:effectLst/>
                <a:sym typeface="+mn-ea"/>
              </a:rPr>
              <a:t>4. </a:t>
            </a:r>
            <a:r>
              <a:rPr lang="zh-CN" altLang="en-US" sz="3300" b="1" dirty="0">
                <a:solidFill>
                  <a:srgbClr val="003366"/>
                </a:solidFill>
                <a:effectLst/>
                <a:sym typeface="+mn-ea"/>
              </a:rPr>
              <a:t>使用</a:t>
            </a:r>
            <a:r>
              <a:rPr lang="en-US" altLang="zh-CN" sz="3300" b="1" dirty="0">
                <a:solidFill>
                  <a:srgbClr val="003366"/>
                </a:solidFill>
                <a:effectLst/>
                <a:sym typeface="+mn-ea"/>
              </a:rPr>
              <a:t>DOM</a:t>
            </a:r>
            <a:r>
              <a:rPr lang="zh-CN" altLang="en-US" sz="3300" b="1" dirty="0">
                <a:solidFill>
                  <a:srgbClr val="003366"/>
                </a:solidFill>
                <a:effectLst/>
                <a:sym typeface="+mn-ea"/>
              </a:rPr>
              <a:t>创建、插入、修改和删除节点</a:t>
            </a:r>
            <a:endParaRPr lang="zh-CN" altLang="en-US" sz="33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877571" name="文本占位符 877570"/>
          <p:cNvSpPr>
            <a:spLocks noGrp="1"/>
          </p:cNvSpPr>
          <p:nvPr>
            <p:ph type="body" idx="1"/>
          </p:nvPr>
        </p:nvSpPr>
        <p:spPr>
          <a:xfrm>
            <a:off x="31750" y="1053465"/>
            <a:ext cx="9009380" cy="5408930"/>
          </a:xfrm>
        </p:spPr>
        <p:txBody>
          <a:bodyPr/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sz="3000" b="1" dirty="0">
                <a:solidFill>
                  <a:schemeClr val="tx1"/>
                </a:solidFill>
                <a:effectLst/>
              </a:rPr>
              <a:t>使用HTML DOM创建、插入、修改和删除元素需要分别调用Document对象和元素对象的相应方法来实现</a:t>
            </a:r>
            <a:r>
              <a:rPr lang="zh-CN" sz="3000" b="1" dirty="0">
                <a:solidFill>
                  <a:schemeClr val="tx1"/>
                </a:solidFill>
                <a:effectLst/>
              </a:rPr>
              <a:t>。</a:t>
            </a:r>
            <a:endParaRPr lang="zh-CN" sz="3000" b="1" dirty="0">
              <a:solidFill>
                <a:schemeClr val="tx1"/>
              </a:solidFill>
              <a:effectLst/>
            </a:endParaRPr>
          </a:p>
          <a:p>
            <a:pPr marL="457200" lvl="1" indent="0">
              <a:buClr>
                <a:srgbClr val="FF0000"/>
              </a:buClr>
              <a:buNone/>
            </a:pPr>
            <a:r>
              <a:rPr lang="en-US" altLang="zh-CN" b="1" dirty="0"/>
              <a:t> </a:t>
            </a:r>
            <a:endParaRPr lang="zh-CN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7571" name="文本占位符 877570"/>
          <p:cNvSpPr>
            <a:spLocks noGrp="1"/>
          </p:cNvSpPr>
          <p:nvPr>
            <p:ph type="body" idx="1"/>
          </p:nvPr>
        </p:nvSpPr>
        <p:spPr>
          <a:xfrm>
            <a:off x="31750" y="634365"/>
            <a:ext cx="9009380" cy="5589270"/>
          </a:xfrm>
        </p:spPr>
        <p:txBody>
          <a:bodyPr/>
          <a:p>
            <a:pPr marL="0" indent="0"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en-US" altLang="zh-CN" sz="3300" b="1" dirty="0">
                <a:solidFill>
                  <a:schemeClr val="tx1"/>
                </a:solidFill>
                <a:effectLst/>
                <a:sym typeface="+mn-ea"/>
              </a:rPr>
              <a:t>  1)</a:t>
            </a:r>
            <a:r>
              <a:rPr lang="zh-CN" altLang="en-US" sz="3300" b="1" dirty="0">
                <a:solidFill>
                  <a:schemeClr val="tx1"/>
                </a:solidFill>
                <a:effectLst/>
                <a:sym typeface="+mn-ea"/>
              </a:rPr>
              <a:t>创建节点</a:t>
            </a:r>
            <a:r>
              <a:rPr lang="zh-CN" altLang="en-US" sz="3300" b="1" dirty="0">
                <a:solidFill>
                  <a:schemeClr val="tx1"/>
                </a:solidFill>
                <a:effectLst/>
              </a:rPr>
              <a:t>：</a:t>
            </a:r>
            <a:endParaRPr lang="zh-CN" altLang="en-US" sz="3300" b="1" dirty="0">
              <a:solidFill>
                <a:schemeClr val="accent6">
                  <a:lumMod val="10000"/>
                </a:schemeClr>
              </a:solidFill>
            </a:endParaRP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000" b="1" dirty="0">
                <a:solidFill>
                  <a:schemeClr val="accent6">
                    <a:lumMod val="10000"/>
                  </a:schemeClr>
                </a:solidFill>
              </a:rPr>
              <a:t>创建元素节点调用</a:t>
            </a:r>
            <a:r>
              <a:rPr lang="en-US" altLang="zh-CN" sz="3000" b="1" dirty="0">
                <a:solidFill>
                  <a:schemeClr val="accent6">
                    <a:lumMod val="10000"/>
                  </a:schemeClr>
                </a:solidFill>
              </a:rPr>
              <a:t>:   </a:t>
            </a:r>
            <a:endParaRPr lang="en-US" altLang="zh-CN" sz="3000" b="1" dirty="0">
              <a:solidFill>
                <a:schemeClr val="accent6">
                  <a:lumMod val="10000"/>
                </a:schemeClr>
              </a:solidFill>
            </a:endParaRPr>
          </a:p>
          <a:p>
            <a:pPr marL="457200" lvl="1" indent="0">
              <a:buClr>
                <a:srgbClr val="FF0000"/>
              </a:buClr>
              <a:buNone/>
            </a:pPr>
            <a:r>
              <a:rPr lang="en-US" altLang="zh-CN" b="1" dirty="0"/>
              <a:t>  </a:t>
            </a:r>
            <a:r>
              <a:rPr lang="zh-CN" altLang="en-US" b="1" dirty="0"/>
              <a:t>document.createElement(</a:t>
            </a:r>
            <a:r>
              <a:rPr lang="en-US" altLang="zh-CN" b="1" dirty="0"/>
              <a:t>”</a:t>
            </a:r>
            <a:r>
              <a:rPr lang="zh-CN" altLang="en-US" b="1" dirty="0"/>
              <a:t>节点名</a:t>
            </a:r>
            <a:r>
              <a:rPr lang="en-US" altLang="zh-CN" b="1" dirty="0"/>
              <a:t>”</a:t>
            </a:r>
            <a:r>
              <a:rPr lang="zh-CN" altLang="en-US" b="1" dirty="0"/>
              <a:t>)</a:t>
            </a:r>
            <a:r>
              <a:rPr lang="en-US" altLang="zh-CN" b="1" dirty="0"/>
              <a:t>;</a:t>
            </a:r>
            <a:endParaRPr lang="en-US" altLang="zh-CN" b="1" dirty="0"/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b="1" dirty="0"/>
              <a:t> </a:t>
            </a:r>
            <a:r>
              <a:rPr lang="zh-CN" altLang="en-US" sz="3000" b="1" dirty="0">
                <a:solidFill>
                  <a:schemeClr val="accent6">
                    <a:lumMod val="10000"/>
                  </a:schemeClr>
                </a:solidFill>
              </a:rPr>
              <a:t>创建文本节点调用: </a:t>
            </a:r>
            <a:endParaRPr lang="zh-CN" altLang="en-US" b="1" dirty="0"/>
          </a:p>
          <a:p>
            <a:pPr marL="457200" lvl="1" indent="0">
              <a:buClr>
                <a:srgbClr val="FF0000"/>
              </a:buClr>
              <a:buNone/>
            </a:pPr>
            <a:r>
              <a:rPr lang="zh-CN" altLang="en-US" b="1" dirty="0"/>
              <a:t>   document.createTextNode(</a:t>
            </a:r>
            <a:r>
              <a:rPr lang="en-US" altLang="zh-CN" b="1" dirty="0">
                <a:sym typeface="+mn-ea"/>
              </a:rPr>
              <a:t>”</a:t>
            </a:r>
            <a:r>
              <a:rPr lang="zh-CN" altLang="en-US" b="1" dirty="0"/>
              <a:t>节点名</a:t>
            </a:r>
            <a:r>
              <a:rPr lang="en-US" altLang="zh-CN" b="1" dirty="0">
                <a:sym typeface="+mn-ea"/>
              </a:rPr>
              <a:t>”</a:t>
            </a:r>
            <a:r>
              <a:rPr lang="en-US" altLang="zh-CN" b="1" dirty="0"/>
              <a:t>);</a:t>
            </a:r>
            <a:endParaRPr lang="en-US" altLang="zh-CN" b="1" dirty="0"/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000" b="1" dirty="0">
                <a:solidFill>
                  <a:schemeClr val="accent6">
                    <a:lumMod val="10000"/>
                  </a:schemeClr>
                </a:solidFill>
              </a:rPr>
              <a:t> 创建属性节点调用:</a:t>
            </a:r>
            <a:endParaRPr lang="en-US" altLang="zh-CN" b="1" dirty="0"/>
          </a:p>
          <a:p>
            <a:pPr marL="457200" lvl="1" indent="0">
              <a:buClr>
                <a:srgbClr val="FF0000"/>
              </a:buClr>
              <a:buNone/>
            </a:pPr>
            <a:r>
              <a:rPr lang="zh-CN" altLang="en-US" b="1" dirty="0"/>
              <a:t>   document.createAttribute(</a:t>
            </a:r>
            <a:r>
              <a:rPr lang="en-US" altLang="zh-CN" b="1" dirty="0">
                <a:sym typeface="+mn-ea"/>
              </a:rPr>
              <a:t>”</a:t>
            </a:r>
            <a:r>
              <a:rPr lang="zh-CN" altLang="en-US" b="1" dirty="0"/>
              <a:t>节点名</a:t>
            </a:r>
            <a:r>
              <a:rPr lang="en-US" altLang="zh-CN" b="1" dirty="0">
                <a:sym typeface="+mn-ea"/>
              </a:rPr>
              <a:t>”</a:t>
            </a:r>
            <a:r>
              <a:rPr lang="zh-CN" altLang="en-US" b="1" dirty="0"/>
              <a:t>)</a:t>
            </a:r>
            <a:r>
              <a:rPr lang="en-US" altLang="zh-CN" b="1" dirty="0"/>
              <a:t>;</a:t>
            </a:r>
            <a:endParaRPr lang="en-US" altLang="zh-CN" b="1" dirty="0"/>
          </a:p>
          <a:p>
            <a:pPr marL="457200" lvl="1" indent="0">
              <a:buClr>
                <a:srgbClr val="FF0000"/>
              </a:buClr>
              <a:buNone/>
            </a:pPr>
            <a:endParaRPr lang="zh-CN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7571" name="文本占位符 877570"/>
          <p:cNvSpPr>
            <a:spLocks noGrp="1"/>
          </p:cNvSpPr>
          <p:nvPr>
            <p:ph type="body" idx="1"/>
          </p:nvPr>
        </p:nvSpPr>
        <p:spPr>
          <a:xfrm>
            <a:off x="31750" y="634365"/>
            <a:ext cx="9009380" cy="5589270"/>
          </a:xfrm>
        </p:spPr>
        <p:txBody>
          <a:bodyPr/>
          <a:p>
            <a:pPr marL="0" indent="0"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en-US" altLang="zh-CN" sz="3300" b="1" dirty="0">
                <a:solidFill>
                  <a:schemeClr val="tx1"/>
                </a:solidFill>
                <a:effectLst/>
                <a:sym typeface="+mn-ea"/>
              </a:rPr>
              <a:t>  2)</a:t>
            </a:r>
            <a:r>
              <a:rPr lang="zh-CN" altLang="en-US" sz="3300" b="1" dirty="0">
                <a:sym typeface="+mn-ea"/>
              </a:rPr>
              <a:t>插入</a:t>
            </a:r>
            <a:r>
              <a:rPr lang="zh-CN" altLang="en-US" sz="3300" b="1" dirty="0">
                <a:solidFill>
                  <a:schemeClr val="tx1"/>
                </a:solidFill>
                <a:effectLst/>
                <a:sym typeface="+mn-ea"/>
              </a:rPr>
              <a:t>节点</a:t>
            </a:r>
            <a:r>
              <a:rPr lang="zh-CN" altLang="en-US" sz="3300" b="1" dirty="0">
                <a:solidFill>
                  <a:schemeClr val="tx1"/>
                </a:solidFill>
                <a:effectLst/>
              </a:rPr>
              <a:t>：</a:t>
            </a:r>
            <a:endParaRPr lang="zh-CN" altLang="en-US" sz="3300" b="1" dirty="0">
              <a:solidFill>
                <a:schemeClr val="accent6">
                  <a:lumMod val="10000"/>
                </a:schemeClr>
              </a:solidFill>
            </a:endParaRP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000" b="1" dirty="0">
                <a:solidFill>
                  <a:schemeClr val="accent6">
                    <a:lumMod val="10000"/>
                  </a:schemeClr>
                </a:solidFill>
                <a:sym typeface="+mn-ea"/>
              </a:rPr>
              <a:t>在元素子节点列表的后面附加子节点</a:t>
            </a:r>
            <a:r>
              <a:rPr lang="en-US" altLang="zh-CN" sz="3000" b="1" dirty="0">
                <a:solidFill>
                  <a:schemeClr val="accent6">
                    <a:lumMod val="10000"/>
                  </a:schemeClr>
                </a:solidFill>
              </a:rPr>
              <a:t>:   </a:t>
            </a:r>
            <a:endParaRPr lang="en-US" altLang="zh-CN" sz="3000" b="1" dirty="0">
              <a:solidFill>
                <a:schemeClr val="accent6">
                  <a:lumMod val="10000"/>
                </a:schemeClr>
              </a:solidFill>
            </a:endParaRPr>
          </a:p>
          <a:p>
            <a:pPr marL="457200" lvl="1" indent="0">
              <a:buClr>
                <a:srgbClr val="FF0000"/>
              </a:buClr>
              <a:buNone/>
            </a:pPr>
            <a:r>
              <a:rPr lang="en-US" altLang="zh-CN" b="1" dirty="0"/>
              <a:t>  </a:t>
            </a:r>
            <a:r>
              <a:rPr lang="zh-CN" altLang="en-US" b="1" dirty="0">
                <a:sym typeface="+mn-ea"/>
              </a:rPr>
              <a:t>element.appendChild(子节点)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dirty="0">
              <a:sym typeface="+mn-ea"/>
            </a:endParaRP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zh-CN" altLang="en-US" sz="3000" b="1" dirty="0">
                <a:solidFill>
                  <a:schemeClr val="accent6">
                    <a:lumMod val="10000"/>
                  </a:schemeClr>
                </a:solidFill>
                <a:sym typeface="+mn-ea"/>
              </a:rPr>
              <a:t>在元素某个子节点前面添加子节点</a:t>
            </a:r>
            <a:r>
              <a:rPr lang="zh-CN" altLang="en-US" sz="3000" b="1" dirty="0">
                <a:solidFill>
                  <a:schemeClr val="accent6">
                    <a:lumMod val="10000"/>
                  </a:schemeClr>
                </a:solidFill>
              </a:rPr>
              <a:t>: </a:t>
            </a:r>
            <a:endParaRPr lang="zh-CN" altLang="en-US" sz="3000" b="1" dirty="0">
              <a:solidFill>
                <a:schemeClr val="accent6">
                  <a:lumMod val="10000"/>
                </a:schemeClr>
              </a:solidFill>
            </a:endParaRPr>
          </a:p>
          <a:p>
            <a:pPr marL="457200" lvl="1" indent="0">
              <a:buClr>
                <a:srgbClr val="FF0000"/>
              </a:buClr>
              <a:buNone/>
            </a:pPr>
            <a:r>
              <a:rPr lang="zh-CN" altLang="en-US" b="1" dirty="0"/>
              <a:t>  </a:t>
            </a:r>
            <a:r>
              <a:rPr lang="zh-CN" altLang="en-US" b="1" dirty="0">
                <a:sym typeface="+mn-ea"/>
              </a:rPr>
              <a:t>element.insertBefore(节点1,节点2</a:t>
            </a:r>
            <a:r>
              <a:rPr lang="en-US" altLang="zh-CN" b="1" dirty="0">
                <a:sym typeface="+mn-ea"/>
              </a:rPr>
              <a:t>)</a:t>
            </a:r>
            <a:r>
              <a:rPr lang="en-US" altLang="zh-CN" b="1" dirty="0"/>
              <a:t>;</a:t>
            </a:r>
            <a:endParaRPr lang="en-US" altLang="zh-CN" b="1" dirty="0"/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7571" name="文本占位符 877570"/>
          <p:cNvSpPr>
            <a:spLocks noGrp="1"/>
          </p:cNvSpPr>
          <p:nvPr>
            <p:ph type="body" idx="1"/>
          </p:nvPr>
        </p:nvSpPr>
        <p:spPr>
          <a:xfrm>
            <a:off x="31750" y="634365"/>
            <a:ext cx="9009380" cy="5589270"/>
          </a:xfrm>
        </p:spPr>
        <p:txBody>
          <a:bodyPr/>
          <a:p>
            <a:pPr marL="0" indent="0"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en-US" altLang="zh-CN" sz="3300" b="1" dirty="0">
                <a:solidFill>
                  <a:schemeClr val="tx1"/>
                </a:solidFill>
                <a:effectLst/>
                <a:sym typeface="+mn-ea"/>
              </a:rPr>
              <a:t>  3)</a:t>
            </a:r>
            <a:r>
              <a:rPr lang="zh-CN" altLang="en-US" sz="3300" b="1" dirty="0">
                <a:solidFill>
                  <a:schemeClr val="tx1"/>
                </a:solidFill>
                <a:effectLst/>
                <a:sym typeface="+mn-ea"/>
              </a:rPr>
              <a:t>修改和删除节点</a:t>
            </a:r>
            <a:r>
              <a:rPr lang="zh-CN" altLang="en-US" sz="3300" b="1" dirty="0">
                <a:solidFill>
                  <a:schemeClr val="tx1"/>
                </a:solidFill>
                <a:effectLst/>
              </a:rPr>
              <a:t>：</a:t>
            </a:r>
            <a:endParaRPr lang="zh-CN" altLang="en-US" sz="3300" b="1" dirty="0">
              <a:solidFill>
                <a:schemeClr val="accent6">
                  <a:lumMod val="10000"/>
                </a:schemeClr>
              </a:solidFill>
            </a:endParaRP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000" b="1" dirty="0">
                <a:solidFill>
                  <a:schemeClr val="accent6">
                    <a:lumMod val="10000"/>
                  </a:schemeClr>
                </a:solidFill>
                <a:sym typeface="+mn-ea"/>
              </a:rPr>
              <a:t>节点的修改</a:t>
            </a:r>
            <a:r>
              <a:rPr lang="en-US" altLang="zh-CN" sz="3000" b="1" dirty="0">
                <a:solidFill>
                  <a:schemeClr val="accent6">
                    <a:lumMod val="10000"/>
                  </a:schemeClr>
                </a:solidFill>
              </a:rPr>
              <a:t>:   </a:t>
            </a:r>
            <a:endParaRPr lang="en-US" altLang="zh-CN" sz="3000" b="1" dirty="0">
              <a:solidFill>
                <a:schemeClr val="accent6">
                  <a:lumMod val="10000"/>
                </a:schemeClr>
              </a:solidFill>
            </a:endParaRPr>
          </a:p>
          <a:p>
            <a:pPr marL="457200" lvl="1" indent="0">
              <a:buClr>
                <a:srgbClr val="FF0000"/>
              </a:buClr>
              <a:buNone/>
            </a:pPr>
            <a:r>
              <a:rPr lang="en-US" altLang="zh-CN" b="1" dirty="0"/>
              <a:t>  </a:t>
            </a:r>
            <a:r>
              <a:rPr lang="zh-CN" altLang="en-US" b="1" dirty="0">
                <a:sym typeface="+mn-ea"/>
              </a:rPr>
              <a:t>element.replaceChild(新节点，旧节点)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dirty="0">
              <a:sym typeface="+mn-ea"/>
            </a:endParaRP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zh-CN" altLang="en-US" sz="3000" b="1" dirty="0">
                <a:solidFill>
                  <a:schemeClr val="accent6">
                    <a:lumMod val="10000"/>
                  </a:schemeClr>
                </a:solidFill>
                <a:sym typeface="+mn-ea"/>
              </a:rPr>
              <a:t>节点的删除</a:t>
            </a:r>
            <a:r>
              <a:rPr lang="zh-CN" altLang="en-US" sz="3000" b="1" dirty="0">
                <a:solidFill>
                  <a:schemeClr val="accent6">
                    <a:lumMod val="10000"/>
                  </a:schemeClr>
                </a:solidFill>
              </a:rPr>
              <a:t>: </a:t>
            </a:r>
            <a:endParaRPr lang="zh-CN" altLang="en-US" sz="3000" b="1" dirty="0">
              <a:solidFill>
                <a:schemeClr val="accent6">
                  <a:lumMod val="10000"/>
                </a:schemeClr>
              </a:solidFill>
            </a:endParaRPr>
          </a:p>
          <a:p>
            <a:pPr marL="457200" lvl="1" indent="0">
              <a:buClr>
                <a:srgbClr val="FF0000"/>
              </a:buClr>
              <a:buNone/>
            </a:pPr>
            <a:r>
              <a:rPr lang="zh-CN" altLang="en-US" b="1" dirty="0"/>
              <a:t>  </a:t>
            </a:r>
            <a:r>
              <a:rPr lang="zh-CN" altLang="en-US" b="1" dirty="0">
                <a:sym typeface="+mn-ea"/>
              </a:rPr>
              <a:t>element.removeChild(子节点</a:t>
            </a:r>
            <a:r>
              <a:rPr lang="en-US" altLang="zh-CN" b="1" dirty="0">
                <a:sym typeface="+mn-ea"/>
              </a:rPr>
              <a:t>)</a:t>
            </a:r>
            <a:r>
              <a:rPr lang="en-US" altLang="zh-CN" b="1" dirty="0"/>
              <a:t>;</a:t>
            </a:r>
            <a:endParaRPr lang="en-US" altLang="zh-CN" b="1" dirty="0"/>
          </a:p>
          <a:p>
            <a:pPr marL="457200" lvl="1" indent="0">
              <a:buClr>
                <a:srgbClr val="FF0000"/>
              </a:buClr>
              <a:buNone/>
            </a:pPr>
            <a:endParaRPr lang="zh-CN" altLang="en-US" b="1" dirty="0"/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7810" name="标题 887809"/>
          <p:cNvSpPr>
            <a:spLocks noGrp="1"/>
          </p:cNvSpPr>
          <p:nvPr>
            <p:ph type="title"/>
          </p:nvPr>
        </p:nvSpPr>
        <p:spPr>
          <a:xfrm>
            <a:off x="8890" y="81915"/>
            <a:ext cx="9009380" cy="546735"/>
          </a:xfrm>
        </p:spPr>
        <p:txBody>
          <a:bodyPr anchor="b"/>
          <a:p>
            <a:r>
              <a:rPr lang="zh-CN" altLang="en-US" sz="3300" b="1" dirty="0">
                <a:solidFill>
                  <a:schemeClr val="tx1">
                    <a:lumMod val="75000"/>
                  </a:schemeClr>
                </a:solidFill>
                <a:effectLst/>
              </a:rPr>
              <a:t>使用HTML DOM操作节点</a:t>
            </a:r>
            <a:r>
              <a:rPr lang="en-US" altLang="zh-CN" sz="3300" b="1" dirty="0">
                <a:solidFill>
                  <a:schemeClr val="tx1">
                    <a:lumMod val="75000"/>
                  </a:schemeClr>
                </a:solidFill>
                <a:effectLst/>
              </a:rPr>
              <a:t>-HTML</a:t>
            </a:r>
            <a:r>
              <a:rPr lang="zh-CN" altLang="en-US" sz="3300" b="1" dirty="0">
                <a:solidFill>
                  <a:schemeClr val="tx1">
                    <a:lumMod val="75000"/>
                  </a:schemeClr>
                </a:solidFill>
                <a:effectLst/>
              </a:rPr>
              <a:t>代码</a:t>
            </a:r>
            <a:endParaRPr lang="zh-CN" altLang="en-US" sz="3300" b="1" dirty="0">
              <a:solidFill>
                <a:schemeClr val="tx1">
                  <a:lumMod val="75000"/>
                </a:schemeClr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725" y="884555"/>
            <a:ext cx="8627110" cy="52857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7810" name="标题 887809"/>
          <p:cNvSpPr>
            <a:spLocks noGrp="1"/>
          </p:cNvSpPr>
          <p:nvPr>
            <p:ph type="title"/>
          </p:nvPr>
        </p:nvSpPr>
        <p:spPr>
          <a:xfrm>
            <a:off x="8890" y="81915"/>
            <a:ext cx="9009380" cy="546735"/>
          </a:xfrm>
        </p:spPr>
        <p:txBody>
          <a:bodyPr anchor="b"/>
          <a:p>
            <a:r>
              <a:rPr lang="zh-CN" altLang="en-US" sz="3300" b="1" dirty="0">
                <a:solidFill>
                  <a:schemeClr val="tx1">
                    <a:lumMod val="75000"/>
                  </a:schemeClr>
                </a:solidFill>
                <a:effectLst/>
              </a:rPr>
              <a:t>使用HTML DOM操作节点</a:t>
            </a:r>
            <a:r>
              <a:rPr lang="en-US" altLang="zh-CN" sz="3300" b="1" dirty="0">
                <a:solidFill>
                  <a:schemeClr val="tx1">
                    <a:lumMod val="75000"/>
                  </a:schemeClr>
                </a:solidFill>
                <a:effectLst/>
              </a:rPr>
              <a:t>-JS</a:t>
            </a:r>
            <a:r>
              <a:rPr lang="zh-CN" altLang="en-US" sz="3300" b="1" dirty="0">
                <a:solidFill>
                  <a:schemeClr val="tx1">
                    <a:lumMod val="75000"/>
                  </a:schemeClr>
                </a:solidFill>
                <a:effectLst/>
              </a:rPr>
              <a:t>代码</a:t>
            </a:r>
            <a:endParaRPr lang="zh-CN" altLang="en-US" sz="3300" b="1" dirty="0">
              <a:solidFill>
                <a:schemeClr val="tx1">
                  <a:lumMod val="75000"/>
                </a:schemeClr>
              </a:solidFill>
              <a:effectLst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93980" y="628015"/>
          <a:ext cx="8924925" cy="6142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620125" imgH="6381750" progId="Paint.Picture">
                  <p:embed/>
                </p:oleObj>
              </mc:Choice>
              <mc:Fallback>
                <p:oleObj name="" r:id="rId1" imgW="8620125" imgH="63817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3980" y="628015"/>
                        <a:ext cx="8924925" cy="6142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7570" name="标题 877569"/>
          <p:cNvSpPr>
            <a:spLocks noGrp="1"/>
          </p:cNvSpPr>
          <p:nvPr>
            <p:ph type="title"/>
          </p:nvPr>
        </p:nvSpPr>
        <p:spPr>
          <a:xfrm>
            <a:off x="31750" y="254635"/>
            <a:ext cx="8518525" cy="636905"/>
          </a:xfrm>
        </p:spPr>
        <p:txBody>
          <a:bodyPr anchor="b"/>
          <a:p>
            <a:pPr algn="l"/>
            <a:r>
              <a:rPr lang="en-US" altLang="zh-CN" sz="3600" b="1" dirty="0">
                <a:solidFill>
                  <a:srgbClr val="003366"/>
                </a:solidFill>
                <a:effectLst/>
              </a:rPr>
              <a:t>19.4 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表单及表单元素对象</a:t>
            </a:r>
            <a:endParaRPr lang="zh-CN" altLang="en-US" sz="36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877571" name="文本占位符 877570"/>
          <p:cNvSpPr>
            <a:spLocks noGrp="1"/>
          </p:cNvSpPr>
          <p:nvPr>
            <p:ph type="body" idx="1"/>
          </p:nvPr>
        </p:nvSpPr>
        <p:spPr>
          <a:xfrm>
            <a:off x="31750" y="1056005"/>
            <a:ext cx="9009380" cy="5589270"/>
          </a:xfrm>
        </p:spPr>
        <p:txBody>
          <a:bodyPr/>
          <a:p>
            <a:pPr indent="0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sz="3000" b="1" dirty="0">
                <a:solidFill>
                  <a:schemeClr val="tx1"/>
                </a:solidFill>
                <a:effectLst/>
              </a:rPr>
              <a:t>表单</a:t>
            </a:r>
            <a:r>
              <a:rPr lang="zh-CN" sz="3000" b="1" dirty="0">
                <a:solidFill>
                  <a:schemeClr val="tx1"/>
                </a:solidFill>
                <a:effectLst/>
              </a:rPr>
              <a:t>及表单元素</a:t>
            </a:r>
            <a:r>
              <a:rPr sz="3000" b="1" dirty="0">
                <a:solidFill>
                  <a:schemeClr val="tx1"/>
                </a:solidFill>
                <a:effectLst/>
              </a:rPr>
              <a:t>属于DOM对象，所以对表单</a:t>
            </a:r>
            <a:r>
              <a:rPr lang="zh-CN" sz="3000" b="1" dirty="0">
                <a:solidFill>
                  <a:schemeClr val="tx1"/>
                </a:solidFill>
                <a:effectLst/>
              </a:rPr>
              <a:t>及表单元素</a:t>
            </a:r>
            <a:r>
              <a:rPr sz="3000" b="1" dirty="0">
                <a:solidFill>
                  <a:schemeClr val="tx1"/>
                </a:solidFill>
                <a:effectLst/>
              </a:rPr>
              <a:t>对象的处理，我们可以使用DOM</a:t>
            </a:r>
            <a:r>
              <a:rPr lang="zh-CN" sz="3000" b="1" dirty="0">
                <a:solidFill>
                  <a:schemeClr val="tx1"/>
                </a:solidFill>
                <a:effectLst/>
              </a:rPr>
              <a:t>。</a:t>
            </a:r>
            <a:endParaRPr lang="zh-CN" sz="3000" b="1" dirty="0">
              <a:solidFill>
                <a:schemeClr val="tx1"/>
              </a:solidFill>
              <a:effectLst/>
            </a:endParaRPr>
          </a:p>
          <a:p>
            <a:pPr lvl="1" indent="0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endParaRPr lang="zh-CN" altLang="en-US" sz="3000" b="1" dirty="0">
              <a:solidFill>
                <a:schemeClr val="accent6">
                  <a:lumMod val="10000"/>
                </a:schemeClr>
              </a:solidFill>
            </a:endParaRPr>
          </a:p>
          <a:p>
            <a:pPr lvl="1">
              <a:buClr>
                <a:srgbClr val="FF0000"/>
              </a:buClr>
            </a:pPr>
            <a:endParaRPr lang="zh-CN" altLang="en-US" sz="3000" b="1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7570" name="标题 877569"/>
          <p:cNvSpPr>
            <a:spLocks noGrp="1"/>
          </p:cNvSpPr>
          <p:nvPr>
            <p:ph type="title"/>
          </p:nvPr>
        </p:nvSpPr>
        <p:spPr>
          <a:xfrm>
            <a:off x="31433" y="89853"/>
            <a:ext cx="8518525" cy="792162"/>
          </a:xfrm>
        </p:spPr>
        <p:txBody>
          <a:bodyPr anchor="b"/>
          <a:p>
            <a:pPr algn="l"/>
            <a:r>
              <a:rPr lang="en-US" altLang="zh-CN" sz="3600" b="1" dirty="0">
                <a:solidFill>
                  <a:srgbClr val="003366"/>
                </a:solidFill>
                <a:effectLst/>
              </a:rPr>
              <a:t>1. 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表单对象</a:t>
            </a:r>
            <a:endParaRPr lang="zh-CN" altLang="en-US" sz="36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877571" name="文本占位符 877570"/>
          <p:cNvSpPr>
            <a:spLocks noGrp="1"/>
          </p:cNvSpPr>
          <p:nvPr>
            <p:ph type="body" idx="1"/>
          </p:nvPr>
        </p:nvSpPr>
        <p:spPr>
          <a:xfrm>
            <a:off x="135255" y="882015"/>
            <a:ext cx="8914130" cy="5589270"/>
          </a:xfrm>
        </p:spPr>
        <p:txBody>
          <a:bodyPr/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</a:pPr>
            <a:r>
              <a:rPr b="1" dirty="0"/>
              <a:t>一个form 对象代表一个HTML 表单，在HTML页面中由&lt;form&gt;标签对构成。JavaScript运行引擎会自动为每一个表单标签建立一个表单对象。对form对象的操作需要使用它属性或方法。</a:t>
            </a:r>
            <a:endParaRPr lang="zh-CN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9618" name="标题 879617"/>
          <p:cNvSpPr>
            <a:spLocks noGrp="1"/>
          </p:cNvSpPr>
          <p:nvPr>
            <p:ph type="title"/>
          </p:nvPr>
        </p:nvSpPr>
        <p:spPr>
          <a:xfrm>
            <a:off x="635" y="255270"/>
            <a:ext cx="8229600" cy="514350"/>
          </a:xfrm>
        </p:spPr>
        <p:txBody>
          <a:bodyPr anchor="b">
            <a:scene3d>
              <a:camera prst="orthographicFront"/>
              <a:lightRig rig="threePt" dir="t"/>
            </a:scene3d>
          </a:bodyPr>
          <a:p>
            <a:pPr marL="457200" indent="-457200" algn="l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003366"/>
                </a:solidFill>
                <a:effectLst/>
              </a:rPr>
              <a:t> </a:t>
            </a:r>
            <a:r>
              <a:rPr lang="zh-CN" altLang="en-US" sz="3200" b="1" dirty="0">
                <a:solidFill>
                  <a:srgbClr val="003366"/>
                </a:solidFill>
                <a:effectLst/>
              </a:rPr>
              <a:t>表单</a:t>
            </a:r>
            <a:r>
              <a:rPr lang="zh-CN" altLang="en-US" sz="3200" b="1" dirty="0">
                <a:solidFill>
                  <a:schemeClr val="tx1"/>
                </a:solidFill>
                <a:effectLst/>
              </a:rPr>
              <a:t>对象的常用属性</a:t>
            </a:r>
            <a:endParaRPr lang="zh-CN" altLang="en-US" sz="3200" b="1" dirty="0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253365" y="1007745"/>
          <a:ext cx="8455025" cy="4596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3580"/>
                <a:gridCol w="6481445"/>
              </a:tblGrid>
              <a:tr h="4870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2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属 性</a:t>
                      </a:r>
                      <a:endParaRPr lang="zh-CN" altLang="en-US" sz="2200" b="1">
                        <a:solidFill>
                          <a:schemeClr val="accent6">
                            <a:lumMod val="10000"/>
                          </a:schemeClr>
                        </a:solidFill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2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描 述</a:t>
                      </a:r>
                      <a:endParaRPr lang="zh-CN" altLang="en-US" sz="2200" b="1">
                        <a:solidFill>
                          <a:schemeClr val="accent6">
                            <a:lumMod val="10000"/>
                          </a:schemeClr>
                        </a:solidFill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19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action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设置或返回表单的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action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属性。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19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elements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包含表单中所有表单元素的数组，使用索引引用其中的元素。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length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返回表单中的表单元素数目。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0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method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设置或返回将数据发送到服务器的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HTTP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方法。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0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name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设置或返回表单的名称。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19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target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设置或返回表单提交的数据所显示的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Frame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或窗口。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9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onreset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在重置表单元素之前调用事件处理方法。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0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onsubmit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在提交表单之前调用事件处理方法。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6131" name="文本占位符 816130"/>
          <p:cNvSpPr>
            <a:spLocks noGrp="1"/>
          </p:cNvSpPr>
          <p:nvPr>
            <p:ph type="body" idx="1"/>
          </p:nvPr>
        </p:nvSpPr>
        <p:spPr>
          <a:xfrm>
            <a:off x="0" y="106998"/>
            <a:ext cx="9144000" cy="5589587"/>
          </a:xfrm>
        </p:spPr>
        <p:txBody>
          <a:bodyPr/>
          <a:p>
            <a:pPr>
              <a:buClr>
                <a:srgbClr val="FF0000"/>
              </a:buClr>
            </a:pPr>
            <a:r>
              <a:rPr lang="zh-CN" sz="3000" b="1" err="1">
                <a:solidFill>
                  <a:schemeClr val="tx1"/>
                </a:solidFill>
                <a:effectLst/>
              </a:rPr>
              <a:t>对左侧的</a:t>
            </a:r>
            <a:r>
              <a:rPr lang="en-US" altLang="zh-CN" sz="3000" b="1" err="1">
                <a:solidFill>
                  <a:schemeClr val="tx1"/>
                </a:solidFill>
                <a:effectLst/>
              </a:rPr>
              <a:t>HTML</a:t>
            </a:r>
            <a:r>
              <a:rPr lang="zh-CN" altLang="en-US" sz="3000" b="1" err="1">
                <a:solidFill>
                  <a:schemeClr val="tx1"/>
                </a:solidFill>
                <a:effectLst/>
              </a:rPr>
              <a:t>文档对应的</a:t>
            </a:r>
            <a:r>
              <a:rPr lang="en-US" altLang="zh-CN" sz="3000" b="1" err="1">
                <a:solidFill>
                  <a:schemeClr val="tx1"/>
                </a:solidFill>
                <a:effectLst/>
              </a:rPr>
              <a:t>DOM</a:t>
            </a:r>
            <a:r>
              <a:rPr lang="zh-CN" altLang="en-US" sz="3000" b="1" err="1">
                <a:solidFill>
                  <a:schemeClr val="tx1"/>
                </a:solidFill>
                <a:effectLst/>
              </a:rPr>
              <a:t>树结构如右图所示：</a:t>
            </a:r>
            <a:endParaRPr lang="zh-CN" altLang="en-US" sz="3000" b="1">
              <a:solidFill>
                <a:schemeClr val="tx1"/>
              </a:solidFill>
              <a:effectLst/>
            </a:endParaRPr>
          </a:p>
          <a:p>
            <a:pPr marL="457200" lvl="1" indent="0">
              <a:buClr>
                <a:srgbClr val="FF0000"/>
              </a:buClr>
              <a:buNone/>
            </a:pPr>
            <a:endParaRPr lang="zh-CN" altLang="en-US" sz="30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79375" y="1176020"/>
          <a:ext cx="4144010" cy="4135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3762375" imgH="2495550" progId="Paint.Picture">
                  <p:embed/>
                </p:oleObj>
              </mc:Choice>
              <mc:Fallback>
                <p:oleObj name="" r:id="rId1" imgW="3762375" imgH="249555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375" y="1176020"/>
                        <a:ext cx="4144010" cy="4135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99"/>
          <p:cNvGraphicFramePr/>
          <p:nvPr/>
        </p:nvGraphicFramePr>
        <p:xfrm>
          <a:off x="4224020" y="1151890"/>
          <a:ext cx="4919345" cy="350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9334500" imgH="4533900" progId="Visio.Drawing.11">
                  <p:embed/>
                </p:oleObj>
              </mc:Choice>
              <mc:Fallback>
                <p:oleObj name="" r:id="rId3" imgW="9334500" imgH="45339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24020" y="1151890"/>
                        <a:ext cx="4919345" cy="35001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9618" name="标题 879617"/>
          <p:cNvSpPr>
            <a:spLocks noGrp="1"/>
          </p:cNvSpPr>
          <p:nvPr>
            <p:ph type="title"/>
          </p:nvPr>
        </p:nvSpPr>
        <p:spPr>
          <a:xfrm>
            <a:off x="635" y="255270"/>
            <a:ext cx="8229600" cy="514350"/>
          </a:xfrm>
        </p:spPr>
        <p:txBody>
          <a:bodyPr anchor="b">
            <a:scene3d>
              <a:camera prst="orthographicFront"/>
              <a:lightRig rig="threePt" dir="t"/>
            </a:scene3d>
          </a:bodyPr>
          <a:p>
            <a:pPr marL="457200" indent="-457200" algn="l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003366"/>
                </a:solidFill>
                <a:effectLst/>
              </a:rPr>
              <a:t> </a:t>
            </a:r>
            <a:r>
              <a:rPr lang="zh-CN" altLang="en-US" sz="3200" b="1" dirty="0">
                <a:solidFill>
                  <a:srgbClr val="003366"/>
                </a:solidFill>
                <a:effectLst/>
              </a:rPr>
              <a:t>表单</a:t>
            </a:r>
            <a:r>
              <a:rPr lang="zh-CN" altLang="en-US" sz="3200" b="1" dirty="0">
                <a:solidFill>
                  <a:schemeClr val="tx1"/>
                </a:solidFill>
                <a:effectLst/>
              </a:rPr>
              <a:t>对象的常用方法 </a:t>
            </a:r>
            <a:endParaRPr lang="zh-CN" altLang="en-US" sz="3200" b="1" dirty="0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0" name="表格 -1"/>
          <p:cNvGraphicFramePr/>
          <p:nvPr/>
        </p:nvGraphicFramePr>
        <p:xfrm>
          <a:off x="648335" y="1214755"/>
          <a:ext cx="7285990" cy="2045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1165"/>
                <a:gridCol w="5584825"/>
              </a:tblGrid>
              <a:tr h="6153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方 法</a:t>
                      </a:r>
                      <a:endParaRPr lang="zh-CN" altLang="en-US" sz="2400" b="1">
                        <a:solidFill>
                          <a:schemeClr val="accent6">
                            <a:lumMod val="10000"/>
                          </a:schemeClr>
                        </a:solidFill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描 述</a:t>
                      </a:r>
                      <a:endParaRPr lang="zh-CN" altLang="en-US" sz="2400" b="1">
                        <a:solidFill>
                          <a:schemeClr val="accent6">
                            <a:lumMod val="10000"/>
                          </a:schemeClr>
                        </a:solidFill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84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方正书宋简体" charset="0"/>
                          <a:cs typeface="方正书宋简体" charset="0"/>
                        </a:rPr>
                        <a:t>reset()</a:t>
                      </a:r>
                      <a:endParaRPr lang="en-US" altLang="zh-CN" sz="24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>
                          <a:latin typeface="方正书宋简体" charset="0"/>
                          <a:cs typeface="方正书宋简体" charset="0"/>
                        </a:rPr>
                        <a:t>把表单的所有输入元素重置为它们的默认值。</a:t>
                      </a:r>
                      <a:endParaRPr lang="zh-CN" altLang="en-US" sz="24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91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方正书宋简体" charset="0"/>
                          <a:cs typeface="方正书宋简体" charset="0"/>
                        </a:rPr>
                        <a:t>submit()</a:t>
                      </a:r>
                      <a:endParaRPr lang="en-US" altLang="zh-CN" sz="24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>
                          <a:latin typeface="方正书宋简体" charset="0"/>
                          <a:cs typeface="方正书宋简体" charset="0"/>
                        </a:rPr>
                        <a:t>提交表单。</a:t>
                      </a:r>
                      <a:endParaRPr lang="zh-CN" altLang="en-US" sz="24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23" name="文本占位符 645122"/>
          <p:cNvSpPr>
            <a:spLocks noGrp="1"/>
          </p:cNvSpPr>
          <p:nvPr>
            <p:ph type="body" idx="1"/>
          </p:nvPr>
        </p:nvSpPr>
        <p:spPr>
          <a:xfrm>
            <a:off x="179388" y="188913"/>
            <a:ext cx="8964612" cy="6669087"/>
          </a:xfrm>
        </p:spPr>
        <p:txBody>
          <a:bodyPr/>
          <a:p>
            <a:pPr>
              <a:lnSpc>
                <a:spcPct val="9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zh-CN" sz="3200" b="1" dirty="0"/>
              <a:t>获取表单对象的方式有以下几种：</a:t>
            </a:r>
            <a:endParaRPr lang="zh-CN" altLang="en-US" sz="3900" b="1" dirty="0"/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sz="2800" b="1" dirty="0">
                <a:solidFill>
                  <a:schemeClr val="accent6">
                    <a:lumMod val="10000"/>
                  </a:schemeClr>
                </a:solidFill>
              </a:rPr>
              <a:t>引用document的forms属性：</a:t>
            </a:r>
            <a:r>
              <a:rPr lang="zh-CN" altLang="en-US" sz="2800" b="1" dirty="0"/>
              <a:t>document.forms[索引值]，索引值从0开始。</a:t>
            </a:r>
            <a:endParaRPr lang="zh-CN" altLang="en-US" sz="2800" b="1" dirty="0"/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en-US" altLang="zh-CN" sz="2800" b="1" dirty="0">
                <a:solidFill>
                  <a:schemeClr val="accent6">
                    <a:lumMod val="10000"/>
                  </a:schemeClr>
                </a:solidFill>
              </a:rPr>
              <a:t>直接引用表单的name属性：</a:t>
            </a:r>
            <a:r>
              <a:rPr lang="en-US" altLang="zh-CN" sz="2800" b="1" dirty="0">
                <a:solidFill>
                  <a:schemeClr val="tx1"/>
                </a:solidFill>
                <a:effectLst/>
              </a:rPr>
              <a:t>document.formName</a:t>
            </a:r>
            <a:endParaRPr lang="en-US" altLang="zh-CN" sz="2800" b="1" dirty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en-US" altLang="zh-CN" sz="2800" b="1" dirty="0">
                <a:solidFill>
                  <a:schemeClr val="accent6">
                    <a:lumMod val="10000"/>
                  </a:schemeClr>
                </a:solidFill>
              </a:rPr>
              <a:t>通过表单的ID：</a:t>
            </a:r>
            <a:endParaRPr lang="en-US" altLang="zh-CN" sz="2800" b="1" dirty="0">
              <a:solidFill>
                <a:schemeClr val="accent6">
                  <a:lumMod val="10000"/>
                </a:schemeClr>
              </a:solidFill>
            </a:endParaRPr>
          </a:p>
          <a:p>
            <a:pPr marL="0" indent="0">
              <a:lnSpc>
                <a:spcPct val="90000"/>
              </a:lnSpc>
              <a:buClr>
                <a:srgbClr val="FF0000"/>
              </a:buClr>
              <a:buFont typeface="Wingdings" panose="05000000000000000000" charset="0"/>
              <a:buNone/>
            </a:pPr>
            <a:r>
              <a:rPr lang="en-US" altLang="zh-CN" sz="2800" b="1" dirty="0">
                <a:solidFill>
                  <a:schemeClr val="accent6">
                    <a:lumMod val="10000"/>
                  </a:schemeClr>
                </a:solidFill>
              </a:rPr>
              <a:t>  </a:t>
            </a:r>
            <a:r>
              <a:rPr lang="en-US" altLang="zh-CN" sz="2800" b="1" dirty="0">
                <a:effectLst/>
              </a:rPr>
              <a:t> document.getElementById()</a:t>
            </a:r>
            <a:endParaRPr lang="en-US" altLang="zh-CN" sz="2800" b="1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en-US" altLang="zh-CN" sz="2800" b="1" dirty="0">
                <a:solidFill>
                  <a:schemeClr val="accent6">
                    <a:lumMod val="10000"/>
                  </a:schemeClr>
                </a:solidFill>
              </a:rPr>
              <a:t>通过表单的name属性：</a:t>
            </a:r>
            <a:r>
              <a:rPr lang="en-US" altLang="zh-CN" sz="2800" b="1" dirty="0">
                <a:effectLst/>
              </a:rPr>
              <a:t>document.getElementsByName()</a:t>
            </a:r>
            <a:r>
              <a:rPr lang="zh-CN" altLang="en-US" sz="2800" b="1" dirty="0">
                <a:sym typeface="+mn-ea"/>
              </a:rPr>
              <a:t>[索引值]</a:t>
            </a:r>
            <a:endParaRPr lang="en-US" altLang="zh-CN" sz="2800" b="1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en-US" altLang="zh-CN" sz="2800" b="1" dirty="0">
                <a:solidFill>
                  <a:schemeClr val="accent6">
                    <a:lumMod val="10000"/>
                  </a:schemeClr>
                </a:solidFill>
              </a:rPr>
              <a:t>通过表单标签：</a:t>
            </a:r>
            <a:r>
              <a:rPr lang="en-US" altLang="zh-CN" sz="2800" b="1" dirty="0">
                <a:effectLst/>
              </a:rPr>
              <a:t>document.getElementsByTagName()</a:t>
            </a:r>
            <a:r>
              <a:rPr lang="zh-CN" altLang="en-US" sz="2800" b="1" dirty="0">
                <a:sym typeface="+mn-ea"/>
              </a:rPr>
              <a:t>[索引值]</a:t>
            </a:r>
            <a:endParaRPr lang="en-US" altLang="zh-CN" sz="2800" b="1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en-US" altLang="zh-CN" sz="2800" b="1" dirty="0">
                <a:solidFill>
                  <a:schemeClr val="accent6">
                    <a:lumMod val="10000"/>
                  </a:schemeClr>
                </a:solidFill>
              </a:rPr>
              <a:t>通过选择器：</a:t>
            </a:r>
            <a:endParaRPr lang="en-US" altLang="zh-CN" sz="2800" b="1" dirty="0">
              <a:solidFill>
                <a:schemeClr val="accent6">
                  <a:lumMod val="10000"/>
                </a:schemeClr>
              </a:solidFill>
            </a:endParaRPr>
          </a:p>
          <a:p>
            <a:pPr marL="0" indent="0">
              <a:lnSpc>
                <a:spcPct val="90000"/>
              </a:lnSpc>
              <a:buClr>
                <a:srgbClr val="FF0000"/>
              </a:buClr>
              <a:buFont typeface="Wingdings" panose="05000000000000000000" charset="0"/>
              <a:buNone/>
            </a:pPr>
            <a:r>
              <a:rPr lang="en-US" altLang="zh-CN" sz="2800" b="1" dirty="0">
                <a:solidFill>
                  <a:schemeClr val="accent6">
                    <a:lumMod val="10000"/>
                  </a:schemeClr>
                </a:solidFill>
              </a:rPr>
              <a:t>  </a:t>
            </a:r>
            <a:r>
              <a:rPr lang="en-US" altLang="zh-CN" sz="2800" b="1" dirty="0">
                <a:effectLst/>
              </a:rPr>
              <a:t> document.querySelectorAll()</a:t>
            </a:r>
            <a:r>
              <a:rPr lang="zh-CN" altLang="en-US" sz="2800" b="1" dirty="0">
                <a:sym typeface="+mn-ea"/>
              </a:rPr>
              <a:t>[索引值]</a:t>
            </a:r>
            <a:endParaRPr lang="en-US" altLang="zh-CN" sz="2800" b="1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7810" name="标题 887809"/>
          <p:cNvSpPr>
            <a:spLocks noGrp="1"/>
          </p:cNvSpPr>
          <p:nvPr>
            <p:ph type="title"/>
          </p:nvPr>
        </p:nvSpPr>
        <p:spPr>
          <a:xfrm>
            <a:off x="8890" y="81915"/>
            <a:ext cx="9009380" cy="546735"/>
          </a:xfrm>
        </p:spPr>
        <p:txBody>
          <a:bodyPr anchor="b"/>
          <a:p>
            <a:r>
              <a:rPr lang="zh-CN" altLang="en-US" sz="3300" b="1" dirty="0">
                <a:solidFill>
                  <a:schemeClr val="tx1">
                    <a:lumMod val="75000"/>
                  </a:schemeClr>
                </a:solidFill>
                <a:effectLst/>
              </a:rPr>
              <a:t>获取表单对象示例</a:t>
            </a:r>
            <a:endParaRPr lang="zh-CN" altLang="en-US" sz="3300" b="1" dirty="0">
              <a:solidFill>
                <a:schemeClr val="tx1">
                  <a:lumMod val="75000"/>
                </a:schemeClr>
              </a:solidFill>
              <a:effectLst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553720" y="829310"/>
          <a:ext cx="7888605" cy="4999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6467475" imgH="3400425" progId="Paint.Picture">
                  <p:embed/>
                </p:oleObj>
              </mc:Choice>
              <mc:Fallback>
                <p:oleObj name="" r:id="rId1" imgW="6467475" imgH="34004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3720" y="829310"/>
                        <a:ext cx="7888605" cy="4999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7570" name="标题 877569"/>
          <p:cNvSpPr>
            <a:spLocks noGrp="1"/>
          </p:cNvSpPr>
          <p:nvPr>
            <p:ph type="title"/>
          </p:nvPr>
        </p:nvSpPr>
        <p:spPr>
          <a:xfrm>
            <a:off x="31433" y="89853"/>
            <a:ext cx="8518525" cy="792162"/>
          </a:xfrm>
        </p:spPr>
        <p:txBody>
          <a:bodyPr anchor="b"/>
          <a:p>
            <a:pPr algn="l"/>
            <a:r>
              <a:rPr lang="en-US" altLang="zh-CN" sz="3600" b="1" dirty="0">
                <a:solidFill>
                  <a:srgbClr val="003366"/>
                </a:solidFill>
                <a:effectLst/>
              </a:rPr>
              <a:t>2. 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表单元素对象</a:t>
            </a:r>
            <a:endParaRPr lang="zh-CN" altLang="en-US" sz="36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877571" name="文本占位符 877570"/>
          <p:cNvSpPr>
            <a:spLocks noGrp="1"/>
          </p:cNvSpPr>
          <p:nvPr>
            <p:ph type="body" idx="1"/>
          </p:nvPr>
        </p:nvSpPr>
        <p:spPr>
          <a:xfrm>
            <a:off x="135255" y="882015"/>
            <a:ext cx="8914130" cy="5589270"/>
          </a:xfrm>
        </p:spPr>
        <p:txBody>
          <a:bodyPr/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</a:pPr>
            <a:r>
              <a:rPr b="1" dirty="0"/>
              <a:t>在HTML页面中&lt;form&gt;标签对之间包含了用于提供给用户输入或选择数据的表单元素。JavaScript运行引擎会自动为每一个表单元素标签建立一个表单元素对象。</a:t>
            </a:r>
            <a:endParaRPr lang="zh-CN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9618" name="标题 879617"/>
          <p:cNvSpPr>
            <a:spLocks noGrp="1"/>
          </p:cNvSpPr>
          <p:nvPr>
            <p:ph type="title"/>
          </p:nvPr>
        </p:nvSpPr>
        <p:spPr>
          <a:xfrm>
            <a:off x="635" y="255270"/>
            <a:ext cx="8229600" cy="514350"/>
          </a:xfrm>
        </p:spPr>
        <p:txBody>
          <a:bodyPr anchor="b"/>
          <a:p>
            <a:pPr marL="457200" indent="-457200" algn="l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003366"/>
                </a:solidFill>
                <a:effectLst/>
              </a:rPr>
              <a:t> </a:t>
            </a:r>
            <a:r>
              <a:rPr lang="zh-CN" altLang="en-US" sz="3200" b="1" dirty="0">
                <a:solidFill>
                  <a:schemeClr val="tx1"/>
                </a:solidFill>
                <a:effectLst/>
              </a:rPr>
              <a:t>表单元素</a:t>
            </a:r>
            <a:r>
              <a:rPr lang="zh-CN" altLang="en-US" sz="3200" b="1" dirty="0">
                <a:solidFill>
                  <a:schemeClr val="tx1"/>
                </a:solidFill>
                <a:effectLst/>
              </a:rPr>
              <a:t>对象的常用属性</a:t>
            </a:r>
            <a:endParaRPr lang="zh-CN" altLang="en-US" sz="3200" b="1" dirty="0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178435" y="769620"/>
          <a:ext cx="8514080" cy="5267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6705600" imgH="3257550" progId="Paint.Picture">
                  <p:embed/>
                </p:oleObj>
              </mc:Choice>
              <mc:Fallback>
                <p:oleObj name="" r:id="rId1" imgW="6705600" imgH="325755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8435" y="769620"/>
                        <a:ext cx="8514080" cy="5267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9618" name="标题 879617"/>
          <p:cNvSpPr>
            <a:spLocks noGrp="1"/>
          </p:cNvSpPr>
          <p:nvPr>
            <p:ph type="title"/>
          </p:nvPr>
        </p:nvSpPr>
        <p:spPr>
          <a:xfrm>
            <a:off x="635" y="255270"/>
            <a:ext cx="8229600" cy="514350"/>
          </a:xfrm>
        </p:spPr>
        <p:txBody>
          <a:bodyPr anchor="b"/>
          <a:p>
            <a:pPr marL="457200" indent="-457200" algn="l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003366"/>
                </a:solidFill>
                <a:effectLst/>
              </a:rPr>
              <a:t> </a:t>
            </a:r>
            <a:r>
              <a:rPr lang="zh-CN" altLang="en-US" sz="3200" b="1" dirty="0">
                <a:solidFill>
                  <a:schemeClr val="tx1"/>
                </a:solidFill>
                <a:effectLst/>
              </a:rPr>
              <a:t>表单元素对象的常用属性</a:t>
            </a:r>
            <a:r>
              <a:rPr lang="en-US" altLang="zh-CN" sz="3200" b="1" dirty="0">
                <a:solidFill>
                  <a:schemeClr val="tx1"/>
                </a:solidFill>
                <a:effectLst/>
              </a:rPr>
              <a:t>(</a:t>
            </a:r>
            <a:r>
              <a:rPr lang="zh-CN" altLang="en-US" sz="3200" b="1" dirty="0">
                <a:solidFill>
                  <a:schemeClr val="tx1"/>
                </a:solidFill>
                <a:effectLst/>
              </a:rPr>
              <a:t>续前</a:t>
            </a:r>
            <a:r>
              <a:rPr lang="en-US" altLang="zh-CN" sz="3200" b="1" dirty="0">
                <a:solidFill>
                  <a:schemeClr val="tx1"/>
                </a:solidFill>
                <a:effectLst/>
              </a:rPr>
              <a:t>)</a:t>
            </a:r>
            <a:endParaRPr lang="en-US" altLang="zh-CN" sz="3200" b="1" dirty="0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309245" y="769620"/>
          <a:ext cx="8408670" cy="5357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724650" imgH="2819400" progId="Paint.Picture">
                  <p:embed/>
                </p:oleObj>
              </mc:Choice>
              <mc:Fallback>
                <p:oleObj name="" r:id="rId1" imgW="6724650" imgH="28194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9245" y="769620"/>
                        <a:ext cx="8408670" cy="5357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9618" name="标题 879617"/>
          <p:cNvSpPr>
            <a:spLocks noGrp="1"/>
          </p:cNvSpPr>
          <p:nvPr>
            <p:ph type="title"/>
          </p:nvPr>
        </p:nvSpPr>
        <p:spPr>
          <a:xfrm>
            <a:off x="635" y="255270"/>
            <a:ext cx="8229600" cy="514350"/>
          </a:xfrm>
        </p:spPr>
        <p:txBody>
          <a:bodyPr anchor="b"/>
          <a:p>
            <a:pPr marL="457200" indent="-457200" algn="l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003366"/>
                </a:solidFill>
                <a:effectLst/>
              </a:rPr>
              <a:t> </a:t>
            </a:r>
            <a:r>
              <a:rPr sz="3200" b="1" dirty="0">
                <a:solidFill>
                  <a:schemeClr val="tx1"/>
                </a:solidFill>
                <a:effectLst/>
              </a:rPr>
              <a:t>表单元素常用的事件属性</a:t>
            </a:r>
            <a:endParaRPr sz="3200" b="1" dirty="0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421640" y="950595"/>
          <a:ext cx="7370445" cy="3772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6648450" imgH="1752600" progId="Paint.Picture">
                  <p:embed/>
                </p:oleObj>
              </mc:Choice>
              <mc:Fallback>
                <p:oleObj name="" r:id="rId1" imgW="6648450" imgH="175260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1640" y="950595"/>
                        <a:ext cx="7370445" cy="3772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9618" name="标题 879617"/>
          <p:cNvSpPr>
            <a:spLocks noGrp="1"/>
          </p:cNvSpPr>
          <p:nvPr>
            <p:ph type="title"/>
          </p:nvPr>
        </p:nvSpPr>
        <p:spPr>
          <a:xfrm>
            <a:off x="635" y="255270"/>
            <a:ext cx="8229600" cy="514350"/>
          </a:xfrm>
        </p:spPr>
        <p:txBody>
          <a:bodyPr anchor="b"/>
          <a:p>
            <a:pPr marL="457200" indent="-457200" algn="l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003366"/>
                </a:solidFill>
                <a:effectLst/>
              </a:rPr>
              <a:t> </a:t>
            </a:r>
            <a:r>
              <a:rPr sz="3200" b="1" dirty="0">
                <a:solidFill>
                  <a:schemeClr val="tx1"/>
                </a:solidFill>
                <a:effectLst/>
              </a:rPr>
              <a:t>表单元素常用的方法</a:t>
            </a:r>
            <a:endParaRPr sz="3200" b="1" dirty="0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418465" y="943610"/>
          <a:ext cx="6750050" cy="4055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848350" imgH="2152650" progId="Paint.Picture">
                  <p:embed/>
                </p:oleObj>
              </mc:Choice>
              <mc:Fallback>
                <p:oleObj name="" r:id="rId1" imgW="5848350" imgH="21526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8465" y="943610"/>
                        <a:ext cx="6750050" cy="4055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23" name="文本占位符 645122"/>
          <p:cNvSpPr>
            <a:spLocks noGrp="1"/>
          </p:cNvSpPr>
          <p:nvPr>
            <p:ph type="body" idx="1"/>
          </p:nvPr>
        </p:nvSpPr>
        <p:spPr>
          <a:xfrm>
            <a:off x="179388" y="188913"/>
            <a:ext cx="8964612" cy="6669087"/>
          </a:xfrm>
        </p:spPr>
        <p:txBody>
          <a:bodyPr/>
          <a:p>
            <a:pPr>
              <a:lnSpc>
                <a:spcPct val="9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zh-CN" sz="3200" b="1" dirty="0"/>
              <a:t>获取表单元素对象的方式有以下几种：</a:t>
            </a:r>
            <a:endParaRPr lang="zh-CN" altLang="en-US" sz="3900" b="1" dirty="0"/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sz="3000" b="1" dirty="0">
                <a:solidFill>
                  <a:schemeClr val="accent6">
                    <a:lumMod val="10000"/>
                  </a:schemeClr>
                </a:solidFill>
              </a:rPr>
              <a:t>引用表单对象的elements属性：</a:t>
            </a:r>
            <a:r>
              <a:rPr lang="en-US" altLang="zh-CN" sz="2800" b="1" dirty="0"/>
              <a:t>document.formName.elements[索引值]</a:t>
            </a:r>
            <a:endParaRPr lang="en-US" altLang="zh-CN" sz="2800" b="1" dirty="0"/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sz="3000" b="1" dirty="0">
                <a:solidFill>
                  <a:schemeClr val="accent6">
                    <a:lumMod val="10000"/>
                  </a:schemeClr>
                </a:solidFill>
              </a:rPr>
              <a:t>直接引用表单元素的name属性：</a:t>
            </a:r>
            <a:r>
              <a:rPr lang="en-US" altLang="zh-CN" sz="2800" b="1" dirty="0"/>
              <a:t>document.formName.name</a:t>
            </a:r>
            <a:endParaRPr lang="en-US" altLang="zh-CN" sz="2800" b="1" dirty="0"/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sz="3000" b="1" dirty="0">
                <a:solidFill>
                  <a:schemeClr val="accent6">
                    <a:lumMod val="10000"/>
                  </a:schemeClr>
                </a:solidFill>
              </a:rPr>
              <a:t>通过表单元素的ID：</a:t>
            </a:r>
            <a:r>
              <a:rPr lang="en-US" altLang="zh-CN" sz="2800" b="1" dirty="0"/>
              <a:t>document.getElementById()</a:t>
            </a:r>
            <a:endParaRPr lang="en-US" altLang="zh-CN" sz="2800" b="1" dirty="0"/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sz="3000" b="1" dirty="0">
                <a:solidFill>
                  <a:schemeClr val="accent6">
                    <a:lumMod val="10000"/>
                  </a:schemeClr>
                </a:solidFill>
              </a:rPr>
              <a:t>通过表单元素的name属性：</a:t>
            </a:r>
            <a:r>
              <a:rPr lang="en-US" altLang="zh-CN" sz="2800" b="1" dirty="0"/>
              <a:t>document.getElementsByName()</a:t>
            </a:r>
            <a:r>
              <a:rPr lang="zh-CN" altLang="en-US" sz="2800" b="1" dirty="0">
                <a:sym typeface="+mn-ea"/>
              </a:rPr>
              <a:t>[索引值]</a:t>
            </a:r>
            <a:endParaRPr lang="en-US" altLang="zh-CN" sz="2800" b="1" dirty="0"/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sz="3000" b="1" dirty="0">
                <a:solidFill>
                  <a:schemeClr val="accent6">
                    <a:lumMod val="10000"/>
                  </a:schemeClr>
                </a:solidFill>
              </a:rPr>
              <a:t>通过表单标签：</a:t>
            </a:r>
            <a:r>
              <a:rPr lang="en-US" altLang="zh-CN" sz="2800" b="1" dirty="0"/>
              <a:t>document.getElementsByTagName()</a:t>
            </a:r>
            <a:r>
              <a:rPr lang="zh-CN" altLang="en-US" sz="2800" b="1" dirty="0">
                <a:sym typeface="+mn-ea"/>
              </a:rPr>
              <a:t>[索引值]</a:t>
            </a:r>
            <a:endParaRPr lang="en-US" altLang="zh-CN" sz="2800" b="1" dirty="0"/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sz="3000" b="1" dirty="0">
                <a:solidFill>
                  <a:schemeClr val="accent6">
                    <a:lumMod val="10000"/>
                  </a:schemeClr>
                </a:solidFill>
              </a:rPr>
              <a:t>通过选择器：</a:t>
            </a:r>
            <a:endParaRPr lang="zh-CN" altLang="en-US" sz="2800" b="1" dirty="0">
              <a:solidFill>
                <a:schemeClr val="accent6">
                  <a:lumMod val="10000"/>
                </a:schemeClr>
              </a:solidFill>
            </a:endParaRPr>
          </a:p>
          <a:p>
            <a:pPr marL="0" indent="0">
              <a:lnSpc>
                <a:spcPct val="90000"/>
              </a:lnSpc>
              <a:buClr>
                <a:srgbClr val="FF0000"/>
              </a:buClr>
              <a:buFont typeface="Wingdings" panose="05000000000000000000" charset="0"/>
              <a:buNone/>
            </a:pPr>
            <a:r>
              <a:rPr lang="en-US" altLang="zh-CN" sz="2800" b="1" dirty="0"/>
              <a:t>   document.querySelectorAll()</a:t>
            </a:r>
            <a:r>
              <a:rPr lang="zh-CN" altLang="en-US" sz="2800" b="1" dirty="0">
                <a:sym typeface="+mn-ea"/>
              </a:rPr>
              <a:t>[索引值]</a:t>
            </a:r>
            <a:endParaRPr lang="en-US" altLang="zh-CN" sz="2800" b="1" dirty="0"/>
          </a:p>
        </p:txBody>
      </p:sp>
    </p:spTree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7810" name="标题 887809"/>
          <p:cNvSpPr>
            <a:spLocks noGrp="1"/>
          </p:cNvSpPr>
          <p:nvPr>
            <p:ph type="title"/>
          </p:nvPr>
        </p:nvSpPr>
        <p:spPr>
          <a:xfrm>
            <a:off x="8890" y="81915"/>
            <a:ext cx="9009380" cy="546735"/>
          </a:xfrm>
        </p:spPr>
        <p:txBody>
          <a:bodyPr anchor="b"/>
          <a:p>
            <a:r>
              <a:rPr lang="zh-CN" altLang="en-US" sz="3300" b="1" dirty="0">
                <a:solidFill>
                  <a:schemeClr val="tx1">
                    <a:lumMod val="75000"/>
                  </a:schemeClr>
                </a:solidFill>
                <a:effectLst/>
              </a:rPr>
              <a:t>获取表单元素对象示例 </a:t>
            </a:r>
            <a:endParaRPr lang="zh-CN" altLang="en-US" sz="3300" b="1" dirty="0">
              <a:solidFill>
                <a:schemeClr val="tx1">
                  <a:lumMod val="75000"/>
                </a:schemeClr>
              </a:solidFill>
              <a:effectLst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351790" y="731520"/>
          <a:ext cx="8341995" cy="5386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562850" imgH="3876675" progId="Paint.Picture">
                  <p:embed/>
                </p:oleObj>
              </mc:Choice>
              <mc:Fallback>
                <p:oleObj name="" r:id="rId1" imgW="7562850" imgH="38766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1790" y="731520"/>
                        <a:ext cx="8341995" cy="5386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7570" name="标题 877569"/>
          <p:cNvSpPr>
            <a:spLocks noGrp="1"/>
          </p:cNvSpPr>
          <p:nvPr>
            <p:ph type="title"/>
          </p:nvPr>
        </p:nvSpPr>
        <p:spPr>
          <a:xfrm>
            <a:off x="31433" y="89853"/>
            <a:ext cx="8518525" cy="792162"/>
          </a:xfrm>
        </p:spPr>
        <p:txBody>
          <a:bodyPr anchor="b"/>
          <a:p>
            <a:pPr algn="l"/>
            <a:r>
              <a:rPr lang="en-US" altLang="zh-CN" sz="3600" b="1" dirty="0">
                <a:solidFill>
                  <a:srgbClr val="003366"/>
                </a:solidFill>
                <a:effectLst/>
              </a:rPr>
              <a:t>19.2 DOM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对象</a:t>
            </a:r>
            <a:endParaRPr lang="zh-CN" altLang="en-US" sz="36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877571" name="文本占位符 877570"/>
          <p:cNvSpPr>
            <a:spLocks noGrp="1"/>
          </p:cNvSpPr>
          <p:nvPr>
            <p:ph type="body" idx="1"/>
          </p:nvPr>
        </p:nvSpPr>
        <p:spPr>
          <a:xfrm>
            <a:off x="127000" y="1029653"/>
            <a:ext cx="8675688" cy="5589587"/>
          </a:xfrm>
        </p:spPr>
        <p:txBody>
          <a:bodyPr/>
          <a:p>
            <a:pPr>
              <a:buClr>
                <a:srgbClr val="FF0000"/>
              </a:buClr>
            </a:pPr>
            <a:r>
              <a:rPr lang="zh-CN" altLang="en-US" b="1" dirty="0">
                <a:solidFill>
                  <a:schemeClr val="tx1"/>
                </a:solidFill>
                <a:effectLst/>
              </a:rPr>
              <a:t>按</a:t>
            </a:r>
            <a:r>
              <a:rPr lang="en-US" altLang="zh-CN" b="1" dirty="0">
                <a:solidFill>
                  <a:schemeClr val="tx1"/>
                </a:solidFill>
                <a:effectLst/>
              </a:rPr>
              <a:t>DOM</a:t>
            </a:r>
            <a:r>
              <a:rPr lang="zh-CN" altLang="en-US" b="1" dirty="0">
                <a:solidFill>
                  <a:schemeClr val="tx1"/>
                </a:solidFill>
                <a:effectLst/>
              </a:rPr>
              <a:t>树结构来分，</a:t>
            </a:r>
            <a:r>
              <a:rPr lang="en-US" altLang="zh-CN" b="1" dirty="0">
                <a:solidFill>
                  <a:schemeClr val="tx1"/>
                </a:solidFill>
                <a:effectLst/>
              </a:rPr>
              <a:t>DOM</a:t>
            </a:r>
            <a:r>
              <a:rPr lang="zh-CN" altLang="en-US" b="1" dirty="0">
                <a:solidFill>
                  <a:schemeClr val="tx1"/>
                </a:solidFill>
                <a:effectLst/>
              </a:rPr>
              <a:t>对象主要包括</a:t>
            </a:r>
            <a:r>
              <a:rPr lang="en-US" altLang="zh-CN" b="1" dirty="0">
                <a:solidFill>
                  <a:schemeClr val="tx1"/>
                </a:solidFill>
                <a:effectLst/>
              </a:rPr>
              <a:t>document</a:t>
            </a:r>
            <a:r>
              <a:rPr lang="zh-CN" altLang="zh-CN" b="1" dirty="0">
                <a:solidFill>
                  <a:schemeClr val="tx1"/>
                </a:solidFill>
                <a:effectLst/>
              </a:rPr>
              <a:t>、元素和属性</a:t>
            </a:r>
            <a:r>
              <a:rPr lang="zh-CN" altLang="zh-CN" b="1" dirty="0">
                <a:effectLst/>
                <a:sym typeface="+mn-ea"/>
              </a:rPr>
              <a:t>等</a:t>
            </a:r>
            <a:r>
              <a:rPr lang="zh-CN" altLang="zh-CN" b="1" dirty="0">
                <a:solidFill>
                  <a:schemeClr val="tx1"/>
                </a:solidFill>
                <a:effectLst/>
              </a:rPr>
              <a:t>对象</a:t>
            </a:r>
            <a:r>
              <a:rPr lang="zh-CN" altLang="en-US" b="1" dirty="0">
                <a:solidFill>
                  <a:schemeClr val="tx1"/>
                </a:solidFill>
                <a:effectLst/>
              </a:rPr>
              <a:t>。</a:t>
            </a:r>
            <a:endParaRPr lang="zh-CN" altLang="en-US" b="1" dirty="0">
              <a:solidFill>
                <a:schemeClr val="tx1"/>
              </a:solidFill>
              <a:effectLst/>
            </a:endParaRPr>
          </a:p>
          <a:p>
            <a:pPr>
              <a:buClr>
                <a:srgbClr val="FF0000"/>
              </a:buClr>
            </a:pPr>
            <a:endParaRPr lang="zh-CN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7570" name="标题 877569"/>
          <p:cNvSpPr>
            <a:spLocks noGrp="1"/>
          </p:cNvSpPr>
          <p:nvPr>
            <p:ph type="title"/>
          </p:nvPr>
        </p:nvSpPr>
        <p:spPr>
          <a:xfrm>
            <a:off x="31750" y="90170"/>
            <a:ext cx="8518525" cy="734060"/>
          </a:xfrm>
        </p:spPr>
        <p:txBody>
          <a:bodyPr anchor="b"/>
          <a:p>
            <a:pPr algn="l"/>
            <a:r>
              <a:rPr lang="en-US" altLang="zh-CN" sz="3600" b="1" dirty="0">
                <a:solidFill>
                  <a:srgbClr val="003366"/>
                </a:solidFill>
                <a:effectLst/>
              </a:rPr>
              <a:t>1. document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对象</a:t>
            </a:r>
            <a:endParaRPr lang="zh-CN" altLang="en-US" sz="36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877571" name="文本占位符 877570"/>
          <p:cNvSpPr>
            <a:spLocks noGrp="1"/>
          </p:cNvSpPr>
          <p:nvPr>
            <p:ph type="body" idx="1"/>
          </p:nvPr>
        </p:nvSpPr>
        <p:spPr>
          <a:xfrm>
            <a:off x="135255" y="881698"/>
            <a:ext cx="8675688" cy="5589587"/>
          </a:xfrm>
        </p:spPr>
        <p:txBody>
          <a:bodyPr/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</a:pPr>
            <a:r>
              <a:rPr sz="3000" b="1" dirty="0"/>
              <a:t>在DOM中，Document是节点树中的</a:t>
            </a:r>
            <a:r>
              <a:rPr sz="3000" b="1" dirty="0">
                <a:solidFill>
                  <a:srgbClr val="FF0000"/>
                </a:solidFill>
              </a:rPr>
              <a:t>顶层节点</a:t>
            </a:r>
            <a:r>
              <a:rPr sz="3000" b="1" dirty="0"/>
              <a:t>，代表的是整个HTML文档，它是操作文档其他内容的入口。</a:t>
            </a:r>
            <a:endParaRPr sz="3000" b="1" dirty="0"/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</a:pPr>
            <a:r>
              <a:rPr sz="3000" b="1" dirty="0"/>
              <a:t>Document对象访问或处理文档需要调用它的方法或属性。</a:t>
            </a:r>
            <a:endParaRPr lang="zh-CN" altLang="en-US" sz="3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9618" name="标题 879617"/>
          <p:cNvSpPr>
            <a:spLocks noGrp="1"/>
          </p:cNvSpPr>
          <p:nvPr>
            <p:ph type="title"/>
          </p:nvPr>
        </p:nvSpPr>
        <p:spPr>
          <a:xfrm>
            <a:off x="25083" y="0"/>
            <a:ext cx="8229600" cy="760413"/>
          </a:xfrm>
        </p:spPr>
        <p:txBody>
          <a:bodyPr anchor="b">
            <a:scene3d>
              <a:camera prst="orthographicFront"/>
              <a:lightRig rig="threePt" dir="t"/>
            </a:scene3d>
          </a:bodyPr>
          <a:p>
            <a:pPr marL="457200" indent="-457200" algn="l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003366"/>
                </a:solidFill>
                <a:effectLst/>
              </a:rPr>
              <a:t> </a:t>
            </a:r>
            <a:r>
              <a:rPr lang="en-US" altLang="zh-CN" sz="3200" b="1" dirty="0">
                <a:solidFill>
                  <a:schemeClr val="tx1"/>
                </a:solidFill>
                <a:effectLst/>
              </a:rPr>
              <a:t>document</a:t>
            </a:r>
            <a:r>
              <a:rPr lang="zh-CN" altLang="en-US" sz="3200" b="1" dirty="0">
                <a:solidFill>
                  <a:schemeClr val="tx1"/>
                </a:solidFill>
                <a:effectLst/>
              </a:rPr>
              <a:t>对象的常用属性</a:t>
            </a:r>
            <a:endParaRPr lang="zh-CN" altLang="en-US" sz="3200" b="1" dirty="0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53035" y="760730"/>
          <a:ext cx="8895715" cy="5809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865"/>
                <a:gridCol w="6927850"/>
              </a:tblGrid>
              <a:tr h="4578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2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属 性</a:t>
                      </a:r>
                      <a:endParaRPr lang="zh-CN" altLang="en-US" sz="2200" b="1">
                        <a:solidFill>
                          <a:schemeClr val="accent6">
                            <a:lumMod val="10000"/>
                          </a:schemeClr>
                        </a:solidFill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2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描 述</a:t>
                      </a:r>
                      <a:endParaRPr lang="zh-CN" altLang="en-US" sz="2200" b="1">
                        <a:solidFill>
                          <a:schemeClr val="accent6">
                            <a:lumMod val="10000"/>
                          </a:schemeClr>
                        </a:solidFill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0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anchors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返回文档中的所有书签锚点，通过数组下标引用每一个锚点。如：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document.anchors[0]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返回第一个锚点。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8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body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代表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body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元素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3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forms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返回文档中的所有表单，通过数组下标引用每一个表单。如：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document.forms[0]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返回第一个表单。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images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返回文档中的所有图片，通过数组下标引用每一张图片。如：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document.images[0]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返回第一张图片。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0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lastModified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用于获取文档最后修改的日期和时间。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links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返回文档中的所有链接，通过数组下标引用每一个链接，如：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document.links[0]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返回第一个链接。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8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location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用于跳转到指到的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URL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。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8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title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用于设置或获取文档标题。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8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URL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返回当前文档完整的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URL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。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9618" name="标题 879617"/>
          <p:cNvSpPr>
            <a:spLocks noGrp="1"/>
          </p:cNvSpPr>
          <p:nvPr>
            <p:ph type="title"/>
          </p:nvPr>
        </p:nvSpPr>
        <p:spPr>
          <a:xfrm>
            <a:off x="25083" y="0"/>
            <a:ext cx="8229600" cy="760413"/>
          </a:xfrm>
        </p:spPr>
        <p:txBody>
          <a:bodyPr anchor="b">
            <a:scene3d>
              <a:camera prst="orthographicFront"/>
              <a:lightRig rig="threePt" dir="t"/>
            </a:scene3d>
          </a:bodyPr>
          <a:p>
            <a:pPr marL="457200" indent="-457200" algn="l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003366"/>
                </a:solidFill>
                <a:effectLst/>
              </a:rPr>
              <a:t> </a:t>
            </a:r>
            <a:r>
              <a:rPr lang="en-US" altLang="zh-CN" sz="3200" b="1" dirty="0">
                <a:solidFill>
                  <a:schemeClr val="tx1"/>
                </a:solidFill>
                <a:effectLst/>
              </a:rPr>
              <a:t>document</a:t>
            </a:r>
            <a:r>
              <a:rPr lang="zh-CN" altLang="en-US" sz="3200" b="1" dirty="0">
                <a:solidFill>
                  <a:schemeClr val="tx1"/>
                </a:solidFill>
                <a:effectLst/>
              </a:rPr>
              <a:t>对象的常用方法 </a:t>
            </a:r>
            <a:endParaRPr lang="en-US" altLang="zh-CN" sz="3200" b="1" dirty="0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0" name="表格 -1"/>
          <p:cNvGraphicFramePr/>
          <p:nvPr/>
        </p:nvGraphicFramePr>
        <p:xfrm>
          <a:off x="24765" y="760730"/>
          <a:ext cx="9046845" cy="5879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4265"/>
                <a:gridCol w="5402580"/>
              </a:tblGrid>
              <a:tr h="417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方 法</a:t>
                      </a:r>
                      <a:endParaRPr lang="zh-CN" altLang="en-US" sz="18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描 述</a:t>
                      </a:r>
                      <a:endParaRPr lang="zh-CN" altLang="en-US" sz="18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39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 b="1">
                          <a:latin typeface="方正书宋简体" charset="0"/>
                          <a:cs typeface="方正书宋简体" charset="0"/>
                        </a:rPr>
                        <a:t>createAttribute(</a:t>
                      </a: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节点名</a:t>
                      </a:r>
                      <a:r>
                        <a:rPr lang="en-US" altLang="zh-CN" sz="1800" b="1">
                          <a:latin typeface="方正书宋简体" charset="0"/>
                          <a:cs typeface="方正书宋简体" charset="0"/>
                        </a:rPr>
                        <a:t>)</a:t>
                      </a:r>
                      <a:endParaRPr lang="zh-CN" altLang="en-US" sz="18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创建一个属性节点。</a:t>
                      </a:r>
                      <a:endParaRPr lang="zh-CN" altLang="en-US" sz="18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7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 b="1">
                          <a:latin typeface="方正书宋简体" charset="0"/>
                          <a:cs typeface="方正书宋简体" charset="0"/>
                        </a:rPr>
                        <a:t>createElement(</a:t>
                      </a: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节点名</a:t>
                      </a:r>
                      <a:r>
                        <a:rPr lang="en-US" altLang="zh-CN" sz="1800" b="1">
                          <a:latin typeface="方正书宋简体" charset="0"/>
                          <a:cs typeface="方正书宋简体" charset="0"/>
                        </a:rPr>
                        <a:t>)</a:t>
                      </a:r>
                      <a:endParaRPr lang="zh-CN" altLang="en-US" sz="18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创建一个元素节点。</a:t>
                      </a:r>
                      <a:endParaRPr lang="zh-CN" altLang="en-US" sz="18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3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 b="1">
                          <a:latin typeface="方正书宋简体" charset="0"/>
                          <a:cs typeface="方正书宋简体" charset="0"/>
                        </a:rPr>
                        <a:t>createTextNode(</a:t>
                      </a: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节点内容</a:t>
                      </a:r>
                      <a:r>
                        <a:rPr lang="en-US" altLang="zh-CN" sz="1800" b="1">
                          <a:latin typeface="方正书宋简体" charset="0"/>
                          <a:cs typeface="方正书宋简体" charset="0"/>
                        </a:rPr>
                        <a:t>)</a:t>
                      </a:r>
                      <a:endParaRPr lang="zh-CN" altLang="en-US" sz="18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创建一个文本节点。</a:t>
                      </a:r>
                      <a:endParaRPr lang="zh-CN" altLang="en-US" sz="18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83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 b="1">
                          <a:latin typeface="方正书宋简体" charset="0"/>
                          <a:cs typeface="方正书宋简体" charset="0"/>
                        </a:rPr>
                        <a:t>getElementsByClassName(CSS</a:t>
                      </a: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类名</a:t>
                      </a:r>
                      <a:r>
                        <a:rPr lang="en-US" altLang="zh-CN" sz="1800" b="1">
                          <a:latin typeface="方正书宋简体" charset="0"/>
                          <a:cs typeface="方正书宋简体" charset="0"/>
                        </a:rPr>
                        <a:t>)</a:t>
                      </a:r>
                      <a:endParaRPr lang="zh-CN" altLang="en-US" sz="18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返回文档中所有指定类名的元素集合，集合类型为</a:t>
                      </a:r>
                      <a:r>
                        <a:rPr lang="en-US" altLang="zh-CN" sz="1800" b="1">
                          <a:latin typeface="方正书宋简体" charset="0"/>
                          <a:cs typeface="方正书宋简体" charset="0"/>
                        </a:rPr>
                        <a:t>NodeList</a:t>
                      </a: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。</a:t>
                      </a:r>
                      <a:endParaRPr lang="zh-CN" altLang="en-US" sz="18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 b="1">
                          <a:latin typeface="方正书宋简体" charset="0"/>
                          <a:cs typeface="方正书宋简体" charset="0"/>
                        </a:rPr>
                        <a:t>getElementById(id</a:t>
                      </a: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属性值</a:t>
                      </a:r>
                      <a:r>
                        <a:rPr lang="en-US" altLang="zh-CN" sz="1800" b="1">
                          <a:latin typeface="方正书宋简体" charset="0"/>
                          <a:cs typeface="方正书宋简体" charset="0"/>
                        </a:rPr>
                        <a:t>)</a:t>
                      </a:r>
                      <a:endParaRPr lang="zh-CN" altLang="en-US" sz="18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返回拥有指定</a:t>
                      </a:r>
                      <a:r>
                        <a:rPr lang="en-US" altLang="zh-CN" sz="1800" b="1">
                          <a:latin typeface="方正书宋简体" charset="0"/>
                          <a:cs typeface="方正书宋简体" charset="0"/>
                        </a:rPr>
                        <a:t>id</a:t>
                      </a: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的第一个对象的引用。</a:t>
                      </a:r>
                      <a:endParaRPr lang="zh-CN" altLang="en-US" sz="18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 b="1">
                          <a:latin typeface="方正书宋简体" charset="0"/>
                          <a:cs typeface="方正书宋简体" charset="0"/>
                        </a:rPr>
                        <a:t>getElementsByName(name</a:t>
                      </a: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属性值</a:t>
                      </a:r>
                      <a:r>
                        <a:rPr lang="en-US" altLang="zh-CN" sz="1800" b="1">
                          <a:latin typeface="方正书宋简体" charset="0"/>
                          <a:cs typeface="方正书宋简体" charset="0"/>
                        </a:rPr>
                        <a:t>)</a:t>
                      </a:r>
                      <a:endParaRPr lang="zh-CN" altLang="en-US" sz="18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返回文档中带有指定名称的元素集合，集合类型为</a:t>
                      </a:r>
                      <a:r>
                        <a:rPr lang="en-US" altLang="zh-CN" sz="1800" b="1">
                          <a:latin typeface="方正书宋简体" charset="0"/>
                          <a:cs typeface="方正书宋简体" charset="0"/>
                        </a:rPr>
                        <a:t>NodeList</a:t>
                      </a: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。</a:t>
                      </a:r>
                      <a:endParaRPr lang="zh-CN" altLang="en-US" sz="18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7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 b="1">
                          <a:latin typeface="方正书宋简体" charset="0"/>
                          <a:cs typeface="方正书宋简体" charset="0"/>
                        </a:rPr>
                        <a:t>getElementsByTagName(</a:t>
                      </a: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标签名</a:t>
                      </a:r>
                      <a:r>
                        <a:rPr lang="en-US" altLang="zh-CN" sz="1800" b="1">
                          <a:latin typeface="方正书宋简体" charset="0"/>
                          <a:cs typeface="方正书宋简体" charset="0"/>
                        </a:rPr>
                        <a:t>)</a:t>
                      </a:r>
                      <a:endParaRPr lang="zh-CN" altLang="en-US" sz="18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返回文档中带有指定标签名的元素集合，集合类型为</a:t>
                      </a:r>
                      <a:r>
                        <a:rPr lang="en-US" altLang="zh-CN" sz="1800" b="1">
                          <a:latin typeface="方正书宋简体" charset="0"/>
                          <a:cs typeface="方正书宋简体" charset="0"/>
                        </a:rPr>
                        <a:t>NodeList</a:t>
                      </a: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。</a:t>
                      </a:r>
                      <a:endParaRPr lang="zh-CN" altLang="en-US" sz="18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 b="1">
                          <a:latin typeface="方正书宋简体" charset="0"/>
                          <a:cs typeface="方正书宋简体" charset="0"/>
                        </a:rPr>
                        <a:t>normalize()</a:t>
                      </a:r>
                      <a:endParaRPr lang="en-US" altLang="zh-CN" sz="18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删除空文本节点，并连接相邻节点。</a:t>
                      </a:r>
                      <a:endParaRPr lang="zh-CN" altLang="en-US" sz="18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83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 b="1">
                          <a:latin typeface="方正书宋简体" charset="0"/>
                          <a:cs typeface="方正书宋简体" charset="0"/>
                        </a:rPr>
                        <a:t>querySelect</a:t>
                      </a:r>
                      <a:r>
                        <a:rPr lang="en-US" altLang="zh-C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lang="en-US" altLang="zh-CN" sz="1800" b="1">
                          <a:latin typeface="方正书宋简体" charset="0"/>
                          <a:cs typeface="方正书宋简体" charset="0"/>
                        </a:rPr>
                        <a:t>All(</a:t>
                      </a: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选择器名</a:t>
                      </a:r>
                      <a:r>
                        <a:rPr lang="en-US" altLang="zh-CN" sz="1800" b="1">
                          <a:latin typeface="方正书宋简体" charset="0"/>
                          <a:cs typeface="方正书宋简体" charset="0"/>
                        </a:rPr>
                        <a:t>)</a:t>
                      </a:r>
                      <a:endParaRPr lang="zh-CN" altLang="en-US" sz="18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返回文档中匹配指定</a:t>
                      </a:r>
                      <a:r>
                        <a:rPr lang="en-US" altLang="zh-CN" sz="1800" b="1">
                          <a:latin typeface="方正书宋简体" charset="0"/>
                          <a:cs typeface="方正书宋简体" charset="0"/>
                        </a:rPr>
                        <a:t>CSS</a:t>
                      </a: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选择器的所有元素集合，集合类型为</a:t>
                      </a:r>
                      <a:r>
                        <a:rPr lang="en-US" altLang="zh-CN" sz="1800" b="1">
                          <a:latin typeface="方正书宋简体" charset="0"/>
                          <a:cs typeface="方正书宋简体" charset="0"/>
                        </a:rPr>
                        <a:t>NodeList</a:t>
                      </a: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。</a:t>
                      </a:r>
                      <a:endParaRPr lang="zh-CN" altLang="en-US" sz="18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27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 b="1">
                          <a:latin typeface="方正书宋简体" charset="0"/>
                          <a:cs typeface="方正书宋简体" charset="0"/>
                        </a:rPr>
                        <a:t>write(</a:t>
                      </a: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字符串</a:t>
                      </a:r>
                      <a:r>
                        <a:rPr lang="en-US" altLang="zh-CN" sz="1800" b="1">
                          <a:latin typeface="方正书宋简体" charset="0"/>
                          <a:cs typeface="方正书宋简体" charset="0"/>
                        </a:rPr>
                        <a:t>)</a:t>
                      </a:r>
                      <a:endParaRPr lang="zh-CN" altLang="en-US" sz="18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向文档写指定的字符串，包括</a:t>
                      </a:r>
                      <a:r>
                        <a:rPr lang="en-US" altLang="zh-CN" sz="1800" b="1">
                          <a:latin typeface="方正书宋简体" charset="0"/>
                          <a:cs typeface="方正书宋简体" charset="0"/>
                        </a:rPr>
                        <a:t>HTML</a:t>
                      </a: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语句或</a:t>
                      </a:r>
                      <a:r>
                        <a:rPr lang="en-US" altLang="zh-CN" sz="1800" b="1">
                          <a:latin typeface="方正书宋简体" charset="0"/>
                          <a:cs typeface="方正书宋简体" charset="0"/>
                        </a:rPr>
                        <a:t>JavaScript</a:t>
                      </a: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代码。早期较常用，现在主要用于代码的测试。</a:t>
                      </a:r>
                      <a:endParaRPr lang="zh-CN" altLang="en-US" sz="18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7570" name="标题 877569"/>
          <p:cNvSpPr>
            <a:spLocks noGrp="1"/>
          </p:cNvSpPr>
          <p:nvPr>
            <p:ph type="title"/>
          </p:nvPr>
        </p:nvSpPr>
        <p:spPr>
          <a:xfrm>
            <a:off x="31433" y="89853"/>
            <a:ext cx="8518525" cy="792162"/>
          </a:xfrm>
        </p:spPr>
        <p:txBody>
          <a:bodyPr anchor="b"/>
          <a:p>
            <a:pPr algn="l"/>
            <a:r>
              <a:rPr lang="en-US" altLang="zh-CN" sz="3600" b="1" dirty="0">
                <a:solidFill>
                  <a:srgbClr val="003366"/>
                </a:solidFill>
                <a:effectLst/>
              </a:rPr>
              <a:t>2. </a:t>
            </a:r>
            <a:r>
              <a:rPr lang="zh-CN" altLang="zh-CN" sz="3600" b="1" dirty="0">
                <a:solidFill>
                  <a:srgbClr val="003366"/>
                </a:solidFill>
                <a:effectLst/>
              </a:rPr>
              <a:t>元素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对象</a:t>
            </a:r>
            <a:endParaRPr lang="zh-CN" altLang="en-US" sz="36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877571" name="文本占位符 877570"/>
          <p:cNvSpPr>
            <a:spLocks noGrp="1"/>
          </p:cNvSpPr>
          <p:nvPr>
            <p:ph type="body" idx="1"/>
          </p:nvPr>
        </p:nvSpPr>
        <p:spPr>
          <a:xfrm>
            <a:off x="135255" y="882015"/>
            <a:ext cx="8914130" cy="5589270"/>
          </a:xfrm>
        </p:spPr>
        <p:txBody>
          <a:bodyPr/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</a:pPr>
            <a:r>
              <a:rPr sz="3000" b="1" dirty="0"/>
              <a:t>在HTML DOM中，一个元素节点就是一个元素对象，代表一个HTML元素。</a:t>
            </a:r>
            <a:endParaRPr sz="3000" b="1" dirty="0"/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</a:pPr>
            <a:r>
              <a:rPr sz="3000" b="1" dirty="0"/>
              <a:t>使用DOM对文档执行插入、修改、删除节点等操作时需要使用元素对象的相应属性和方法。</a:t>
            </a:r>
            <a:endParaRPr lang="zh-CN" altLang="en-US" sz="3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9618" name="标题 879617"/>
          <p:cNvSpPr>
            <a:spLocks noGrp="1"/>
          </p:cNvSpPr>
          <p:nvPr>
            <p:ph type="title"/>
          </p:nvPr>
        </p:nvSpPr>
        <p:spPr>
          <a:xfrm>
            <a:off x="25400" y="0"/>
            <a:ext cx="8229600" cy="514350"/>
          </a:xfrm>
        </p:spPr>
        <p:txBody>
          <a:bodyPr anchor="b">
            <a:scene3d>
              <a:camera prst="orthographicFront"/>
              <a:lightRig rig="threePt" dir="t"/>
            </a:scene3d>
          </a:bodyPr>
          <a:p>
            <a:pPr marL="457200" indent="-457200" algn="l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003366"/>
                </a:solidFill>
                <a:effectLst/>
              </a:rPr>
              <a:t> </a:t>
            </a:r>
            <a:r>
              <a:rPr lang="zh-CN" altLang="en-US" sz="3200" b="1" dirty="0">
                <a:solidFill>
                  <a:srgbClr val="003366"/>
                </a:solidFill>
                <a:effectLst/>
              </a:rPr>
              <a:t>元素</a:t>
            </a:r>
            <a:r>
              <a:rPr lang="zh-CN" altLang="en-US" sz="3200" b="1" dirty="0">
                <a:solidFill>
                  <a:schemeClr val="tx1"/>
                </a:solidFill>
                <a:effectLst/>
              </a:rPr>
              <a:t>对象的常用属性</a:t>
            </a:r>
            <a:endParaRPr lang="zh-CN" altLang="en-US" sz="3200" b="1" dirty="0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332740" y="393700"/>
          <a:ext cx="8256270" cy="6415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991350" imgH="7543800" progId="Paint.Picture">
                  <p:embed/>
                </p:oleObj>
              </mc:Choice>
              <mc:Fallback>
                <p:oleObj name="" r:id="rId1" imgW="6991350" imgH="75438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2740" y="393700"/>
                        <a:ext cx="8256270" cy="6415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lloons">
  <a:themeElements>
    <a:clrScheme name="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783"/>
      </a:accent4>
      <a:accent5>
        <a:srgbClr val="F4FCE5"/>
      </a:accent5>
      <a:accent6>
        <a:srgbClr val="D3DDE5"/>
      </a:accent6>
      <a:hlink>
        <a:srgbClr val="CC99FF"/>
      </a:hlink>
      <a:folHlink>
        <a:srgbClr val="F2DFFD"/>
      </a:folHlink>
    </a:clrScheme>
    <a:fontScheme name="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9900CC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CDCAF"/>
        </a:accent4>
        <a:accent5>
          <a:srgbClr val="B9B9CA"/>
        </a:accent5>
        <a:accent6>
          <a:srgbClr val="5B005B"/>
        </a:accent6>
        <a:hlink>
          <a:srgbClr val="CC0000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990033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CDCDC"/>
        </a:accent4>
        <a:accent5>
          <a:srgbClr val="FFADAA"/>
        </a:accent5>
        <a:accent6>
          <a:srgbClr val="E58900"/>
        </a:accent6>
        <a:hlink>
          <a:srgbClr val="FFFF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CDCAF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800000"/>
        </a:lt1>
        <a:dk2>
          <a:srgbClr val="FFFFFF"/>
        </a:dk2>
        <a:lt2>
          <a:srgbClr val="000000"/>
        </a:lt2>
        <a:accent1>
          <a:srgbClr val="FF3300"/>
        </a:accent1>
        <a:accent2>
          <a:srgbClr val="FF5050"/>
        </a:accent2>
        <a:accent3>
          <a:srgbClr val="C1AAAA"/>
        </a:accent3>
        <a:accent4>
          <a:srgbClr val="D6D6D6"/>
        </a:accent4>
        <a:accent5>
          <a:srgbClr val="FFADAA"/>
        </a:accent5>
        <a:accent6>
          <a:srgbClr val="E54747"/>
        </a:accent6>
        <a:hlink>
          <a:srgbClr val="FF9999"/>
        </a:hlink>
        <a:folHlink>
          <a:srgbClr val="FF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66"/>
        </a:lt1>
        <a:dk2>
          <a:srgbClr val="CCECFF"/>
        </a:dk2>
        <a:lt2>
          <a:srgbClr val="666699"/>
        </a:lt2>
        <a:accent1>
          <a:srgbClr val="009999"/>
        </a:accent1>
        <a:accent2>
          <a:srgbClr val="0099CC"/>
        </a:accent2>
        <a:accent3>
          <a:srgbClr val="AAAAB9"/>
        </a:accent3>
        <a:accent4>
          <a:srgbClr val="DCDCDC"/>
        </a:accent4>
        <a:accent5>
          <a:srgbClr val="AACACA"/>
        </a:accent5>
        <a:accent6>
          <a:srgbClr val="0089B7"/>
        </a:accent6>
        <a:hlink>
          <a:srgbClr val="CC99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9900"/>
        </a:lt1>
        <a:dk2>
          <a:srgbClr val="FFFF99"/>
        </a:dk2>
        <a:lt2>
          <a:srgbClr val="99CC00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CDCDC"/>
        </a:accent4>
        <a:accent5>
          <a:srgbClr val="ADB9AA"/>
        </a:accent5>
        <a:accent6>
          <a:srgbClr val="007200"/>
        </a:accent6>
        <a:hlink>
          <a:srgbClr val="CCCC00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DF8FF"/>
        </a:accent3>
        <a:accent4>
          <a:srgbClr val="000057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783"/>
        </a:accent4>
        <a:accent5>
          <a:srgbClr val="F4FCE5"/>
        </a:accent5>
        <a:accent6>
          <a:srgbClr val="D3DDE5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589B7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0</TotalTime>
  <Words>3876</Words>
  <Application>WPS 演示</Application>
  <PresentationFormat>在屏幕上显示</PresentationFormat>
  <Paragraphs>317</Paragraphs>
  <Slides>39</Slides>
  <Notes>43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14</vt:i4>
      </vt:variant>
      <vt:variant>
        <vt:lpstr>幻灯片标题</vt:lpstr>
      </vt:variant>
      <vt:variant>
        <vt:i4>39</vt:i4>
      </vt:variant>
    </vt:vector>
  </HeadingPairs>
  <TitlesOfParts>
    <vt:vector size="63" baseType="lpstr">
      <vt:lpstr>Arial</vt:lpstr>
      <vt:lpstr>宋体</vt:lpstr>
      <vt:lpstr>Wingdings</vt:lpstr>
      <vt:lpstr>Verdana</vt:lpstr>
      <vt:lpstr>Times New Roman</vt:lpstr>
      <vt:lpstr>方正书宋简体</vt:lpstr>
      <vt:lpstr>微软雅黑</vt:lpstr>
      <vt:lpstr>Arial Unicode MS</vt:lpstr>
      <vt:lpstr>Wingdings</vt:lpstr>
      <vt:lpstr>Balloons</vt:lpstr>
      <vt:lpstr>Paint.Picture</vt:lpstr>
      <vt:lpstr>Paint.Picture</vt:lpstr>
      <vt:lpstr>Paint.Picture</vt:lpstr>
      <vt:lpstr>Paint.Picture</vt:lpstr>
      <vt:lpstr>Paint.Picture</vt:lpstr>
      <vt:lpstr>Paint.Picture</vt:lpstr>
      <vt:lpstr>Visio.Drawing.11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第21讲 DOM对象</vt:lpstr>
      <vt:lpstr>21.1 DOM概述</vt:lpstr>
      <vt:lpstr>PowerPoint 演示文稿</vt:lpstr>
      <vt:lpstr>21.2 DOM对象</vt:lpstr>
      <vt:lpstr>1. document对象</vt:lpstr>
      <vt:lpstr> document对象的常用属性</vt:lpstr>
      <vt:lpstr> document对象的常用方法 </vt:lpstr>
      <vt:lpstr>2. 元素对象</vt:lpstr>
      <vt:lpstr> 元素对象的常用属性</vt:lpstr>
      <vt:lpstr> 元素对象的常用方法 </vt:lpstr>
      <vt:lpstr>3. 属性对象</vt:lpstr>
      <vt:lpstr>属性对象的常用属性和方法</vt:lpstr>
      <vt:lpstr>21.3 使用DOM访问文档元素</vt:lpstr>
      <vt:lpstr>1. 使用DOM获取文档元素</vt:lpstr>
      <vt:lpstr>使用DOM获取文档元素示例</vt:lpstr>
      <vt:lpstr>2. 访问和设置文档元素属性</vt:lpstr>
      <vt:lpstr>2. 访问和设置文档元素属性</vt:lpstr>
      <vt:lpstr>访问和设置文档元素属性-HTML代码</vt:lpstr>
      <vt:lpstr>访问和设置文档元素属性-JS代码</vt:lpstr>
      <vt:lpstr>代码运行结果</vt:lpstr>
      <vt:lpstr>3. 使用DOM创建、插入、修改和删除节点</vt:lpstr>
      <vt:lpstr>PowerPoint 演示文稿</vt:lpstr>
      <vt:lpstr>PowerPoint 演示文稿</vt:lpstr>
      <vt:lpstr>PowerPoint 演示文稿</vt:lpstr>
      <vt:lpstr>使用HTML DOM操作节点-HTML代码</vt:lpstr>
      <vt:lpstr>使用HTML DOM操作节点-JS代码</vt:lpstr>
      <vt:lpstr>21.4 表单及表单元素对象</vt:lpstr>
      <vt:lpstr>1. 表单对象</vt:lpstr>
      <vt:lpstr> 表单对象的常用属性</vt:lpstr>
      <vt:lpstr> 表单对象的常用方法 </vt:lpstr>
      <vt:lpstr>PowerPoint 演示文稿</vt:lpstr>
      <vt:lpstr>获取表单对象示例</vt:lpstr>
      <vt:lpstr>2. 表单元素对象</vt:lpstr>
      <vt:lpstr> 表单元素对象的常用属性</vt:lpstr>
      <vt:lpstr> 表单元素对象的常用属性(续前)</vt:lpstr>
      <vt:lpstr> 表单元素常用的事件属性</vt:lpstr>
      <vt:lpstr> 表单元素常用的方法</vt:lpstr>
      <vt:lpstr>PowerPoint 演示文稿</vt:lpstr>
      <vt:lpstr>获取表单元素对象示例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1397</cp:revision>
  <dcterms:created xsi:type="dcterms:W3CDTF">2004-09-29T10:46:00Z</dcterms:created>
  <dcterms:modified xsi:type="dcterms:W3CDTF">2020-08-31T15:21:26Z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