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87" r:id="rId3"/>
    <p:sldId id="693" r:id="rId4"/>
    <p:sldId id="694" r:id="rId5"/>
    <p:sldId id="720" r:id="rId7"/>
    <p:sldId id="810" r:id="rId8"/>
    <p:sldId id="811" r:id="rId9"/>
    <p:sldId id="812" r:id="rId10"/>
    <p:sldId id="813" r:id="rId11"/>
    <p:sldId id="814" r:id="rId12"/>
    <p:sldId id="815" r:id="rId13"/>
    <p:sldId id="816" r:id="rId14"/>
    <p:sldId id="817" r:id="rId15"/>
    <p:sldId id="818" r:id="rId16"/>
    <p:sldId id="819" r:id="rId17"/>
    <p:sldId id="820" r:id="rId18"/>
    <p:sldId id="821" r:id="rId19"/>
    <p:sldId id="822" r:id="rId2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0000"/>
    <a:srgbClr val="003300"/>
    <a:srgbClr val="333300"/>
    <a:srgbClr val="003366"/>
    <a:srgbClr val="E7EAE6"/>
    <a:srgbClr val="CFD4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483"/>
    <p:restoredTop sz="93929"/>
  </p:normalViewPr>
  <p:slideViewPr>
    <p:cSldViewPr showGuides="1">
      <p:cViewPr varScale="1">
        <p:scale>
          <a:sx n="74" d="100"/>
          <a:sy n="74"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3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3650" name="页眉占位符 283649"/>
          <p:cNvSpPr>
            <a:spLocks noGrp="1"/>
          </p:cNvSpPr>
          <p:nvPr>
            <p:ph type="hdr" sz="quarter"/>
          </p:nvPr>
        </p:nvSpPr>
        <p:spPr>
          <a:xfrm>
            <a:off x="0" y="0"/>
            <a:ext cx="2971800" cy="457200"/>
          </a:xfrm>
          <a:prstGeom prst="rect">
            <a:avLst/>
          </a:prstGeom>
          <a:noFill/>
          <a:ln w="9525">
            <a:noFill/>
          </a:ln>
        </p:spPr>
        <p:txBody>
          <a:bodyPr/>
          <a:p>
            <a:pPr lvl="0"/>
            <a:endParaRPr lang="zh-CN" altLang="en-US" sz="1200" dirty="0"/>
          </a:p>
        </p:txBody>
      </p:sp>
      <p:sp>
        <p:nvSpPr>
          <p:cNvPr id="283651" name="日期占位符 283650"/>
          <p:cNvSpPr>
            <a:spLocks noGrp="1"/>
          </p:cNvSpPr>
          <p:nvPr>
            <p:ph type="dt" idx="1"/>
          </p:nvPr>
        </p:nvSpPr>
        <p:spPr>
          <a:xfrm>
            <a:off x="3884613" y="0"/>
            <a:ext cx="2971800" cy="457200"/>
          </a:xfrm>
          <a:prstGeom prst="rect">
            <a:avLst/>
          </a:prstGeom>
          <a:noFill/>
          <a:ln w="9525">
            <a:noFill/>
          </a:ln>
        </p:spPr>
        <p:txBody>
          <a:bodyPr/>
          <a:p>
            <a:pPr lvl="0" algn="r"/>
            <a:endParaRPr lang="zh-CN" altLang="en-US" sz="1200" dirty="0"/>
          </a:p>
        </p:txBody>
      </p:sp>
      <p:sp>
        <p:nvSpPr>
          <p:cNvPr id="283652" name="幻灯片图像占位符 283651"/>
          <p:cNvSpPr>
            <a:spLocks noRo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83653" name="文本占位符 283652"/>
          <p:cNvSpPr>
            <a:spLocks noGrp="1"/>
          </p:cNvSpPr>
          <p:nvPr>
            <p:ph type="body" sz="quarter" idx="3"/>
          </p:nvPr>
        </p:nvSpPr>
        <p:spPr>
          <a:xfrm>
            <a:off x="685800" y="4343400"/>
            <a:ext cx="5486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83654" name="页脚占位符 283653"/>
          <p:cNvSpPr>
            <a:spLocks noGrp="1"/>
          </p:cNvSpPr>
          <p:nvPr>
            <p:ph type="ftr" sz="quarter" idx="4"/>
          </p:nvPr>
        </p:nvSpPr>
        <p:spPr>
          <a:xfrm>
            <a:off x="0" y="8685213"/>
            <a:ext cx="2971800" cy="457200"/>
          </a:xfrm>
          <a:prstGeom prst="rect">
            <a:avLst/>
          </a:prstGeom>
          <a:noFill/>
          <a:ln w="9525">
            <a:noFill/>
          </a:ln>
        </p:spPr>
        <p:txBody>
          <a:bodyPr anchor="b"/>
          <a:p>
            <a:pPr lvl="0"/>
            <a:endParaRPr lang="zh-CN" altLang="en-US" sz="1200" dirty="0"/>
          </a:p>
        </p:txBody>
      </p:sp>
      <p:sp>
        <p:nvSpPr>
          <p:cNvPr id="283655" name="灯片编号占位符 283654"/>
          <p:cNvSpPr>
            <a:spLocks noGrp="1"/>
          </p:cNvSpPr>
          <p:nvPr>
            <p:ph type="sldNum" sz="quarter" idx="5"/>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幻灯片图像占位符 776193"/>
          <p:cNvSpPr>
            <a:spLocks noRot="1" noTextEdit="1"/>
          </p:cNvSpPr>
          <p:nvPr>
            <p:ph type="sldImg"/>
          </p:nvPr>
        </p:nvSpPr>
        <p:spPr/>
      </p:sp>
      <p:sp>
        <p:nvSpPr>
          <p:cNvPr id="121858" name="文本占位符 776194"/>
          <p:cNvSpPr>
            <a:spLocks noGrp="1"/>
          </p:cNvSpPr>
          <p:nvPr>
            <p:ph type="body"/>
          </p:nvPr>
        </p:nvSpPr>
        <p:spPr/>
        <p:txBody>
          <a:bodyPr anchor="t"/>
          <a:p>
            <a:pPr lvl="0" indent="0"/>
            <a:endParaRPr lang="zh-CN" dirty="0"/>
          </a:p>
        </p:txBody>
      </p:sp>
      <p:sp>
        <p:nvSpPr>
          <p:cNvPr id="121859" name="灯片编号占位符 1"/>
          <p:cNvSpPr/>
          <p:nvPr>
            <p:ph type="sldNum" sz="quarter"/>
          </p:nvPr>
        </p:nvSpPr>
        <p:spPr>
          <a:xfrm>
            <a:off x="3884613" y="8685213"/>
            <a:ext cx="2971800" cy="457200"/>
          </a:xfrm>
          <a:prstGeom prst="rect">
            <a:avLst/>
          </a:prstGeom>
          <a:noFill/>
          <a:ln w="9525">
            <a:noFill/>
          </a:ln>
        </p:spPr>
        <p:txBody>
          <a:bodyPr anchor="b"/>
          <a:p>
            <a:pPr lvl="0" indent="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6306" name="幻灯片图像占位符 866305"/>
          <p:cNvSpPr>
            <a:spLocks noRot="1" noTextEdit="1"/>
          </p:cNvSpPr>
          <p:nvPr>
            <p:ph type="sldImg"/>
          </p:nvPr>
        </p:nvSpPr>
        <p:spPr/>
      </p:sp>
      <p:sp>
        <p:nvSpPr>
          <p:cNvPr id="866307" name="文本占位符 866306"/>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6306" name="幻灯片图像占位符 866305"/>
          <p:cNvSpPr>
            <a:spLocks noRot="1" noTextEdit="1"/>
          </p:cNvSpPr>
          <p:nvPr>
            <p:ph type="sldImg"/>
          </p:nvPr>
        </p:nvSpPr>
        <p:spPr/>
      </p:sp>
      <p:sp>
        <p:nvSpPr>
          <p:cNvPr id="866307" name="文本占位符 866306"/>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6306" name="幻灯片图像占位符 866305"/>
          <p:cNvSpPr>
            <a:spLocks noRot="1" noTextEdit="1"/>
          </p:cNvSpPr>
          <p:nvPr>
            <p:ph type="sldImg"/>
          </p:nvPr>
        </p:nvSpPr>
        <p:spPr/>
      </p:sp>
      <p:sp>
        <p:nvSpPr>
          <p:cNvPr id="866307" name="文本占位符 866306"/>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6306" name="幻灯片图像占位符 866305"/>
          <p:cNvSpPr>
            <a:spLocks noRot="1" noTextEdit="1"/>
          </p:cNvSpPr>
          <p:nvPr>
            <p:ph type="sldImg"/>
          </p:nvPr>
        </p:nvSpPr>
        <p:spPr/>
      </p:sp>
      <p:sp>
        <p:nvSpPr>
          <p:cNvPr id="866307" name="文本占位符 866306"/>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8178" name="幻灯片图像占位符 818177"/>
          <p:cNvSpPr>
            <a:spLocks noRot="1" noTextEdit="1"/>
          </p:cNvSpPr>
          <p:nvPr>
            <p:ph type="sldImg"/>
          </p:nvPr>
        </p:nvSpPr>
        <p:spPr/>
      </p:sp>
      <p:sp>
        <p:nvSpPr>
          <p:cNvPr id="818179" name="文本占位符 818178"/>
          <p:cNvSpPr>
            <a:spLocks noGrp="1"/>
          </p:cNvSpPr>
          <p:nvPr>
            <p:ph type="body" idx="1"/>
          </p:nvPr>
        </p:nvSpPr>
        <p:spPr/>
        <p:txBody>
          <a:bodyPr/>
          <a:p>
            <a:pPr lvl="0"/>
            <a:endParaRPr dirty="0"/>
          </a:p>
        </p:txBody>
      </p:sp>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195586" name="组合 195585"/>
          <p:cNvGrpSpPr/>
          <p:nvPr/>
        </p:nvGrpSpPr>
        <p:grpSpPr>
          <a:xfrm>
            <a:off x="0" y="0"/>
            <a:ext cx="8805863" cy="6858000"/>
            <a:chOff x="0" y="0"/>
            <a:chExt cx="5547" cy="4320"/>
          </a:xfrm>
        </p:grpSpPr>
        <p:grpSp>
          <p:nvGrpSpPr>
            <p:cNvPr id="195587" name="组合 195586"/>
            <p:cNvGrpSpPr/>
            <p:nvPr userDrawn="1"/>
          </p:nvGrpSpPr>
          <p:grpSpPr>
            <a:xfrm rot="-215207">
              <a:off x="3690" y="234"/>
              <a:ext cx="1857" cy="3625"/>
              <a:chOff x="3010" y="778"/>
              <a:chExt cx="1857" cy="3625"/>
            </a:xfrm>
          </p:grpSpPr>
          <p:sp>
            <p:nvSpPr>
              <p:cNvPr id="195588" name="任意多边形 195587"/>
              <p:cNvSpPr/>
              <p:nvPr userDrawn="1"/>
            </p:nvSpPr>
            <p:spPr>
              <a:xfrm rot="-9414770" flipV="1">
                <a:off x="3534" y="778"/>
                <a:ext cx="1333" cy="1485"/>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w="9525">
                <a:noFill/>
              </a:ln>
            </p:spPr>
            <p:txBody>
              <a:bodyPr/>
              <a:p>
                <a:endParaRPr lang="zh-CN" altLang="en-US"/>
              </a:p>
            </p:txBody>
          </p:sp>
          <p:sp>
            <p:nvSpPr>
              <p:cNvPr id="195589" name="任意多边形 195588"/>
              <p:cNvSpPr/>
              <p:nvPr userDrawn="1"/>
            </p:nvSpPr>
            <p:spPr>
              <a:xfrm rot="-9414770" flipV="1">
                <a:off x="4029" y="1802"/>
                <a:ext cx="571" cy="531"/>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w="9525">
                <a:noFill/>
              </a:ln>
            </p:spPr>
            <p:txBody>
              <a:bodyPr/>
              <a:p>
                <a:endParaRPr lang="zh-CN" altLang="en-US"/>
              </a:p>
            </p:txBody>
          </p:sp>
          <p:sp>
            <p:nvSpPr>
              <p:cNvPr id="195590" name="任意多边形 195589"/>
              <p:cNvSpPr/>
              <p:nvPr userDrawn="1"/>
            </p:nvSpPr>
            <p:spPr>
              <a:xfrm rot="-9414770" flipV="1">
                <a:off x="3639" y="2167"/>
                <a:ext cx="277" cy="249"/>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w="9525">
                <a:noFill/>
              </a:ln>
            </p:spPr>
            <p:txBody>
              <a:bodyPr/>
              <a:p>
                <a:endParaRPr lang="zh-CN" altLang="en-US"/>
              </a:p>
            </p:txBody>
          </p:sp>
          <p:sp>
            <p:nvSpPr>
              <p:cNvPr id="195591" name="任意多边形 195590"/>
              <p:cNvSpPr/>
              <p:nvPr userDrawn="1"/>
            </p:nvSpPr>
            <p:spPr>
              <a:xfrm rot="-9414770" flipV="1">
                <a:off x="3979" y="977"/>
                <a:ext cx="245" cy="34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w="9525">
                <a:noFill/>
              </a:ln>
            </p:spPr>
            <p:txBody>
              <a:bodyPr/>
              <a:p>
                <a:endParaRPr lang="zh-CN" altLang="en-US"/>
              </a:p>
            </p:txBody>
          </p:sp>
          <p:sp>
            <p:nvSpPr>
              <p:cNvPr id="195592" name="任意多边形 195591"/>
              <p:cNvSpPr/>
              <p:nvPr userDrawn="1"/>
            </p:nvSpPr>
            <p:spPr>
              <a:xfrm rot="-9414770" flipV="1">
                <a:off x="3845" y="2207"/>
                <a:ext cx="103" cy="209"/>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w="9525">
                <a:noFill/>
              </a:ln>
            </p:spPr>
            <p:txBody>
              <a:bodyPr/>
              <a:p>
                <a:endParaRPr lang="zh-CN" altLang="en-US"/>
              </a:p>
            </p:txBody>
          </p:sp>
          <p:sp>
            <p:nvSpPr>
              <p:cNvPr id="195593" name="任意多边形 195592"/>
              <p:cNvSpPr/>
              <p:nvPr userDrawn="1"/>
            </p:nvSpPr>
            <p:spPr>
              <a:xfrm rot="-9414770" flipV="1">
                <a:off x="3895" y="1325"/>
                <a:ext cx="120" cy="90"/>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w="9525">
                <a:noFill/>
              </a:ln>
            </p:spPr>
            <p:txBody>
              <a:bodyPr/>
              <a:p>
                <a:endParaRPr lang="zh-CN" altLang="en-US"/>
              </a:p>
            </p:txBody>
          </p:sp>
          <p:sp>
            <p:nvSpPr>
              <p:cNvPr id="195594" name="任意多边形 195593"/>
              <p:cNvSpPr/>
              <p:nvPr userDrawn="1"/>
            </p:nvSpPr>
            <p:spPr>
              <a:xfrm rot="-9414770" flipV="1">
                <a:off x="3010" y="2344"/>
                <a:ext cx="330" cy="2059"/>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w="9525">
                <a:noFill/>
              </a:ln>
            </p:spPr>
            <p:txBody>
              <a:bodyPr/>
              <a:p>
                <a:endParaRPr lang="zh-CN" altLang="en-US"/>
              </a:p>
            </p:txBody>
          </p:sp>
        </p:grpSp>
        <p:sp>
          <p:nvSpPr>
            <p:cNvPr id="195595" name="任意多边形 195594"/>
            <p:cNvSpPr/>
            <p:nvPr userDrawn="1"/>
          </p:nvSpPr>
          <p:spPr>
            <a:xfrm rot="373331" flipH="1">
              <a:off x="22" y="1957"/>
              <a:ext cx="323" cy="649"/>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w="9525">
              <a:noFill/>
            </a:ln>
          </p:spPr>
          <p:txBody>
            <a:bodyPr/>
            <a:p>
              <a:endParaRPr lang="zh-CN" altLang="en-US"/>
            </a:p>
          </p:txBody>
        </p:sp>
        <p:sp>
          <p:nvSpPr>
            <p:cNvPr id="195596" name="任意多边形 195595"/>
            <p:cNvSpPr/>
            <p:nvPr userDrawn="1"/>
          </p:nvSpPr>
          <p:spPr>
            <a:xfrm>
              <a:off x="168" y="1260"/>
              <a:ext cx="1259" cy="1532"/>
            </a:xfrm>
            <a:custGeom>
              <a:avLst/>
              <a:gdLst/>
              <a:ahLst/>
              <a:cxnLst/>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w="9525">
              <a:noFill/>
            </a:ln>
          </p:spPr>
          <p:txBody>
            <a:bodyPr/>
            <a:p>
              <a:endParaRPr lang="zh-CN" altLang="en-US"/>
            </a:p>
          </p:txBody>
        </p:sp>
        <p:sp>
          <p:nvSpPr>
            <p:cNvPr id="195597" name="任意多边形 195596"/>
            <p:cNvSpPr/>
            <p:nvPr userDrawn="1"/>
          </p:nvSpPr>
          <p:spPr>
            <a:xfrm>
              <a:off x="0" y="2610"/>
              <a:ext cx="801" cy="459"/>
            </a:xfrm>
            <a:custGeom>
              <a:avLst/>
              <a:gdLst/>
              <a:ahLst/>
              <a:cxnLst/>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w="9525">
              <a:noFill/>
            </a:ln>
          </p:spPr>
          <p:txBody>
            <a:bodyPr/>
            <a:p>
              <a:endParaRPr lang="zh-CN" altLang="en-US"/>
            </a:p>
          </p:txBody>
        </p:sp>
        <p:sp>
          <p:nvSpPr>
            <p:cNvPr id="195598" name="任意多边形 195597"/>
            <p:cNvSpPr/>
            <p:nvPr userDrawn="1"/>
          </p:nvSpPr>
          <p:spPr>
            <a:xfrm rot="373331" flipH="1">
              <a:off x="898" y="2855"/>
              <a:ext cx="354" cy="464"/>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w="9525">
              <a:noFill/>
            </a:ln>
          </p:spPr>
          <p:txBody>
            <a:bodyPr/>
            <a:p>
              <a:endParaRPr lang="zh-CN" altLang="en-US"/>
            </a:p>
          </p:txBody>
        </p:sp>
        <p:sp>
          <p:nvSpPr>
            <p:cNvPr id="195599" name="任意多边形 195598"/>
            <p:cNvSpPr/>
            <p:nvPr userDrawn="1"/>
          </p:nvSpPr>
          <p:spPr>
            <a:xfrm rot="373331" flipH="1">
              <a:off x="799" y="2979"/>
              <a:ext cx="87" cy="274"/>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w="9525">
              <a:noFill/>
            </a:ln>
          </p:spPr>
          <p:txBody>
            <a:bodyPr/>
            <a:p>
              <a:endParaRPr lang="zh-CN" altLang="en-US"/>
            </a:p>
          </p:txBody>
        </p:sp>
        <p:sp>
          <p:nvSpPr>
            <p:cNvPr id="195600" name="任意多边形 195599"/>
            <p:cNvSpPr/>
            <p:nvPr userDrawn="1"/>
          </p:nvSpPr>
          <p:spPr>
            <a:xfrm>
              <a:off x="1190" y="3273"/>
              <a:ext cx="1108" cy="1047"/>
            </a:xfrm>
            <a:custGeom>
              <a:avLst/>
              <a:gdLst/>
              <a:ahLst/>
              <a:cxnLst/>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w="9525">
              <a:noFill/>
            </a:ln>
          </p:spPr>
          <p:txBody>
            <a:bodyPr/>
            <a:p>
              <a:endParaRPr lang="zh-CN" altLang="en-US"/>
            </a:p>
          </p:txBody>
        </p:sp>
        <p:grpSp>
          <p:nvGrpSpPr>
            <p:cNvPr id="195601" name="组合 195600"/>
            <p:cNvGrpSpPr/>
            <p:nvPr userDrawn="1"/>
          </p:nvGrpSpPr>
          <p:grpSpPr>
            <a:xfrm rot="3220060">
              <a:off x="2631" y="754"/>
              <a:ext cx="569" cy="637"/>
              <a:chOff x="1727" y="866"/>
              <a:chExt cx="129" cy="157"/>
            </a:xfrm>
          </p:grpSpPr>
          <p:sp>
            <p:nvSpPr>
              <p:cNvPr id="195602" name="任意多边形 195601"/>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3" name="任意多边形 195602"/>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4" name="任意多边形 195603"/>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5" name="组合 195604"/>
            <p:cNvGrpSpPr/>
            <p:nvPr userDrawn="1"/>
          </p:nvGrpSpPr>
          <p:grpSpPr>
            <a:xfrm rot="-6691250">
              <a:off x="3636" y="132"/>
              <a:ext cx="356" cy="607"/>
              <a:chOff x="1727" y="866"/>
              <a:chExt cx="129" cy="157"/>
            </a:xfrm>
          </p:grpSpPr>
          <p:sp>
            <p:nvSpPr>
              <p:cNvPr id="195606" name="任意多边形 195605"/>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07" name="任意多边形 195606"/>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08" name="任意多边形 195607"/>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09" name="组合 195608"/>
            <p:cNvGrpSpPr/>
            <p:nvPr userDrawn="1"/>
          </p:nvGrpSpPr>
          <p:grpSpPr>
            <a:xfrm rot="-13075160">
              <a:off x="668" y="3321"/>
              <a:ext cx="501" cy="502"/>
              <a:chOff x="1727" y="866"/>
              <a:chExt cx="129" cy="157"/>
            </a:xfrm>
          </p:grpSpPr>
          <p:sp>
            <p:nvSpPr>
              <p:cNvPr id="195610" name="任意多边形 19560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1" name="任意多边形 19561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2" name="任意多边形 19561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3" name="组合 195612"/>
            <p:cNvGrpSpPr/>
            <p:nvPr userDrawn="1"/>
          </p:nvGrpSpPr>
          <p:grpSpPr>
            <a:xfrm rot="4106450" flipH="1">
              <a:off x="393" y="261"/>
              <a:ext cx="709" cy="892"/>
              <a:chOff x="1727" y="866"/>
              <a:chExt cx="129" cy="157"/>
            </a:xfrm>
          </p:grpSpPr>
          <p:sp>
            <p:nvSpPr>
              <p:cNvPr id="195614" name="任意多边形 19561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5" name="任意多边形 19561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16" name="任意多边形 19561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5617" name="组合 195616"/>
            <p:cNvGrpSpPr/>
            <p:nvPr userDrawn="1"/>
          </p:nvGrpSpPr>
          <p:grpSpPr>
            <a:xfrm rot="10015322" flipH="1">
              <a:off x="4625" y="2382"/>
              <a:ext cx="709" cy="892"/>
              <a:chOff x="1727" y="866"/>
              <a:chExt cx="129" cy="157"/>
            </a:xfrm>
          </p:grpSpPr>
          <p:sp>
            <p:nvSpPr>
              <p:cNvPr id="195618" name="任意多边形 19561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5619" name="任意多边形 19561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5620" name="任意多边形 19561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5621" name="任意多边形 195620"/>
            <p:cNvSpPr/>
            <p:nvPr userDrawn="1"/>
          </p:nvSpPr>
          <p:spPr>
            <a:xfrm>
              <a:off x="1217" y="2"/>
              <a:ext cx="862" cy="886"/>
            </a:xfrm>
            <a:custGeom>
              <a:avLst/>
              <a:gdLst/>
              <a:ahLst/>
              <a:cxnLst/>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w="9525">
              <a:noFill/>
            </a:ln>
          </p:spPr>
          <p:txBody>
            <a:bodyPr/>
            <a:p>
              <a:endParaRPr lang="zh-CN" altLang="en-US"/>
            </a:p>
          </p:txBody>
        </p:sp>
        <p:sp>
          <p:nvSpPr>
            <p:cNvPr id="195622" name="任意多边形 195621"/>
            <p:cNvSpPr/>
            <p:nvPr userDrawn="1"/>
          </p:nvSpPr>
          <p:spPr>
            <a:xfrm rot="-11767473" flipV="1">
              <a:off x="2158" y="102"/>
              <a:ext cx="681" cy="593"/>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5623" name="任意多边形 195622"/>
            <p:cNvSpPr/>
            <p:nvPr userDrawn="1"/>
          </p:nvSpPr>
          <p:spPr>
            <a:xfrm rot="-11767473" flipV="1">
              <a:off x="1997" y="858"/>
              <a:ext cx="330" cy="278"/>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5624" name="任意多边形 195623"/>
            <p:cNvSpPr/>
            <p:nvPr userDrawn="1"/>
          </p:nvSpPr>
          <p:spPr>
            <a:xfrm rot="-11767473" flipV="1">
              <a:off x="2224" y="808"/>
              <a:ext cx="123" cy="233"/>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5625" name="任意多边形 195624"/>
            <p:cNvSpPr/>
            <p:nvPr userDrawn="1"/>
          </p:nvSpPr>
          <p:spPr>
            <a:xfrm>
              <a:off x="1603" y="0"/>
              <a:ext cx="124" cy="121"/>
            </a:xfrm>
            <a:custGeom>
              <a:avLst/>
              <a:gdLst/>
              <a:ahLst/>
              <a:cxnLst/>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w="9525">
              <a:noFill/>
            </a:ln>
          </p:spPr>
          <p:txBody>
            <a:bodyPr/>
            <a:p>
              <a:endParaRPr lang="zh-CN" altLang="en-US"/>
            </a:p>
          </p:txBody>
        </p:sp>
        <p:sp>
          <p:nvSpPr>
            <p:cNvPr id="195626" name="任意多边形 195625"/>
            <p:cNvSpPr/>
            <p:nvPr userDrawn="1"/>
          </p:nvSpPr>
          <p:spPr>
            <a:xfrm rot="-11767473" flipV="1">
              <a:off x="2173" y="1238"/>
              <a:ext cx="393" cy="2300"/>
            </a:xfrm>
            <a:custGeom>
              <a:avLst/>
              <a:gdLst/>
              <a:ahLst/>
              <a:cxnLst/>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w="9525">
              <a:noFill/>
            </a:ln>
          </p:spPr>
          <p:txBody>
            <a:bodyPr/>
            <a:p>
              <a:endParaRPr lang="zh-CN" altLang="en-US"/>
            </a:p>
          </p:txBody>
        </p:sp>
        <p:sp>
          <p:nvSpPr>
            <p:cNvPr id="195627" name="任意多边形 195626"/>
            <p:cNvSpPr/>
            <p:nvPr userDrawn="1"/>
          </p:nvSpPr>
          <p:spPr>
            <a:xfrm>
              <a:off x="0" y="1848"/>
              <a:ext cx="36" cy="132"/>
            </a:xfrm>
            <a:custGeom>
              <a:avLst/>
              <a:gdLst/>
              <a:ahLst/>
              <a:cxnLst/>
              <a:pathLst>
                <a:path w="36" h="132">
                  <a:moveTo>
                    <a:pt x="0" y="0"/>
                  </a:moveTo>
                  <a:lnTo>
                    <a:pt x="36" y="12"/>
                  </a:lnTo>
                  <a:lnTo>
                    <a:pt x="0" y="132"/>
                  </a:lnTo>
                  <a:lnTo>
                    <a:pt x="0" y="0"/>
                  </a:lnTo>
                  <a:close/>
                </a:path>
              </a:pathLst>
            </a:custGeom>
            <a:solidFill>
              <a:schemeClr val="folHlink"/>
            </a:solidFill>
            <a:ln w="9525">
              <a:noFill/>
            </a:ln>
          </p:spPr>
          <p:txBody>
            <a:bodyPr/>
            <a:p>
              <a:endParaRPr lang="zh-CN" altLang="en-US"/>
            </a:p>
          </p:txBody>
        </p:sp>
      </p:grpSp>
      <p:sp>
        <p:nvSpPr>
          <p:cNvPr id="195628" name="日期占位符 195627"/>
          <p:cNvSpPr>
            <a:spLocks noGrp="1"/>
          </p:cNvSpPr>
          <p:nvPr>
            <p:ph type="dt" sz="half" idx="2"/>
          </p:nvPr>
        </p:nvSpPr>
        <p:spPr>
          <a:xfrm>
            <a:off x="457200" y="6248400"/>
            <a:ext cx="2133600" cy="457200"/>
          </a:xfrm>
          <a:prstGeom prst="rect">
            <a:avLst/>
          </a:prstGeom>
          <a:noFill/>
          <a:ln w="9525">
            <a:noFill/>
          </a:ln>
        </p:spPr>
        <p:txBody>
          <a:bodyPr anchor="t"/>
          <a:lstStyle>
            <a:lvl1pPr>
              <a:defRPr sz="1400">
                <a:latin typeface="Verdana" panose="020B0604030504040204" pitchFamily="34" charset="0"/>
              </a:defRPr>
            </a:lvl1pPr>
          </a:lstStyle>
          <a:p>
            <a:endParaRPr lang="zh-CN" altLang="en-US" dirty="0">
              <a:latin typeface="Times New Roman" panose="02020603050405020304" pitchFamily="18" charset="0"/>
            </a:endParaRPr>
          </a:p>
        </p:txBody>
      </p:sp>
      <p:sp>
        <p:nvSpPr>
          <p:cNvPr id="195629" name="页脚占位符 195628"/>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400">
                <a:latin typeface="Verdana" panose="020B0604030504040204" pitchFamily="34" charset="0"/>
              </a:defRPr>
            </a:lvl1pPr>
          </a:lstStyle>
          <a:p>
            <a:endParaRPr lang="zh-CN" altLang="en-US" dirty="0"/>
          </a:p>
        </p:txBody>
      </p:sp>
      <p:sp>
        <p:nvSpPr>
          <p:cNvPr id="195630" name="灯片编号占位符 195629"/>
          <p:cNvSpPr>
            <a:spLocks noGrp="1"/>
          </p:cNvSpPr>
          <p:nvPr>
            <p:ph type="sldNum" sz="quarter" idx="4"/>
          </p:nvPr>
        </p:nvSpPr>
        <p:spPr>
          <a:xfrm>
            <a:off x="6553200" y="6243638"/>
            <a:ext cx="2133600" cy="457200"/>
          </a:xfrm>
          <a:prstGeom prst="rect">
            <a:avLst/>
          </a:prstGeom>
          <a:noFill/>
          <a:ln w="9525">
            <a:noFill/>
          </a:ln>
        </p:spPr>
        <p:txBody>
          <a:bodyPr anchor="t"/>
          <a:lstStyle>
            <a:lvl1pPr algn="r">
              <a:defRPr sz="1400">
                <a:latin typeface="Verdana" panose="020B0604030504040204" pitchFamily="34" charset="0"/>
              </a:defRPr>
            </a:lvl1pPr>
          </a:lstStyle>
          <a:p>
            <a:fld id="{9A0DB2DC-4C9A-4742-B13C-FB6460FD3503}" type="slidenum">
              <a:rPr lang="zh-CN" altLang="en-US" dirty="0"/>
            </a:fld>
            <a:endParaRPr lang="zh-CN" altLang="en-US" dirty="0">
              <a:latin typeface="Times New Roman" panose="02020603050405020304" pitchFamily="18" charset="0"/>
            </a:endParaRPr>
          </a:p>
        </p:txBody>
      </p:sp>
      <p:sp>
        <p:nvSpPr>
          <p:cNvPr id="195631" name="标题 195630"/>
          <p:cNvSpPr>
            <a:spLocks noGrp="1"/>
          </p:cNvSpPr>
          <p:nvPr>
            <p:ph type="ctrTitle"/>
          </p:nvPr>
        </p:nvSpPr>
        <p:spPr>
          <a:xfrm>
            <a:off x="2455863" y="596900"/>
            <a:ext cx="6192837" cy="3581400"/>
          </a:xfrm>
          <a:prstGeom prst="rect">
            <a:avLst/>
          </a:prstGeom>
          <a:noFill/>
          <a:ln w="9525">
            <a:noFill/>
          </a:ln>
        </p:spPr>
        <p:txBody>
          <a:bodyPr anchor="b"/>
          <a:lstStyle>
            <a:lvl1pPr lvl="0">
              <a:defRPr sz="5200" b="1"/>
            </a:lvl1pPr>
          </a:lstStyle>
          <a:p>
            <a:pPr lvl="0"/>
            <a:r>
              <a:rPr lang="zh-CN" altLang="en-US" dirty="0"/>
              <a:t>单击此处编辑母版标题样式</a:t>
            </a:r>
            <a:endParaRPr lang="zh-CN" altLang="en-US" dirty="0"/>
          </a:p>
        </p:txBody>
      </p:sp>
      <p:sp>
        <p:nvSpPr>
          <p:cNvPr id="195632" name="副标题 195631"/>
          <p:cNvSpPr>
            <a:spLocks noGrp="1"/>
          </p:cNvSpPr>
          <p:nvPr>
            <p:ph type="subTitle" idx="1"/>
          </p:nvPr>
        </p:nvSpPr>
        <p:spPr>
          <a:xfrm>
            <a:off x="2489200" y="4279900"/>
            <a:ext cx="6146800" cy="1485900"/>
          </a:xfrm>
          <a:prstGeom prst="rect">
            <a:avLst/>
          </a:prstGeom>
          <a:noFill/>
          <a:ln w="9525">
            <a:noFill/>
          </a:ln>
        </p:spPr>
        <p:txBody>
          <a:bodyPr anchor="t"/>
          <a:lstStyle>
            <a:lvl1pPr marL="0" lvl="0" indent="0" algn="ctr">
              <a:buNone/>
              <a:defRPr b="1">
                <a:effectLst>
                  <a:outerShdw blurRad="38100" dist="38100" dir="2700000">
                    <a:srgbClr val="C0C0C0"/>
                  </a:outerShdw>
                </a:effectLst>
              </a:defRPr>
            </a:lvl1pPr>
            <a:lvl2pPr marL="457200" lvl="1" indent="0" algn="ctr">
              <a:buNone/>
              <a:defRPr b="1">
                <a:effectLst>
                  <a:outerShdw blurRad="38100" dist="38100" dir="2700000">
                    <a:srgbClr val="C0C0C0"/>
                  </a:outerShdw>
                </a:effectLst>
              </a:defRPr>
            </a:lvl2pPr>
            <a:lvl3pPr marL="914400" lvl="2" indent="0" algn="ctr">
              <a:buNone/>
              <a:defRPr b="1">
                <a:effectLst>
                  <a:outerShdw blurRad="38100" dist="38100" dir="2700000">
                    <a:srgbClr val="C0C0C0"/>
                  </a:outerShdw>
                </a:effectLst>
              </a:defRPr>
            </a:lvl3pPr>
            <a:lvl4pPr marL="1371600" lvl="3" indent="0" algn="ctr">
              <a:buNone/>
              <a:defRPr b="1">
                <a:effectLst>
                  <a:outerShdw blurRad="38100" dist="38100" dir="2700000">
                    <a:srgbClr val="C0C0C0"/>
                  </a:outerShdw>
                </a:effectLst>
              </a:defRPr>
            </a:lvl4pPr>
            <a:lvl5pPr marL="1828800" lvl="4" indent="0" algn="ctr">
              <a:buNone/>
              <a:defRPr b="1">
                <a:effectLst>
                  <a:outerShdw blurRad="38100" dist="38100" dir="2700000">
                    <a:srgbClr val="C0C0C0"/>
                  </a:outerShdw>
                </a:effectLst>
              </a:defRPr>
            </a:lvl5pPr>
          </a:lstStyle>
          <a:p>
            <a:pPr lvl="0"/>
            <a:r>
              <a:rPr lang="zh-CN" altLang="en-US" dirty="0"/>
              <a:t>单击此处编辑母版副标题样式</a:t>
            </a:r>
            <a:endParaRPr lang="zh-CN" altLang="en-US" dirty="0"/>
          </a:p>
        </p:txBody>
      </p:sp>
    </p:spTree>
  </p:cSld>
  <p:clrMapOvr>
    <a:masterClrMapping/>
  </p:clrMapOvr>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5828" y="103188"/>
            <a:ext cx="2060972" cy="59531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103188"/>
            <a:ext cx="6063439" cy="59531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a:endParaRPr lang="zh-CN" altLang="en-US" dirty="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4561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a:endParaRPr lang="zh-CN" altLang="en-US" dirty="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a:endParaRPr lang="zh-CN" altLang="en-US" dirty="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a:endParaRPr lang="zh-CN" altLang="en-US" dirty="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94562" name="组合 194561"/>
          <p:cNvGrpSpPr/>
          <p:nvPr/>
        </p:nvGrpSpPr>
        <p:grpSpPr>
          <a:xfrm>
            <a:off x="-7937" y="0"/>
            <a:ext cx="2833687" cy="6856413"/>
            <a:chOff x="-5" y="0"/>
            <a:chExt cx="1785" cy="4319"/>
          </a:xfrm>
        </p:grpSpPr>
        <p:sp>
          <p:nvSpPr>
            <p:cNvPr id="194563" name="任意多边形 194562"/>
            <p:cNvSpPr/>
            <p:nvPr/>
          </p:nvSpPr>
          <p:spPr>
            <a:xfrm>
              <a:off x="-5" y="3262"/>
              <a:ext cx="472" cy="802"/>
            </a:xfrm>
            <a:custGeom>
              <a:avLst/>
              <a:gdLst/>
              <a:ahLst/>
              <a:cxnLst/>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000"/>
              </a:schemeClr>
            </a:solidFill>
            <a:ln w="9525">
              <a:noFill/>
            </a:ln>
          </p:spPr>
          <p:txBody>
            <a:bodyPr/>
            <a:p>
              <a:endParaRPr lang="zh-CN" altLang="en-US"/>
            </a:p>
          </p:txBody>
        </p:sp>
        <p:grpSp>
          <p:nvGrpSpPr>
            <p:cNvPr id="194564" name="组合 194563"/>
            <p:cNvGrpSpPr/>
            <p:nvPr/>
          </p:nvGrpSpPr>
          <p:grpSpPr>
            <a:xfrm rot="-6635092" flipH="1">
              <a:off x="104" y="2441"/>
              <a:ext cx="452" cy="444"/>
              <a:chOff x="1727" y="866"/>
              <a:chExt cx="129" cy="157"/>
            </a:xfrm>
          </p:grpSpPr>
          <p:sp>
            <p:nvSpPr>
              <p:cNvPr id="194565" name="任意多边形 194564"/>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66" name="任意多边形 194565"/>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67" name="任意多边形 194566"/>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68" name="任意多边形 194567"/>
            <p:cNvSpPr/>
            <p:nvPr/>
          </p:nvSpPr>
          <p:spPr>
            <a:xfrm>
              <a:off x="90" y="1736"/>
              <a:ext cx="710" cy="768"/>
            </a:xfrm>
            <a:custGeom>
              <a:avLst/>
              <a:gdLst/>
              <a:ahLst/>
              <a:cxnLst/>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000"/>
              </a:schemeClr>
            </a:solidFill>
            <a:ln w="9525">
              <a:noFill/>
            </a:ln>
          </p:spPr>
          <p:txBody>
            <a:bodyPr/>
            <a:p>
              <a:endParaRPr lang="zh-CN" altLang="en-US"/>
            </a:p>
          </p:txBody>
        </p:sp>
        <p:grpSp>
          <p:nvGrpSpPr>
            <p:cNvPr id="194569" name="组合 194568"/>
            <p:cNvGrpSpPr/>
            <p:nvPr/>
          </p:nvGrpSpPr>
          <p:grpSpPr>
            <a:xfrm rot="416244">
              <a:off x="9" y="1746"/>
              <a:ext cx="1771" cy="1741"/>
              <a:chOff x="41" y="2787"/>
              <a:chExt cx="902" cy="833"/>
            </a:xfrm>
          </p:grpSpPr>
          <p:sp>
            <p:nvSpPr>
              <p:cNvPr id="194570" name="任意多边形 194569"/>
              <p:cNvSpPr/>
              <p:nvPr userDrawn="1"/>
            </p:nvSpPr>
            <p:spPr>
              <a:xfrm rot="373331" flipH="1">
                <a:off x="125" y="2787"/>
                <a:ext cx="313" cy="303"/>
              </a:xfrm>
              <a:custGeom>
                <a:avLst/>
                <a:gdLst/>
                <a:ahLst/>
                <a:cxnLst/>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w="9525">
                <a:noFill/>
              </a:ln>
            </p:spPr>
            <p:txBody>
              <a:bodyPr/>
              <a:p>
                <a:endParaRPr lang="zh-CN" altLang="en-US"/>
              </a:p>
            </p:txBody>
          </p:sp>
          <p:sp>
            <p:nvSpPr>
              <p:cNvPr id="194571" name="任意多边形 194570"/>
              <p:cNvSpPr/>
              <p:nvPr userDrawn="1"/>
            </p:nvSpPr>
            <p:spPr>
              <a:xfrm rot="373331" flipH="1">
                <a:off x="41" y="2843"/>
                <a:ext cx="262" cy="308"/>
              </a:xfrm>
              <a:custGeom>
                <a:avLst/>
                <a:gdLst/>
                <a:ahLst/>
                <a:cxnLst/>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w="9525">
                <a:noFill/>
              </a:ln>
            </p:spPr>
            <p:txBody>
              <a:bodyPr/>
              <a:p>
                <a:endParaRPr lang="zh-CN" altLang="en-US"/>
              </a:p>
            </p:txBody>
          </p:sp>
          <p:sp>
            <p:nvSpPr>
              <p:cNvPr id="194572" name="任意多边形 194571"/>
              <p:cNvSpPr/>
              <p:nvPr userDrawn="1"/>
            </p:nvSpPr>
            <p:spPr>
              <a:xfrm rot="373331" flipH="1">
                <a:off x="121" y="2907"/>
                <a:ext cx="93" cy="156"/>
              </a:xfrm>
              <a:custGeom>
                <a:avLst/>
                <a:gdLst/>
                <a:ahLst/>
                <a:cxnLst/>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w="9525">
                <a:noFill/>
              </a:ln>
            </p:spPr>
            <p:txBody>
              <a:bodyPr/>
              <a:p>
                <a:endParaRPr lang="zh-CN" altLang="en-US"/>
              </a:p>
            </p:txBody>
          </p:sp>
          <p:sp>
            <p:nvSpPr>
              <p:cNvPr id="194573" name="任意多边形 194572"/>
              <p:cNvSpPr/>
              <p:nvPr userDrawn="1"/>
            </p:nvSpPr>
            <p:spPr>
              <a:xfrm rot="373331" flipH="1">
                <a:off x="313" y="3110"/>
                <a:ext cx="85" cy="93"/>
              </a:xfrm>
              <a:custGeom>
                <a:avLst/>
                <a:gdLst/>
                <a:ahLst/>
                <a:cxnLst/>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w="9525">
                <a:noFill/>
              </a:ln>
            </p:spPr>
            <p:txBody>
              <a:bodyPr/>
              <a:p>
                <a:endParaRPr lang="zh-CN" altLang="en-US"/>
              </a:p>
            </p:txBody>
          </p:sp>
          <p:sp>
            <p:nvSpPr>
              <p:cNvPr id="194574" name="任意多边形 194573"/>
              <p:cNvSpPr/>
              <p:nvPr userDrawn="1"/>
            </p:nvSpPr>
            <p:spPr>
              <a:xfrm rot="373331" flipH="1">
                <a:off x="289" y="3135"/>
                <a:ext cx="21" cy="55"/>
              </a:xfrm>
              <a:custGeom>
                <a:avLst/>
                <a:gdLst/>
                <a:ahLst/>
                <a:cxnLst/>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w="9525">
                <a:noFill/>
              </a:ln>
            </p:spPr>
            <p:txBody>
              <a:bodyPr/>
              <a:p>
                <a:endParaRPr lang="zh-CN" altLang="en-US"/>
              </a:p>
            </p:txBody>
          </p:sp>
          <p:grpSp>
            <p:nvGrpSpPr>
              <p:cNvPr id="194575" name="组合 194574"/>
              <p:cNvGrpSpPr/>
              <p:nvPr userDrawn="1"/>
            </p:nvGrpSpPr>
            <p:grpSpPr>
              <a:xfrm rot="10886446" flipH="1">
                <a:off x="335" y="3251"/>
                <a:ext cx="608" cy="369"/>
                <a:chOff x="-366" y="1704"/>
                <a:chExt cx="608" cy="369"/>
              </a:xfrm>
            </p:grpSpPr>
            <p:sp>
              <p:nvSpPr>
                <p:cNvPr id="194576" name="任意多边形 194575"/>
                <p:cNvSpPr/>
                <p:nvPr userDrawn="1"/>
              </p:nvSpPr>
              <p:spPr>
                <a:xfrm rot="4200091">
                  <a:off x="-242" y="1806"/>
                  <a:ext cx="143" cy="390"/>
                </a:xfrm>
                <a:custGeom>
                  <a:avLst/>
                  <a:gdLst/>
                  <a:ahLst/>
                  <a:cxnLst/>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w="9525">
                  <a:noFill/>
                </a:ln>
              </p:spPr>
              <p:txBody>
                <a:bodyPr/>
                <a:p>
                  <a:endParaRPr lang="zh-CN" altLang="en-US"/>
                </a:p>
              </p:txBody>
            </p:sp>
            <p:sp>
              <p:nvSpPr>
                <p:cNvPr id="194577" name="任意多边形 194576"/>
                <p:cNvSpPr/>
                <p:nvPr userDrawn="1"/>
              </p:nvSpPr>
              <p:spPr>
                <a:xfrm rot="4200091">
                  <a:off x="124" y="1760"/>
                  <a:ext cx="33" cy="160"/>
                </a:xfrm>
                <a:custGeom>
                  <a:avLst/>
                  <a:gdLst/>
                  <a:ahLst/>
                  <a:cxnLst/>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w="9525">
                  <a:noFill/>
                </a:ln>
              </p:spPr>
              <p:txBody>
                <a:bodyPr/>
                <a:p>
                  <a:endParaRPr lang="zh-CN" altLang="en-US"/>
                </a:p>
              </p:txBody>
            </p:sp>
            <p:sp>
              <p:nvSpPr>
                <p:cNvPr id="194578" name="任意多边形 194577"/>
                <p:cNvSpPr/>
                <p:nvPr userDrawn="1"/>
              </p:nvSpPr>
              <p:spPr>
                <a:xfrm rot="4200091">
                  <a:off x="198" y="1720"/>
                  <a:ext cx="60" cy="27"/>
                </a:xfrm>
                <a:custGeom>
                  <a:avLst/>
                  <a:gdLst/>
                  <a:ahLst/>
                  <a:cxnLst/>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w="9525">
                  <a:noFill/>
                </a:ln>
              </p:spPr>
              <p:txBody>
                <a:bodyPr/>
                <a:p>
                  <a:endParaRPr lang="zh-CN" altLang="en-US"/>
                </a:p>
              </p:txBody>
            </p:sp>
          </p:grpSp>
        </p:grpSp>
        <p:grpSp>
          <p:nvGrpSpPr>
            <p:cNvPr id="194579" name="组合 194578"/>
            <p:cNvGrpSpPr/>
            <p:nvPr/>
          </p:nvGrpSpPr>
          <p:grpSpPr>
            <a:xfrm rot="-15351438">
              <a:off x="343" y="3854"/>
              <a:ext cx="392" cy="424"/>
              <a:chOff x="1727" y="866"/>
              <a:chExt cx="129" cy="157"/>
            </a:xfrm>
          </p:grpSpPr>
          <p:sp>
            <p:nvSpPr>
              <p:cNvPr id="194580" name="任意多边形 194579"/>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1" name="任意多边形 194580"/>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2" name="任意多边形 194581"/>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3" name="组合 194582"/>
            <p:cNvGrpSpPr/>
            <p:nvPr/>
          </p:nvGrpSpPr>
          <p:grpSpPr>
            <a:xfrm rot="5003157">
              <a:off x="249" y="1102"/>
              <a:ext cx="412" cy="500"/>
              <a:chOff x="1727" y="866"/>
              <a:chExt cx="129" cy="157"/>
            </a:xfrm>
          </p:grpSpPr>
          <p:sp>
            <p:nvSpPr>
              <p:cNvPr id="194584" name="任意多边形 194583"/>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5" name="任意多边形 194584"/>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86" name="任意多边形 194585"/>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grpSp>
          <p:nvGrpSpPr>
            <p:cNvPr id="194587" name="组合 194586"/>
            <p:cNvGrpSpPr/>
            <p:nvPr/>
          </p:nvGrpSpPr>
          <p:grpSpPr>
            <a:xfrm>
              <a:off x="815" y="0"/>
              <a:ext cx="345" cy="367"/>
              <a:chOff x="1727" y="866"/>
              <a:chExt cx="129" cy="157"/>
            </a:xfrm>
          </p:grpSpPr>
          <p:sp>
            <p:nvSpPr>
              <p:cNvPr id="194588" name="任意多边形 194587"/>
              <p:cNvSpPr/>
              <p:nvPr userDrawn="1"/>
            </p:nvSpPr>
            <p:spPr>
              <a:xfrm>
                <a:off x="1727" y="866"/>
                <a:ext cx="41" cy="59"/>
              </a:xfrm>
              <a:custGeom>
                <a:avLst/>
                <a:gdLst/>
                <a:ahLst/>
                <a:cxnLst/>
                <a:pathLst>
                  <a:path w="83" h="117">
                    <a:moveTo>
                      <a:pt x="83" y="28"/>
                    </a:moveTo>
                    <a:lnTo>
                      <a:pt x="27" y="0"/>
                    </a:lnTo>
                    <a:lnTo>
                      <a:pt x="0" y="117"/>
                    </a:lnTo>
                    <a:lnTo>
                      <a:pt x="83" y="28"/>
                    </a:lnTo>
                    <a:close/>
                  </a:path>
                </a:pathLst>
              </a:custGeom>
              <a:solidFill>
                <a:schemeClr val="bg2"/>
              </a:solidFill>
              <a:ln w="9525">
                <a:noFill/>
              </a:ln>
            </p:spPr>
            <p:txBody>
              <a:bodyPr/>
              <a:p>
                <a:endParaRPr lang="zh-CN" altLang="en-US"/>
              </a:p>
            </p:txBody>
          </p:sp>
          <p:sp>
            <p:nvSpPr>
              <p:cNvPr id="194589" name="任意多边形 194588"/>
              <p:cNvSpPr/>
              <p:nvPr userDrawn="1"/>
            </p:nvSpPr>
            <p:spPr>
              <a:xfrm>
                <a:off x="1786" y="894"/>
                <a:ext cx="70" cy="49"/>
              </a:xfrm>
              <a:custGeom>
                <a:avLst/>
                <a:gdLst/>
                <a:ahLst/>
                <a:cxnLst/>
                <a:pathLst>
                  <a:path w="140" h="98">
                    <a:moveTo>
                      <a:pt x="0" y="98"/>
                    </a:moveTo>
                    <a:lnTo>
                      <a:pt x="118" y="0"/>
                    </a:lnTo>
                    <a:lnTo>
                      <a:pt x="140" y="49"/>
                    </a:lnTo>
                    <a:lnTo>
                      <a:pt x="0" y="98"/>
                    </a:lnTo>
                    <a:close/>
                  </a:path>
                </a:pathLst>
              </a:custGeom>
              <a:solidFill>
                <a:schemeClr val="bg2"/>
              </a:solidFill>
              <a:ln w="9525">
                <a:noFill/>
              </a:ln>
            </p:spPr>
            <p:txBody>
              <a:bodyPr/>
              <a:p>
                <a:endParaRPr lang="zh-CN" altLang="en-US"/>
              </a:p>
            </p:txBody>
          </p:sp>
          <p:sp>
            <p:nvSpPr>
              <p:cNvPr id="194590" name="任意多边形 194589"/>
              <p:cNvSpPr/>
              <p:nvPr userDrawn="1"/>
            </p:nvSpPr>
            <p:spPr>
              <a:xfrm>
                <a:off x="1772" y="998"/>
                <a:ext cx="73" cy="25"/>
              </a:xfrm>
              <a:custGeom>
                <a:avLst/>
                <a:gdLst/>
                <a:ahLst/>
                <a:cxnLst/>
                <a:pathLst>
                  <a:path w="145" h="49">
                    <a:moveTo>
                      <a:pt x="0" y="7"/>
                    </a:moveTo>
                    <a:lnTo>
                      <a:pt x="145" y="0"/>
                    </a:lnTo>
                    <a:lnTo>
                      <a:pt x="131" y="49"/>
                    </a:lnTo>
                    <a:lnTo>
                      <a:pt x="0" y="7"/>
                    </a:lnTo>
                    <a:close/>
                  </a:path>
                </a:pathLst>
              </a:custGeom>
              <a:solidFill>
                <a:schemeClr val="bg2"/>
              </a:solidFill>
              <a:ln w="9525">
                <a:noFill/>
              </a:ln>
            </p:spPr>
            <p:txBody>
              <a:bodyPr/>
              <a:p>
                <a:endParaRPr lang="zh-CN" altLang="en-US"/>
              </a:p>
            </p:txBody>
          </p:sp>
        </p:grpSp>
        <p:sp>
          <p:nvSpPr>
            <p:cNvPr id="194591" name="任意多边形 194590"/>
            <p:cNvSpPr/>
            <p:nvPr/>
          </p:nvSpPr>
          <p:spPr>
            <a:xfrm>
              <a:off x="87" y="94"/>
              <a:ext cx="699" cy="756"/>
            </a:xfrm>
            <a:custGeom>
              <a:avLst/>
              <a:gdLst/>
              <a:ahLst/>
              <a:cxnLst/>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000"/>
              </a:schemeClr>
            </a:solidFill>
            <a:ln w="9525">
              <a:noFill/>
            </a:ln>
          </p:spPr>
          <p:txBody>
            <a:bodyPr/>
            <a:p>
              <a:endParaRPr lang="zh-CN" altLang="en-US"/>
            </a:p>
          </p:txBody>
        </p:sp>
        <p:sp>
          <p:nvSpPr>
            <p:cNvPr id="194592" name="任意多边形 194591"/>
            <p:cNvSpPr/>
            <p:nvPr/>
          </p:nvSpPr>
          <p:spPr>
            <a:xfrm rot="828663">
              <a:off x="242" y="3404"/>
              <a:ext cx="132" cy="167"/>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w="9525">
              <a:noFill/>
            </a:ln>
          </p:spPr>
          <p:txBody>
            <a:bodyPr/>
            <a:p>
              <a:endParaRPr lang="zh-CN" altLang="en-US"/>
            </a:p>
          </p:txBody>
        </p:sp>
        <p:sp>
          <p:nvSpPr>
            <p:cNvPr id="194593" name="任意多边形 194592"/>
            <p:cNvSpPr/>
            <p:nvPr/>
          </p:nvSpPr>
          <p:spPr>
            <a:xfrm rot="828663">
              <a:off x="266" y="3592"/>
              <a:ext cx="66" cy="43"/>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w="9525">
              <a:noFill/>
            </a:ln>
          </p:spPr>
          <p:txBody>
            <a:bodyPr/>
            <a:p>
              <a:endParaRPr lang="zh-CN" altLang="en-US"/>
            </a:p>
          </p:txBody>
        </p:sp>
        <p:sp>
          <p:nvSpPr>
            <p:cNvPr id="194594" name="任意多边形 194593"/>
            <p:cNvSpPr/>
            <p:nvPr/>
          </p:nvSpPr>
          <p:spPr>
            <a:xfrm>
              <a:off x="11" y="4110"/>
              <a:ext cx="118" cy="209"/>
            </a:xfrm>
            <a:custGeom>
              <a:avLst/>
              <a:gdLst/>
              <a:ahLst/>
              <a:cxnLst/>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w="9525">
              <a:noFill/>
            </a:ln>
          </p:spPr>
          <p:txBody>
            <a:bodyPr/>
            <a:p>
              <a:endParaRPr lang="zh-CN" altLang="en-US"/>
            </a:p>
          </p:txBody>
        </p:sp>
        <p:sp>
          <p:nvSpPr>
            <p:cNvPr id="194595" name="任意多边形 194594"/>
            <p:cNvSpPr/>
            <p:nvPr/>
          </p:nvSpPr>
          <p:spPr>
            <a:xfrm>
              <a:off x="0" y="3968"/>
              <a:ext cx="130" cy="128"/>
            </a:xfrm>
            <a:custGeom>
              <a:avLst/>
              <a:gdLst/>
              <a:ahLst/>
              <a:cxnLst/>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w="9525">
              <a:noFill/>
            </a:ln>
          </p:spPr>
          <p:txBody>
            <a:bodyPr/>
            <a:p>
              <a:endParaRPr lang="zh-CN" altLang="en-US"/>
            </a:p>
          </p:txBody>
        </p:sp>
        <p:sp>
          <p:nvSpPr>
            <p:cNvPr id="194596" name="任意多边形 194595"/>
            <p:cNvSpPr/>
            <p:nvPr/>
          </p:nvSpPr>
          <p:spPr>
            <a:xfrm>
              <a:off x="0" y="3949"/>
              <a:ext cx="47" cy="86"/>
            </a:xfrm>
            <a:custGeom>
              <a:avLst/>
              <a:gdLst/>
              <a:ahLst/>
              <a:cxnLst/>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w="9525">
              <a:noFill/>
            </a:ln>
          </p:spPr>
          <p:txBody>
            <a:bodyPr/>
            <a:p>
              <a:endParaRPr lang="zh-CN" altLang="en-US"/>
            </a:p>
          </p:txBody>
        </p:sp>
        <p:sp>
          <p:nvSpPr>
            <p:cNvPr id="194597" name="任意多边形 194596"/>
            <p:cNvSpPr/>
            <p:nvPr/>
          </p:nvSpPr>
          <p:spPr>
            <a:xfrm>
              <a:off x="0" y="3239"/>
              <a:ext cx="497" cy="740"/>
            </a:xfrm>
            <a:custGeom>
              <a:avLst/>
              <a:gdLst/>
              <a:ahLst/>
              <a:cxnLst/>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w="9525">
              <a:noFill/>
            </a:ln>
          </p:spPr>
          <p:txBody>
            <a:bodyPr/>
            <a:p>
              <a:endParaRPr lang="zh-CN" altLang="en-US"/>
            </a:p>
          </p:txBody>
        </p:sp>
        <p:sp>
          <p:nvSpPr>
            <p:cNvPr id="194598" name="任意多边形 194597"/>
            <p:cNvSpPr/>
            <p:nvPr/>
          </p:nvSpPr>
          <p:spPr>
            <a:xfrm rot="1584153">
              <a:off x="20" y="410"/>
              <a:ext cx="344" cy="245"/>
            </a:xfrm>
            <a:custGeom>
              <a:avLst/>
              <a:gdLst/>
              <a:ahLst/>
              <a:cxnLst/>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w="9525">
              <a:noFill/>
            </a:ln>
          </p:spPr>
          <p:txBody>
            <a:bodyPr/>
            <a:p>
              <a:endParaRPr lang="zh-CN" altLang="en-US"/>
            </a:p>
          </p:txBody>
        </p:sp>
        <p:sp>
          <p:nvSpPr>
            <p:cNvPr id="194599" name="任意多边形 194598"/>
            <p:cNvSpPr/>
            <p:nvPr/>
          </p:nvSpPr>
          <p:spPr>
            <a:xfrm rot="1584153">
              <a:off x="242" y="756"/>
              <a:ext cx="167" cy="115"/>
            </a:xfrm>
            <a:custGeom>
              <a:avLst/>
              <a:gdLst/>
              <a:ahLst/>
              <a:cxnLst/>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w="9525">
              <a:noFill/>
            </a:ln>
          </p:spPr>
          <p:txBody>
            <a:bodyPr/>
            <a:p>
              <a:endParaRPr lang="zh-CN" altLang="en-US"/>
            </a:p>
          </p:txBody>
        </p:sp>
        <p:sp>
          <p:nvSpPr>
            <p:cNvPr id="194600" name="任意多边形 194599"/>
            <p:cNvSpPr/>
            <p:nvPr/>
          </p:nvSpPr>
          <p:spPr>
            <a:xfrm rot="1584153">
              <a:off x="574" y="286"/>
              <a:ext cx="147" cy="160"/>
            </a:xfrm>
            <a:custGeom>
              <a:avLst/>
              <a:gdLst/>
              <a:ahLst/>
              <a:cxnLst/>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w="9525">
              <a:noFill/>
            </a:ln>
          </p:spPr>
          <p:txBody>
            <a:bodyPr/>
            <a:p>
              <a:endParaRPr lang="zh-CN" altLang="en-US"/>
            </a:p>
          </p:txBody>
        </p:sp>
        <p:sp>
          <p:nvSpPr>
            <p:cNvPr id="194601" name="任意多边形 194600"/>
            <p:cNvSpPr/>
            <p:nvPr/>
          </p:nvSpPr>
          <p:spPr>
            <a:xfrm rot="1584153">
              <a:off x="236" y="721"/>
              <a:ext cx="62" cy="97"/>
            </a:xfrm>
            <a:custGeom>
              <a:avLst/>
              <a:gdLst/>
              <a:ahLst/>
              <a:cxnLst/>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w="9525">
              <a:noFill/>
            </a:ln>
          </p:spPr>
          <p:txBody>
            <a:bodyPr/>
            <a:p>
              <a:endParaRPr lang="zh-CN" altLang="en-US"/>
            </a:p>
          </p:txBody>
        </p:sp>
        <p:sp>
          <p:nvSpPr>
            <p:cNvPr id="194602" name="任意多边形 194601"/>
            <p:cNvSpPr/>
            <p:nvPr/>
          </p:nvSpPr>
          <p:spPr>
            <a:xfrm rot="1584153">
              <a:off x="585" y="466"/>
              <a:ext cx="72" cy="41"/>
            </a:xfrm>
            <a:custGeom>
              <a:avLst/>
              <a:gdLst/>
              <a:ahLst/>
              <a:cxnLst/>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w="9525">
              <a:noFill/>
            </a:ln>
          </p:spPr>
          <p:txBody>
            <a:bodyPr/>
            <a:p>
              <a:endParaRPr lang="zh-CN" altLang="en-US"/>
            </a:p>
          </p:txBody>
        </p:sp>
        <p:sp>
          <p:nvSpPr>
            <p:cNvPr id="194603" name="任意多边形 194602"/>
            <p:cNvSpPr/>
            <p:nvPr/>
          </p:nvSpPr>
          <p:spPr>
            <a:xfrm>
              <a:off x="0" y="886"/>
              <a:ext cx="360" cy="650"/>
            </a:xfrm>
            <a:custGeom>
              <a:avLst/>
              <a:gdLst/>
              <a:ahLst/>
              <a:cxnLst/>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w="9525">
              <a:noFill/>
            </a:ln>
          </p:spPr>
          <p:txBody>
            <a:bodyPr/>
            <a:p>
              <a:endParaRPr lang="zh-CN" altLang="en-US"/>
            </a:p>
          </p:txBody>
        </p:sp>
        <p:sp>
          <p:nvSpPr>
            <p:cNvPr id="194604" name="任意多边形 194603"/>
            <p:cNvSpPr/>
            <p:nvPr/>
          </p:nvSpPr>
          <p:spPr>
            <a:xfrm rot="1584153">
              <a:off x="56" y="84"/>
              <a:ext cx="804" cy="686"/>
            </a:xfrm>
            <a:custGeom>
              <a:avLst/>
              <a:gdLst/>
              <a:ahLst/>
              <a:cxnLst/>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w="9525">
              <a:noFill/>
            </a:ln>
          </p:spPr>
          <p:txBody>
            <a:bodyPr/>
            <a:p>
              <a:endParaRPr lang="zh-CN" altLang="en-US"/>
            </a:p>
          </p:txBody>
        </p:sp>
      </p:grpSp>
      <p:sp>
        <p:nvSpPr>
          <p:cNvPr id="194605" name="标题 194604"/>
          <p:cNvSpPr>
            <a:spLocks noGrp="1"/>
          </p:cNvSpPr>
          <p:nvPr>
            <p:ph type="title"/>
          </p:nvPr>
        </p:nvSpPr>
        <p:spPr>
          <a:xfrm>
            <a:off x="442913" y="103188"/>
            <a:ext cx="8243887" cy="1314450"/>
          </a:xfrm>
          <a:prstGeom prst="rect">
            <a:avLst/>
          </a:prstGeom>
          <a:noFill/>
          <a:ln w="9525">
            <a:noFill/>
          </a:ln>
        </p:spPr>
        <p:txBody>
          <a:bodyPr anchor="b"/>
          <a:p>
            <a:pPr lvl="0"/>
            <a:r>
              <a:rPr lang="zh-CN" altLang="en-US" dirty="0"/>
              <a:t>单击此处编辑母版标题样式</a:t>
            </a:r>
            <a:endParaRPr lang="zh-CN" altLang="en-US" dirty="0"/>
          </a:p>
        </p:txBody>
      </p:sp>
      <p:sp>
        <p:nvSpPr>
          <p:cNvPr id="194606" name="文本占位符 194605"/>
          <p:cNvSpPr>
            <a:spLocks noGrp="1"/>
          </p:cNvSpPr>
          <p:nvPr>
            <p:ph type="body" idx="1"/>
          </p:nvPr>
        </p:nvSpPr>
        <p:spPr>
          <a:xfrm>
            <a:off x="457200" y="1600200"/>
            <a:ext cx="8229600" cy="445611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4607" name="日期占位符 194606"/>
          <p:cNvSpPr>
            <a:spLocks noGrp="1"/>
          </p:cNvSpPr>
          <p:nvPr>
            <p:ph type="dt" sz="half" idx="2"/>
          </p:nvPr>
        </p:nvSpPr>
        <p:spPr>
          <a:xfrm>
            <a:off x="457200" y="6243638"/>
            <a:ext cx="2133600" cy="457200"/>
          </a:xfrm>
          <a:prstGeom prst="rect">
            <a:avLst/>
          </a:prstGeom>
          <a:noFill/>
          <a:ln w="9525">
            <a:noFill/>
          </a:ln>
        </p:spPr>
        <p:txBody>
          <a:bodyPr/>
          <a:lstStyle>
            <a:lvl1pPr>
              <a:defRPr sz="1400">
                <a:latin typeface="Verdana" panose="020B0604030504040204" pitchFamily="34" charset="0"/>
              </a:defRPr>
            </a:lvl1pPr>
          </a:lstStyle>
          <a:p>
            <a:pPr lvl="0"/>
            <a:endParaRPr lang="zh-CN" altLang="en-US" dirty="0">
              <a:latin typeface="Times New Roman" panose="02020603050405020304" pitchFamily="18" charset="0"/>
            </a:endParaRPr>
          </a:p>
        </p:txBody>
      </p:sp>
      <p:sp>
        <p:nvSpPr>
          <p:cNvPr id="194608" name="页脚占位符 194607"/>
          <p:cNvSpPr>
            <a:spLocks noGrp="1"/>
          </p:cNvSpPr>
          <p:nvPr>
            <p:ph type="ftr" sz="quarter" idx="3"/>
          </p:nvPr>
        </p:nvSpPr>
        <p:spPr>
          <a:xfrm>
            <a:off x="3124200" y="6248400"/>
            <a:ext cx="2895600" cy="457200"/>
          </a:xfrm>
          <a:prstGeom prst="rect">
            <a:avLst/>
          </a:prstGeom>
          <a:noFill/>
          <a:ln w="9525">
            <a:noFill/>
          </a:ln>
        </p:spPr>
        <p:txBody>
          <a:bodyPr/>
          <a:lstStyle>
            <a:lvl1pPr algn="ctr">
              <a:defRPr sz="1400">
                <a:latin typeface="Verdana" panose="020B0604030504040204" pitchFamily="34" charset="0"/>
              </a:defRPr>
            </a:lvl1pPr>
          </a:lstStyle>
          <a:p>
            <a:pPr lvl="0"/>
            <a:endParaRPr lang="zh-CN" altLang="en-US" dirty="0"/>
          </a:p>
        </p:txBody>
      </p:sp>
      <p:sp>
        <p:nvSpPr>
          <p:cNvPr id="194609" name="灯片编号占位符 194608"/>
          <p:cNvSpPr>
            <a:spLocks noGrp="1"/>
          </p:cNvSpPr>
          <p:nvPr>
            <p:ph type="sldNum" sz="quarter" idx="4"/>
          </p:nvPr>
        </p:nvSpPr>
        <p:spPr>
          <a:xfrm>
            <a:off x="6553200" y="6243638"/>
            <a:ext cx="2133600" cy="457200"/>
          </a:xfrm>
          <a:prstGeom prst="rect">
            <a:avLst/>
          </a:prstGeom>
          <a:noFill/>
          <a:ln w="9525">
            <a:noFill/>
          </a:ln>
        </p:spPr>
        <p:txBody>
          <a:bodyPr/>
          <a:lstStyle>
            <a:lvl1pPr algn="r">
              <a:defRPr sz="1400">
                <a:latin typeface="Verdana" panose="020B0604030504040204" pitchFamily="34" charset="0"/>
              </a:defRPr>
            </a:lvl1pPr>
          </a:lstStyle>
          <a:p>
            <a:pPr lvl="0"/>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marL="0" lvl="0" indent="0" algn="ctr" defTabSz="914400" rtl="0" eaLnBrk="1" fontAlgn="base" latinLnBrk="0" hangingPunct="1">
        <a:lnSpc>
          <a:spcPct val="90000"/>
        </a:lnSpc>
        <a:spcBef>
          <a:spcPct val="0"/>
        </a:spcBef>
        <a:spcAft>
          <a:spcPct val="0"/>
        </a:spcAft>
        <a:buNone/>
        <a:defRPr sz="4400" b="0" i="0" u="none" kern="1200" baseline="0">
          <a:solidFill>
            <a:schemeClr val="tx2"/>
          </a:solidFill>
          <a:effectLst>
            <a:outerShdw blurRad="38100" dist="38100" dir="2700000">
              <a:srgbClr val="C0C0C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标题 294913"/>
          <p:cNvSpPr>
            <a:spLocks noGrp="1"/>
          </p:cNvSpPr>
          <p:nvPr>
            <p:ph type="title"/>
          </p:nvPr>
        </p:nvSpPr>
        <p:spPr>
          <a:xfrm>
            <a:off x="0" y="333375"/>
            <a:ext cx="9144000" cy="574675"/>
          </a:xfrm>
        </p:spPr>
        <p:txBody>
          <a:bodyPr anchor="b"/>
          <a:p>
            <a:r>
              <a:rPr lang="zh-CN" altLang="en-US" sz="4000" b="1" dirty="0">
                <a:solidFill>
                  <a:srgbClr val="003366"/>
                </a:solidFill>
                <a:effectLst/>
              </a:rPr>
              <a:t>第</a:t>
            </a:r>
            <a:r>
              <a:rPr lang="en-US" altLang="zh-CN" sz="4000" b="1" dirty="0">
                <a:solidFill>
                  <a:srgbClr val="003366"/>
                </a:solidFill>
                <a:effectLst/>
              </a:rPr>
              <a:t>21</a:t>
            </a:r>
            <a:r>
              <a:rPr lang="zh-CN" altLang="en-US" sz="4000" b="1" dirty="0">
                <a:solidFill>
                  <a:srgbClr val="003366"/>
                </a:solidFill>
                <a:effectLst/>
              </a:rPr>
              <a:t>讲 正则表达式模式匹配</a:t>
            </a:r>
            <a:endParaRPr lang="zh-CN" altLang="en-US" sz="4000" b="1" dirty="0" err="1">
              <a:solidFill>
                <a:srgbClr val="003366"/>
              </a:solidFill>
              <a:effectLst/>
            </a:endParaRPr>
          </a:p>
        </p:txBody>
      </p:sp>
      <p:sp>
        <p:nvSpPr>
          <p:cNvPr id="294915" name="文本占位符 294914"/>
          <p:cNvSpPr>
            <a:spLocks noGrp="1"/>
          </p:cNvSpPr>
          <p:nvPr>
            <p:ph type="body" idx="1"/>
          </p:nvPr>
        </p:nvSpPr>
        <p:spPr>
          <a:xfrm>
            <a:off x="148590" y="1620520"/>
            <a:ext cx="8785860" cy="4256405"/>
          </a:xfrm>
        </p:spPr>
        <p:txBody>
          <a:bodyPr/>
          <a:p>
            <a:pPr>
              <a:lnSpc>
                <a:spcPct val="105000"/>
              </a:lnSpc>
              <a:spcBef>
                <a:spcPct val="10000"/>
              </a:spcBef>
            </a:pPr>
            <a:r>
              <a:rPr lang="en-US" sz="3600" b="1">
                <a:solidFill>
                  <a:schemeClr val="tx1"/>
                </a:solidFill>
                <a:effectLst/>
                <a:sym typeface="+mn-ea"/>
              </a:rPr>
              <a:t>21</a:t>
            </a:r>
            <a:r>
              <a:rPr sz="3600" b="1">
                <a:solidFill>
                  <a:schemeClr val="tx1"/>
                </a:solidFill>
                <a:effectLst/>
                <a:sym typeface="+mn-ea"/>
              </a:rPr>
              <a:t>.1 概述</a:t>
            </a:r>
            <a:endParaRPr sz="3600" b="1">
              <a:solidFill>
                <a:schemeClr val="tx1"/>
              </a:solidFill>
              <a:effectLst/>
              <a:sym typeface="+mn-ea"/>
            </a:endParaRPr>
          </a:p>
          <a:p>
            <a:pPr>
              <a:lnSpc>
                <a:spcPct val="105000"/>
              </a:lnSpc>
              <a:spcBef>
                <a:spcPct val="10000"/>
              </a:spcBef>
            </a:pPr>
            <a:r>
              <a:rPr lang="en-US" sz="3600" b="1">
                <a:solidFill>
                  <a:schemeClr val="tx1"/>
                </a:solidFill>
                <a:effectLst/>
                <a:sym typeface="+mn-ea"/>
              </a:rPr>
              <a:t>21</a:t>
            </a:r>
            <a:r>
              <a:rPr sz="3600" b="1">
                <a:solidFill>
                  <a:schemeClr val="tx1"/>
                </a:solidFill>
                <a:effectLst/>
                <a:sym typeface="+mn-ea"/>
              </a:rPr>
              <a:t>.2 正则表达式定义</a:t>
            </a:r>
            <a:endParaRPr sz="3600" b="1">
              <a:solidFill>
                <a:schemeClr val="tx1"/>
              </a:solidFill>
              <a:effectLst/>
              <a:sym typeface="+mn-ea"/>
            </a:endParaRPr>
          </a:p>
          <a:p>
            <a:pPr>
              <a:lnSpc>
                <a:spcPct val="105000"/>
              </a:lnSpc>
              <a:spcBef>
                <a:spcPct val="10000"/>
              </a:spcBef>
            </a:pPr>
            <a:r>
              <a:rPr lang="en-US" sz="3600" b="1">
                <a:solidFill>
                  <a:schemeClr val="tx1"/>
                </a:solidFill>
                <a:effectLst/>
                <a:sym typeface="+mn-ea"/>
              </a:rPr>
              <a:t>21</a:t>
            </a:r>
            <a:r>
              <a:rPr sz="3600" b="1">
                <a:solidFill>
                  <a:schemeClr val="tx1"/>
                </a:solidFill>
                <a:effectLst/>
                <a:sym typeface="+mn-ea"/>
              </a:rPr>
              <a:t>.3 使用RegExp对象进行模式匹配</a:t>
            </a:r>
            <a:endParaRPr sz="3600" b="1">
              <a:solidFill>
                <a:schemeClr val="tx1"/>
              </a:solidFill>
              <a:effectLst/>
              <a:sym typeface="+mn-ea"/>
            </a:endParaRPr>
          </a:p>
          <a:p>
            <a:pPr>
              <a:lnSpc>
                <a:spcPct val="105000"/>
              </a:lnSpc>
              <a:spcBef>
                <a:spcPct val="10000"/>
              </a:spcBef>
            </a:pPr>
            <a:r>
              <a:rPr lang="en-US" sz="3600" b="1">
                <a:solidFill>
                  <a:schemeClr val="tx1"/>
                </a:solidFill>
                <a:effectLst/>
                <a:sym typeface="+mn-ea"/>
              </a:rPr>
              <a:t>21</a:t>
            </a:r>
            <a:r>
              <a:rPr sz="3600" b="1">
                <a:solidFill>
                  <a:schemeClr val="tx1"/>
                </a:solidFill>
                <a:effectLst/>
                <a:sym typeface="+mn-ea"/>
              </a:rPr>
              <a:t>.4 用于模式匹配的String方法</a:t>
            </a:r>
            <a:endParaRPr sz="3600" b="1">
              <a:solidFill>
                <a:schemeClr val="tx1"/>
              </a:solidFill>
              <a:effectLst/>
              <a:sym typeface="+mn-ea"/>
            </a:endParaRPr>
          </a:p>
          <a:p>
            <a:pPr>
              <a:lnSpc>
                <a:spcPct val="105000"/>
              </a:lnSpc>
              <a:spcBef>
                <a:spcPct val="10000"/>
              </a:spcBef>
            </a:pPr>
            <a:endParaRPr lang="zh-CN" altLang="en-US" sz="3600" b="1" dirty="0"/>
          </a:p>
          <a:p>
            <a:pPr>
              <a:lnSpc>
                <a:spcPct val="105000"/>
              </a:lnSpc>
              <a:spcBef>
                <a:spcPct val="10000"/>
              </a:spcBef>
            </a:pPr>
            <a:endParaRPr lang="zh-CN" altLang="en-US" sz="36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5" name="文本占位符 817154"/>
          <p:cNvSpPr>
            <a:spLocks noGrp="1"/>
          </p:cNvSpPr>
          <p:nvPr>
            <p:ph type="body" idx="1"/>
          </p:nvPr>
        </p:nvSpPr>
        <p:spPr>
          <a:xfrm>
            <a:off x="0" y="661035"/>
            <a:ext cx="9122410" cy="5157470"/>
          </a:xfrm>
        </p:spPr>
        <p:txBody>
          <a:bodyPr/>
          <a:p>
            <a:pPr marL="0" indent="0">
              <a:lnSpc>
                <a:spcPct val="95000"/>
              </a:lnSpc>
              <a:buClr>
                <a:srgbClr val="FF0000"/>
              </a:buClr>
              <a:buNone/>
            </a:pPr>
            <a:r>
              <a:rPr lang="zh-CN" b="1" dirty="0"/>
              <a:t>   </a:t>
            </a:r>
            <a:endParaRPr lang="zh-CN" altLang="en-US" sz="2500" b="1" dirty="0">
              <a:solidFill>
                <a:srgbClr val="0000FF"/>
              </a:solidFill>
            </a:endParaRPr>
          </a:p>
        </p:txBody>
      </p:sp>
      <p:sp>
        <p:nvSpPr>
          <p:cNvPr id="3" name="标题 2"/>
          <p:cNvSpPr>
            <a:spLocks noGrp="1"/>
          </p:cNvSpPr>
          <p:nvPr>
            <p:ph type="title"/>
          </p:nvPr>
        </p:nvSpPr>
        <p:spPr>
          <a:xfrm>
            <a:off x="0" y="0"/>
            <a:ext cx="9122410" cy="661035"/>
          </a:xfrm>
        </p:spPr>
        <p:txBody>
          <a:bodyPr anchor="b"/>
          <a:p>
            <a:pPr algn="l"/>
            <a:r>
              <a:rPr lang="en-US" altLang="zh-CN" sz="3300" b="1" err="1">
                <a:solidFill>
                  <a:srgbClr val="003366"/>
                </a:solidFill>
                <a:effectLst/>
              </a:rPr>
              <a:t>2</a:t>
            </a:r>
            <a:r>
              <a:rPr lang="en-US" sz="3300" b="1" err="1">
                <a:solidFill>
                  <a:srgbClr val="003366"/>
                </a:solidFill>
                <a:effectLst/>
              </a:rPr>
              <a:t>. </a:t>
            </a:r>
            <a:r>
              <a:rPr sz="3300" b="1" err="1">
                <a:solidFill>
                  <a:srgbClr val="003366"/>
                </a:solidFill>
                <a:effectLst/>
              </a:rPr>
              <a:t>RegExp对象常用属性</a:t>
            </a:r>
            <a:endParaRPr sz="3300" b="1" err="1">
              <a:solidFill>
                <a:srgbClr val="003366"/>
              </a:solidFill>
              <a:effectLst/>
            </a:endParaRPr>
          </a:p>
        </p:txBody>
      </p:sp>
      <p:graphicFrame>
        <p:nvGraphicFramePr>
          <p:cNvPr id="0" name="表格 -1"/>
          <p:cNvGraphicFramePr/>
          <p:nvPr>
            <p:custDataLst>
              <p:tags r:id="rId1"/>
            </p:custDataLst>
          </p:nvPr>
        </p:nvGraphicFramePr>
        <p:xfrm>
          <a:off x="250825" y="1058545"/>
          <a:ext cx="8620125" cy="5066665"/>
        </p:xfrm>
        <a:graphic>
          <a:graphicData uri="http://schemas.openxmlformats.org/drawingml/2006/table">
            <a:tbl>
              <a:tblPr firstRow="1" bandRow="1">
                <a:tableStyleId>{5940675A-B579-460E-94D1-54222C63F5DA}</a:tableStyleId>
              </a:tblPr>
              <a:tblGrid>
                <a:gridCol w="1479550"/>
                <a:gridCol w="7140575"/>
              </a:tblGrid>
              <a:tr h="573405">
                <a:tc>
                  <a:txBody>
                    <a:bodyPr/>
                    <a:p>
                      <a:pPr algn="ctr">
                        <a:buNone/>
                      </a:pPr>
                      <a:r>
                        <a:rPr lang="zh-CN" altLang="en-US" sz="2200" b="1">
                          <a:solidFill>
                            <a:schemeClr val="accent6">
                              <a:lumMod val="10000"/>
                            </a:schemeClr>
                          </a:solidFill>
                          <a:latin typeface="方正书宋简体" charset="0"/>
                          <a:cs typeface="方正书宋简体" charset="0"/>
                        </a:rPr>
                        <a:t>属性</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方正书宋简体" charset="0"/>
                          <a:cs typeface="方正书宋简体" charset="0"/>
                        </a:rPr>
                        <a:t>描 述</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8190">
                <a:tc>
                  <a:txBody>
                    <a:bodyPr/>
                    <a:p>
                      <a:pPr algn="ctr">
                        <a:buNone/>
                      </a:pPr>
                      <a:r>
                        <a:rPr lang="en-US" altLang="zh-CN" sz="2200" b="1">
                          <a:latin typeface="方正书宋简体" charset="0"/>
                          <a:cs typeface="方正书宋简体" charset="0"/>
                        </a:rPr>
                        <a:t>$1~$9</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分别存储对应正则表达式中圆括号表达式所匹配的子字符串。</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7555">
                <a:tc>
                  <a:txBody>
                    <a:bodyPr/>
                    <a:p>
                      <a:pPr algn="ctr">
                        <a:buNone/>
                      </a:pPr>
                      <a:r>
                        <a:rPr lang="en-US" altLang="zh-CN" sz="2200" b="1">
                          <a:latin typeface="方正书宋简体" charset="0"/>
                          <a:cs typeface="方正书宋简体" charset="0"/>
                        </a:rPr>
                        <a:t>global</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用于判断正则表达式是否带有修饰符</a:t>
                      </a:r>
                      <a:r>
                        <a:rPr lang="en-US" altLang="zh-CN" sz="2200" b="1">
                          <a:latin typeface="方正书宋简体" charset="0"/>
                          <a:cs typeface="方正书宋简体" charset="0"/>
                        </a:rPr>
                        <a:t>g</a:t>
                      </a:r>
                      <a:r>
                        <a:rPr lang="zh-CN" altLang="en-US" sz="2200" b="1">
                          <a:latin typeface="方正书宋简体" charset="0"/>
                          <a:cs typeface="方正书宋简体" charset="0"/>
                        </a:rPr>
                        <a:t>，带有返回</a:t>
                      </a:r>
                      <a:r>
                        <a:rPr lang="en-US" altLang="zh-CN" sz="2200" b="1">
                          <a:latin typeface="方正书宋简体" charset="0"/>
                          <a:cs typeface="方正书宋简体" charset="0"/>
                        </a:rPr>
                        <a:t>true</a:t>
                      </a:r>
                      <a:r>
                        <a:rPr lang="zh-CN" altLang="en-US" sz="2200" b="1">
                          <a:latin typeface="方正书宋简体" charset="0"/>
                          <a:cs typeface="方正书宋简体" charset="0"/>
                        </a:rPr>
                        <a:t>，否则返回</a:t>
                      </a:r>
                      <a:r>
                        <a:rPr lang="en-US" altLang="zh-CN" sz="2200" b="1">
                          <a:latin typeface="方正书宋简体" charset="0"/>
                          <a:cs typeface="方正书宋简体" charset="0"/>
                        </a:rPr>
                        <a:t>false</a:t>
                      </a:r>
                      <a:r>
                        <a:rPr lang="zh-CN" altLang="en-US" sz="2200" b="1">
                          <a:latin typeface="方正书宋简体" charset="0"/>
                          <a:cs typeface="方正书宋简体" charset="0"/>
                        </a:rPr>
                        <a:t>。</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8190">
                <a:tc>
                  <a:txBody>
                    <a:bodyPr/>
                    <a:p>
                      <a:pPr algn="ctr">
                        <a:buNone/>
                      </a:pPr>
                      <a:r>
                        <a:rPr lang="en-US" altLang="zh-CN" sz="2200" b="1">
                          <a:latin typeface="方正书宋简体" charset="0"/>
                          <a:cs typeface="方正书宋简体" charset="0"/>
                        </a:rPr>
                        <a:t>ignoreCase</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用于判断正则表达式是否带有修饰符</a:t>
                      </a:r>
                      <a:r>
                        <a:rPr lang="en-US" altLang="zh-CN" sz="2200" b="1">
                          <a:latin typeface="方正书宋简体" charset="0"/>
                          <a:cs typeface="方正书宋简体" charset="0"/>
                        </a:rPr>
                        <a:t>i</a:t>
                      </a:r>
                      <a:r>
                        <a:rPr lang="zh-CN" altLang="en-US" sz="2200" b="1">
                          <a:latin typeface="方正书宋简体" charset="0"/>
                          <a:cs typeface="方正书宋简体" charset="0"/>
                        </a:rPr>
                        <a:t>，带有返回</a:t>
                      </a:r>
                      <a:r>
                        <a:rPr lang="en-US" altLang="zh-CN" sz="2200" b="1">
                          <a:latin typeface="方正书宋简体" charset="0"/>
                          <a:cs typeface="方正书宋简体" charset="0"/>
                        </a:rPr>
                        <a:t>true</a:t>
                      </a:r>
                      <a:r>
                        <a:rPr lang="zh-CN" altLang="en-US" sz="2200" b="1">
                          <a:latin typeface="方正书宋简体" charset="0"/>
                          <a:cs typeface="方正书宋简体" charset="0"/>
                        </a:rPr>
                        <a:t>，否则返回</a:t>
                      </a:r>
                      <a:r>
                        <a:rPr lang="en-US" altLang="zh-CN" sz="2200" b="1">
                          <a:latin typeface="方正书宋简体" charset="0"/>
                          <a:cs typeface="方正书宋简体" charset="0"/>
                        </a:rPr>
                        <a:t>false</a:t>
                      </a:r>
                      <a:r>
                        <a:rPr lang="zh-CN" altLang="en-US" sz="2200" b="1">
                          <a:latin typeface="方正书宋简体" charset="0"/>
                          <a:cs typeface="方正书宋简体" charset="0"/>
                        </a:rPr>
                        <a:t>。</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7555">
                <a:tc>
                  <a:txBody>
                    <a:bodyPr/>
                    <a:p>
                      <a:pPr algn="ctr">
                        <a:buNone/>
                      </a:pPr>
                      <a:r>
                        <a:rPr lang="en-US" altLang="zh-CN" sz="2200" b="1">
                          <a:latin typeface="方正书宋简体" charset="0"/>
                          <a:cs typeface="方正书宋简体" charset="0"/>
                        </a:rPr>
                        <a:t>multiline</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用于判断正则表达式是否带有修饰符</a:t>
                      </a:r>
                      <a:r>
                        <a:rPr lang="en-US" altLang="zh-CN" sz="2200" b="1">
                          <a:latin typeface="方正书宋简体" charset="0"/>
                          <a:cs typeface="方正书宋简体" charset="0"/>
                        </a:rPr>
                        <a:t>m</a:t>
                      </a:r>
                      <a:r>
                        <a:rPr lang="zh-CN" altLang="en-US" sz="2200" b="1">
                          <a:latin typeface="方正书宋简体" charset="0"/>
                          <a:cs typeface="方正书宋简体" charset="0"/>
                        </a:rPr>
                        <a:t>，带有返回</a:t>
                      </a:r>
                      <a:r>
                        <a:rPr lang="en-US" altLang="zh-CN" sz="2200" b="1">
                          <a:latin typeface="方正书宋简体" charset="0"/>
                          <a:cs typeface="方正书宋简体" charset="0"/>
                        </a:rPr>
                        <a:t>true</a:t>
                      </a:r>
                      <a:r>
                        <a:rPr lang="zh-CN" altLang="en-US" sz="2200" b="1">
                          <a:latin typeface="方正书宋简体" charset="0"/>
                          <a:cs typeface="方正书宋简体" charset="0"/>
                        </a:rPr>
                        <a:t>，否则返回</a:t>
                      </a:r>
                      <a:r>
                        <a:rPr lang="en-US" altLang="zh-CN" sz="2200" b="1">
                          <a:latin typeface="方正书宋简体" charset="0"/>
                          <a:cs typeface="方正书宋简体" charset="0"/>
                        </a:rPr>
                        <a:t>false</a:t>
                      </a:r>
                      <a:r>
                        <a:rPr lang="zh-CN" altLang="en-US" sz="2200" b="1">
                          <a:latin typeface="方正书宋简体" charset="0"/>
                          <a:cs typeface="方正书宋简体" charset="0"/>
                        </a:rPr>
                        <a:t>。</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58190">
                <a:tc>
                  <a:txBody>
                    <a:bodyPr/>
                    <a:p>
                      <a:pPr algn="ctr">
                        <a:buNone/>
                      </a:pPr>
                      <a:r>
                        <a:rPr lang="en-US" altLang="zh-CN" sz="2200" b="1">
                          <a:latin typeface="方正书宋简体" charset="0"/>
                          <a:cs typeface="方正书宋简体" charset="0"/>
                        </a:rPr>
                        <a:t>lastIndex</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当正则表达式带有修饰符</a:t>
                      </a:r>
                      <a:r>
                        <a:rPr lang="en-US" altLang="zh-CN" sz="2200" b="1">
                          <a:latin typeface="方正书宋简体" charset="0"/>
                          <a:cs typeface="方正书宋简体" charset="0"/>
                        </a:rPr>
                        <a:t>g</a:t>
                      </a:r>
                      <a:r>
                        <a:rPr lang="zh-CN" altLang="en-US" sz="2200" b="1">
                          <a:latin typeface="方正书宋简体" charset="0"/>
                          <a:cs typeface="方正书宋简体" charset="0"/>
                        </a:rPr>
                        <a:t>，该属性存储继续匹配的起始位置。</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03580">
                <a:tc>
                  <a:txBody>
                    <a:bodyPr/>
                    <a:p>
                      <a:pPr algn="ctr">
                        <a:buNone/>
                      </a:pPr>
                      <a:r>
                        <a:rPr lang="en-US" altLang="zh-CN" sz="2200" b="1">
                          <a:latin typeface="方正书宋简体" charset="0"/>
                          <a:cs typeface="方正书宋简体" charset="0"/>
                        </a:rPr>
                        <a:t>source</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表示正则表达式文本。</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5" name="文本占位符 817154"/>
          <p:cNvSpPr>
            <a:spLocks noGrp="1"/>
          </p:cNvSpPr>
          <p:nvPr>
            <p:ph type="body" idx="1"/>
          </p:nvPr>
        </p:nvSpPr>
        <p:spPr>
          <a:xfrm>
            <a:off x="0" y="661035"/>
            <a:ext cx="9122410" cy="5157470"/>
          </a:xfrm>
        </p:spPr>
        <p:txBody>
          <a:bodyPr/>
          <a:p>
            <a:pPr lvl="0">
              <a:lnSpc>
                <a:spcPct val="95000"/>
              </a:lnSpc>
              <a:buClr>
                <a:srgbClr val="FF0000"/>
              </a:buClr>
            </a:pPr>
            <a:r>
              <a:rPr lang="zh-CN" b="1" dirty="0">
                <a:solidFill>
                  <a:schemeClr val="accent6">
                    <a:lumMod val="10000"/>
                  </a:schemeClr>
                </a:solidFill>
              </a:rPr>
              <a:t>exec(string)</a:t>
            </a:r>
            <a:endParaRPr lang="zh-CN" b="1" dirty="0">
              <a:solidFill>
                <a:schemeClr val="accent6">
                  <a:lumMod val="10000"/>
                </a:schemeClr>
              </a:solidFill>
            </a:endParaRPr>
          </a:p>
          <a:p>
            <a:pPr marL="457200" lvl="1" indent="0">
              <a:lnSpc>
                <a:spcPct val="110000"/>
              </a:lnSpc>
              <a:spcBef>
                <a:spcPts val="0"/>
              </a:spcBef>
              <a:buClr>
                <a:srgbClr val="FF0000"/>
              </a:buClr>
              <a:buNone/>
            </a:pPr>
            <a:r>
              <a:rPr lang="zh-CN" sz="2600" b="1" dirty="0">
                <a:solidFill>
                  <a:schemeClr val="tx1"/>
                </a:solidFill>
                <a:effectLst/>
              </a:rPr>
              <a:t>该方法对参数指定的字符串执行一个正则表达式匹配。如果它没有找到任何匹配，将返回null；如果找到了一个匹配，它将返回一个数组，其中的第一个元素是第一次匹配的字符串，第二个元素是第二次匹配的字符串，其他元素依次类推。返回的数组的index属性包含了发生匹配的字符开始位置。</a:t>
            </a:r>
            <a:endParaRPr lang="zh-CN" sz="2600" b="1" dirty="0">
              <a:solidFill>
                <a:schemeClr val="tx1"/>
              </a:solidFill>
              <a:effectLst/>
            </a:endParaRPr>
          </a:p>
          <a:p>
            <a:pPr lvl="0">
              <a:lnSpc>
                <a:spcPct val="95000"/>
              </a:lnSpc>
              <a:buClr>
                <a:srgbClr val="FF0000"/>
              </a:buClr>
            </a:pPr>
            <a:r>
              <a:rPr lang="zh-CN" b="1" dirty="0">
                <a:solidFill>
                  <a:schemeClr val="accent6">
                    <a:lumMod val="10000"/>
                  </a:schemeClr>
                </a:solidFill>
              </a:rPr>
              <a:t>test(string)</a:t>
            </a:r>
            <a:endParaRPr lang="zh-CN" b="1" dirty="0">
              <a:solidFill>
                <a:schemeClr val="accent6">
                  <a:lumMod val="10000"/>
                </a:schemeClr>
              </a:solidFill>
            </a:endParaRPr>
          </a:p>
          <a:p>
            <a:pPr marL="457200" lvl="1" indent="0">
              <a:lnSpc>
                <a:spcPct val="110000"/>
              </a:lnSpc>
              <a:spcBef>
                <a:spcPts val="0"/>
              </a:spcBef>
              <a:buClr>
                <a:srgbClr val="FF0000"/>
              </a:buClr>
              <a:buNone/>
            </a:pPr>
            <a:r>
              <a:rPr lang="zh-CN" sz="2600" b="1" dirty="0">
                <a:solidFill>
                  <a:schemeClr val="tx1"/>
                </a:solidFill>
                <a:effectLst/>
              </a:rPr>
              <a:t>该方法对参数指定的字符串执行一个正则表达式匹配，即在一个字符串中执行匹配测试。如果它没有找到任何匹配，将返回false；如果找到了一个匹配，它将返回true。</a:t>
            </a:r>
            <a:endParaRPr lang="zh-CN" sz="2600" b="1" dirty="0">
              <a:solidFill>
                <a:schemeClr val="tx1"/>
              </a:solidFill>
              <a:effectLst/>
            </a:endParaRPr>
          </a:p>
          <a:p>
            <a:pPr marL="0" indent="0">
              <a:lnSpc>
                <a:spcPct val="95000"/>
              </a:lnSpc>
              <a:buClr>
                <a:srgbClr val="FF0000"/>
              </a:buClr>
              <a:buNone/>
            </a:pPr>
            <a:r>
              <a:rPr lang="zh-CN" b="1" dirty="0"/>
              <a:t>   </a:t>
            </a:r>
            <a:endParaRPr lang="zh-CN" altLang="en-US" sz="2500" b="1" dirty="0">
              <a:solidFill>
                <a:srgbClr val="0000FF"/>
              </a:solidFill>
            </a:endParaRPr>
          </a:p>
        </p:txBody>
      </p:sp>
      <p:sp>
        <p:nvSpPr>
          <p:cNvPr id="3" name="标题 2"/>
          <p:cNvSpPr>
            <a:spLocks noGrp="1"/>
          </p:cNvSpPr>
          <p:nvPr>
            <p:ph type="title"/>
          </p:nvPr>
        </p:nvSpPr>
        <p:spPr>
          <a:xfrm>
            <a:off x="0" y="0"/>
            <a:ext cx="9122410" cy="661035"/>
          </a:xfrm>
        </p:spPr>
        <p:txBody>
          <a:bodyPr anchor="b"/>
          <a:p>
            <a:pPr algn="l"/>
            <a:r>
              <a:rPr lang="en-US" altLang="zh-CN" sz="3300" b="1" err="1">
                <a:solidFill>
                  <a:srgbClr val="003366"/>
                </a:solidFill>
                <a:effectLst/>
              </a:rPr>
              <a:t>3</a:t>
            </a:r>
            <a:r>
              <a:rPr lang="en-US" sz="3300" b="1" err="1">
                <a:solidFill>
                  <a:srgbClr val="003366"/>
                </a:solidFill>
                <a:effectLst/>
              </a:rPr>
              <a:t>. </a:t>
            </a:r>
            <a:r>
              <a:rPr sz="3300" b="1" err="1">
                <a:solidFill>
                  <a:srgbClr val="003366"/>
                </a:solidFill>
                <a:effectLst/>
              </a:rPr>
              <a:t>RegExp对象常用</a:t>
            </a:r>
            <a:r>
              <a:rPr lang="zh-CN" sz="3300" b="1" err="1">
                <a:solidFill>
                  <a:srgbClr val="003366"/>
                </a:solidFill>
                <a:effectLst/>
              </a:rPr>
              <a:t>方法 </a:t>
            </a:r>
            <a:endParaRPr lang="zh-CN" sz="3300" b="1" err="1">
              <a:solidFill>
                <a:srgbClr val="003366"/>
              </a:solidFill>
              <a:effectLst/>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p:nvPr/>
        </p:nvGraphicFramePr>
        <p:xfrm>
          <a:off x="76200" y="615950"/>
          <a:ext cx="8992235" cy="6228080"/>
        </p:xfrm>
        <a:graphic>
          <a:graphicData uri="http://schemas.openxmlformats.org/presentationml/2006/ole">
            <mc:AlternateContent xmlns:mc="http://schemas.openxmlformats.org/markup-compatibility/2006">
              <mc:Choice xmlns:v="urn:schemas-microsoft-com:vml" Requires="v">
                <p:oleObj spid="_x0000_s5" name="" r:id="rId1" imgW="8343900" imgH="5048250" progId="Paint.Picture">
                  <p:embed/>
                </p:oleObj>
              </mc:Choice>
              <mc:Fallback>
                <p:oleObj name="" r:id="rId1" imgW="8343900" imgH="5048250" progId="Paint.Picture">
                  <p:embed/>
                  <p:pic>
                    <p:nvPicPr>
                      <p:cNvPr id="0" name="图片 4"/>
                      <p:cNvPicPr/>
                      <p:nvPr/>
                    </p:nvPicPr>
                    <p:blipFill>
                      <a:blip r:embed="rId2"/>
                      <a:stretch>
                        <a:fillRect/>
                      </a:stretch>
                    </p:blipFill>
                    <p:spPr>
                      <a:xfrm>
                        <a:off x="76200" y="615950"/>
                        <a:ext cx="8992235" cy="6228080"/>
                      </a:xfrm>
                      <a:prstGeom prst="rect">
                        <a:avLst/>
                      </a:prstGeom>
                    </p:spPr>
                  </p:pic>
                </p:oleObj>
              </mc:Fallback>
            </mc:AlternateContent>
          </a:graphicData>
        </a:graphic>
      </p:graphicFrame>
      <p:sp>
        <p:nvSpPr>
          <p:cNvPr id="120833" name="标题 775169"/>
          <p:cNvSpPr>
            <a:spLocks noGrp="1"/>
          </p:cNvSpPr>
          <p:nvPr>
            <p:ph type="title"/>
          </p:nvPr>
        </p:nvSpPr>
        <p:spPr>
          <a:xfrm>
            <a:off x="457200" y="74295"/>
            <a:ext cx="8229600" cy="541655"/>
          </a:xfrm>
        </p:spPr>
        <p:txBody>
          <a:bodyPr anchor="b"/>
          <a:p>
            <a:r>
              <a:rPr lang="zh-CN" altLang="en-US" sz="3300" b="1" dirty="0">
                <a:solidFill>
                  <a:srgbClr val="003366"/>
                </a:solidFill>
                <a:effectLst/>
              </a:rPr>
              <a:t>RegExp对象的创建及使用示例</a:t>
            </a:r>
            <a:endParaRPr lang="zh-CN" altLang="en-US" sz="3300" b="1">
              <a:solidFill>
                <a:srgbClr val="003366"/>
              </a:solidFill>
              <a:effectLst/>
            </a:endParaRPr>
          </a:p>
        </p:txBody>
      </p:sp>
      <p:sp>
        <p:nvSpPr>
          <p:cNvPr id="779271" name="矩形 779270"/>
          <p:cNvSpPr/>
          <p:nvPr/>
        </p:nvSpPr>
        <p:spPr>
          <a:xfrm>
            <a:off x="1005205" y="3361055"/>
            <a:ext cx="4316095" cy="379095"/>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6" name="矩形 5"/>
          <p:cNvSpPr/>
          <p:nvPr/>
        </p:nvSpPr>
        <p:spPr>
          <a:xfrm>
            <a:off x="457200" y="4525010"/>
            <a:ext cx="2529840" cy="313690"/>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79271"/>
                                        </p:tgtEl>
                                        <p:attrNameLst>
                                          <p:attrName>style.visibility</p:attrName>
                                        </p:attrNameLst>
                                      </p:cBhvr>
                                      <p:to>
                                        <p:strVal val="visible"/>
                                      </p:to>
                                    </p:set>
                                    <p:animEffect transition="in" filter="diamond(in)">
                                      <p:cBhvr>
                                        <p:cTn id="7" dur="1000"/>
                                        <p:tgtEl>
                                          <p:spTgt spid="77927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4" name="标题 817153"/>
          <p:cNvSpPr>
            <a:spLocks noGrp="1"/>
          </p:cNvSpPr>
          <p:nvPr>
            <p:ph type="title"/>
          </p:nvPr>
        </p:nvSpPr>
        <p:spPr>
          <a:xfrm>
            <a:off x="0" y="0"/>
            <a:ext cx="9122410" cy="784225"/>
          </a:xfrm>
        </p:spPr>
        <p:txBody>
          <a:bodyPr anchor="b"/>
          <a:p>
            <a:pPr algn="l"/>
            <a:r>
              <a:rPr lang="en-US" altLang="zh-CN" sz="3600" b="1" err="1">
                <a:solidFill>
                  <a:srgbClr val="003366"/>
                </a:solidFill>
                <a:effectLst/>
              </a:rPr>
              <a:t>21.4 </a:t>
            </a:r>
            <a:r>
              <a:rPr altLang="zh-CN" sz="3600" b="1" err="1">
                <a:solidFill>
                  <a:srgbClr val="003366"/>
                </a:solidFill>
                <a:effectLst/>
              </a:rPr>
              <a:t>用于模式匹配的String方法</a:t>
            </a:r>
            <a:endParaRPr altLang="zh-CN" sz="3600" b="1" err="1">
              <a:solidFill>
                <a:srgbClr val="003366"/>
              </a:solidFill>
              <a:effectLst/>
            </a:endParaRPr>
          </a:p>
        </p:txBody>
      </p:sp>
      <p:sp>
        <p:nvSpPr>
          <p:cNvPr id="817155" name="文本占位符 817154"/>
          <p:cNvSpPr>
            <a:spLocks noGrp="1"/>
          </p:cNvSpPr>
          <p:nvPr>
            <p:ph type="body" idx="1"/>
          </p:nvPr>
        </p:nvSpPr>
        <p:spPr>
          <a:xfrm>
            <a:off x="10795" y="784225"/>
            <a:ext cx="9122410" cy="5157470"/>
          </a:xfrm>
        </p:spPr>
        <p:txBody>
          <a:bodyPr/>
          <a:p>
            <a:pPr>
              <a:lnSpc>
                <a:spcPct val="120000"/>
              </a:lnSpc>
              <a:spcBef>
                <a:spcPts val="0"/>
              </a:spcBef>
              <a:buClr>
                <a:srgbClr val="FF0000"/>
              </a:buClr>
            </a:pPr>
            <a:r>
              <a:rPr sz="3000" b="1" dirty="0"/>
              <a:t>除了上面介绍的可以使用RegExp对象进行模式匹配外，我们还可以使用一些String方法进行模式匹配。具有模式匹配功能的String方法如</a:t>
            </a:r>
            <a:r>
              <a:rPr lang="zh-CN" sz="3000" b="1" dirty="0"/>
              <a:t>下</a:t>
            </a:r>
            <a:r>
              <a:rPr sz="3000" b="1" dirty="0"/>
              <a:t>表所示：</a:t>
            </a:r>
            <a:endParaRPr sz="3000" b="1" dirty="0"/>
          </a:p>
          <a:p>
            <a:pPr lvl="1">
              <a:lnSpc>
                <a:spcPct val="95000"/>
              </a:lnSpc>
              <a:buClr>
                <a:srgbClr val="FF0000"/>
              </a:buClr>
            </a:pPr>
            <a:endParaRPr b="1" dirty="0">
              <a:solidFill>
                <a:schemeClr val="accent6">
                  <a:lumMod val="10000"/>
                </a:schemeClr>
              </a:solidFill>
            </a:endParaRPr>
          </a:p>
          <a:p>
            <a:pPr>
              <a:lnSpc>
                <a:spcPct val="95000"/>
              </a:lnSpc>
              <a:buClr>
                <a:srgbClr val="FF0000"/>
              </a:buClr>
            </a:pPr>
            <a:endParaRPr lang="en-US" altLang="zh-CN" b="1" dirty="0"/>
          </a:p>
        </p:txBody>
      </p:sp>
      <p:graphicFrame>
        <p:nvGraphicFramePr>
          <p:cNvPr id="0" name="表格 -1"/>
          <p:cNvGraphicFramePr/>
          <p:nvPr/>
        </p:nvGraphicFramePr>
        <p:xfrm>
          <a:off x="130175" y="2576830"/>
          <a:ext cx="8866505" cy="3761105"/>
        </p:xfrm>
        <a:graphic>
          <a:graphicData uri="http://schemas.openxmlformats.org/drawingml/2006/table">
            <a:tbl>
              <a:tblPr firstRow="1" bandRow="1">
                <a:tableStyleId>{5940675A-B579-460E-94D1-54222C63F5DA}</a:tableStyleId>
              </a:tblPr>
              <a:tblGrid>
                <a:gridCol w="2416175"/>
                <a:gridCol w="6450330"/>
              </a:tblGrid>
              <a:tr h="587375">
                <a:tc>
                  <a:txBody>
                    <a:bodyPr/>
                    <a:p>
                      <a:pPr algn="ctr">
                        <a:buNone/>
                      </a:pPr>
                      <a:r>
                        <a:rPr lang="zh-CN" altLang="en-US" sz="2200" b="1">
                          <a:solidFill>
                            <a:schemeClr val="accent6">
                              <a:lumMod val="10000"/>
                            </a:schemeClr>
                          </a:solidFill>
                          <a:latin typeface="方正书宋简体" charset="0"/>
                          <a:cs typeface="方正书宋简体" charset="0"/>
                        </a:rPr>
                        <a:t>方法</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方正书宋简体" charset="0"/>
                          <a:cs typeface="方正书宋简体" charset="0"/>
                        </a:rPr>
                        <a:t>描 述</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3420">
                <a:tc>
                  <a:txBody>
                    <a:bodyPr/>
                    <a:p>
                      <a:pPr algn="ctr">
                        <a:buNone/>
                      </a:pPr>
                      <a:r>
                        <a:rPr lang="en-US" altLang="zh-CN" sz="2200" b="1">
                          <a:latin typeface="方正书宋简体" charset="0"/>
                          <a:cs typeface="方正书宋简体" charset="0"/>
                        </a:rPr>
                        <a:t>match(pattern)</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在一个字符串中寻找与参数指定的正则表达式模式</a:t>
                      </a:r>
                      <a:r>
                        <a:rPr lang="en-US" altLang="zh-CN" sz="2200" b="1">
                          <a:latin typeface="方正书宋简体" charset="0"/>
                          <a:cs typeface="方正书宋简体" charset="0"/>
                        </a:rPr>
                        <a:t>pattern</a:t>
                      </a:r>
                      <a:r>
                        <a:rPr lang="zh-CN" altLang="en-US" sz="2200" b="1">
                          <a:latin typeface="方正书宋简体" charset="0"/>
                          <a:cs typeface="方正书宋简体" charset="0"/>
                        </a:rPr>
                        <a:t>的匹配。</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30605">
                <a:tc>
                  <a:txBody>
                    <a:bodyPr/>
                    <a:p>
                      <a:pPr algn="ctr">
                        <a:buNone/>
                      </a:pPr>
                      <a:r>
                        <a:rPr lang="en-US" altLang="zh-CN" sz="2200" b="1">
                          <a:latin typeface="方正书宋简体" charset="0"/>
                          <a:cs typeface="方正书宋简体" charset="0"/>
                        </a:rPr>
                        <a:t>replace(pattern,newStr))</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将匹配第一个参数指定的正则表达式</a:t>
                      </a:r>
                      <a:r>
                        <a:rPr lang="en-US" altLang="zh-CN" sz="2200" b="1">
                          <a:latin typeface="方正书宋简体" charset="0"/>
                          <a:cs typeface="方正书宋简体" charset="0"/>
                        </a:rPr>
                        <a:t>pattern</a:t>
                      </a:r>
                      <a:r>
                        <a:rPr lang="zh-CN" altLang="en-US" sz="2200" b="1">
                          <a:latin typeface="方正书宋简体" charset="0"/>
                          <a:cs typeface="方正书宋简体" charset="0"/>
                        </a:rPr>
                        <a:t>的子串替换为第二个参数指定的子串。</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3420">
                <a:tc>
                  <a:txBody>
                    <a:bodyPr/>
                    <a:p>
                      <a:pPr algn="ctr">
                        <a:buNone/>
                      </a:pPr>
                      <a:r>
                        <a:rPr lang="en-US" altLang="zh-CN" sz="2200" b="1">
                          <a:latin typeface="方正书宋简体" charset="0"/>
                          <a:cs typeface="方正书宋简体" charset="0"/>
                        </a:rPr>
                        <a:t>search(pattern)</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搜索与参数指定的正则表达式</a:t>
                      </a:r>
                      <a:r>
                        <a:rPr lang="en-US" altLang="zh-CN" sz="2200" b="1">
                          <a:latin typeface="方正书宋简体" charset="0"/>
                          <a:cs typeface="方正书宋简体" charset="0"/>
                        </a:rPr>
                        <a:t>pattern</a:t>
                      </a:r>
                      <a:r>
                        <a:rPr lang="zh-CN" altLang="en-US" sz="2200" b="1">
                          <a:latin typeface="方正书宋简体" charset="0"/>
                          <a:cs typeface="方正书宋简体" charset="0"/>
                        </a:rPr>
                        <a:t>的匹配。</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39775">
                <a:tc>
                  <a:txBody>
                    <a:bodyPr/>
                    <a:p>
                      <a:pPr algn="ctr">
                        <a:buNone/>
                      </a:pPr>
                      <a:r>
                        <a:rPr lang="en-US" altLang="zh-CN" sz="2200" b="1">
                          <a:latin typeface="方正书宋简体" charset="0"/>
                          <a:cs typeface="方正书宋简体" charset="0"/>
                        </a:rPr>
                        <a:t>split(pattern)</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根据参数指定的正则表达式</a:t>
                      </a:r>
                      <a:r>
                        <a:rPr lang="en-US" altLang="zh-CN" sz="2200" b="1">
                          <a:latin typeface="方正书宋简体" charset="0"/>
                          <a:cs typeface="方正书宋简体" charset="0"/>
                        </a:rPr>
                        <a:t>pattern</a:t>
                      </a:r>
                      <a:r>
                        <a:rPr lang="zh-CN" altLang="en-US" sz="2200" b="1">
                          <a:latin typeface="方正书宋简体" charset="0"/>
                          <a:cs typeface="方正书宋简体" charset="0"/>
                        </a:rPr>
                        <a:t>对字符串进行分隔。</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5" name="文本占位符 817154"/>
          <p:cNvSpPr>
            <a:spLocks noGrp="1"/>
          </p:cNvSpPr>
          <p:nvPr>
            <p:ph type="body" idx="1"/>
          </p:nvPr>
        </p:nvSpPr>
        <p:spPr>
          <a:xfrm>
            <a:off x="0" y="661035"/>
            <a:ext cx="9122410" cy="5157470"/>
          </a:xfrm>
        </p:spPr>
        <p:txBody>
          <a:bodyPr/>
          <a:p>
            <a:pPr>
              <a:lnSpc>
                <a:spcPct val="120000"/>
              </a:lnSpc>
              <a:spcBef>
                <a:spcPts val="0"/>
              </a:spcBef>
              <a:buClr>
                <a:srgbClr val="FF0000"/>
              </a:buClr>
            </a:pPr>
            <a:r>
              <a:rPr sz="3000" b="1" dirty="0"/>
              <a:t>match()方法是最常用的String正则表达式方法。它有一个参数，该参数是一个正则表达式。如果没有匹配，返回null。如果有匹配，返回的是一个由匹配结果组成的数组；如果该正则表达式设置了修饰符g，则该方法返回的数组包含字符串中的所有匹配结果。例如：</a:t>
            </a:r>
            <a:endParaRPr lang="zh-CN" sz="3000" b="1" dirty="0"/>
          </a:p>
          <a:p>
            <a:pPr marL="457200" lvl="1" indent="0">
              <a:lnSpc>
                <a:spcPct val="95000"/>
              </a:lnSpc>
              <a:buClr>
                <a:srgbClr val="FF0000"/>
              </a:buClr>
              <a:buNone/>
            </a:pPr>
            <a:r>
              <a:rPr lang="zh-CN" sz="2600" b="1" dirty="0">
                <a:solidFill>
                  <a:schemeClr val="accent6">
                    <a:lumMod val="10000"/>
                  </a:schemeClr>
                </a:solidFill>
              </a:rPr>
              <a:t>"1 plus 2 equal 3".match(/\d/g); //返[1,2,3]</a:t>
            </a:r>
            <a:endParaRPr lang="zh-CN" sz="2600" b="1" dirty="0">
              <a:solidFill>
                <a:schemeClr val="accent6">
                  <a:lumMod val="10000"/>
                </a:schemeClr>
              </a:solidFill>
            </a:endParaRPr>
          </a:p>
          <a:p>
            <a:pPr marL="457200" lvl="1" indent="0">
              <a:lnSpc>
                <a:spcPct val="110000"/>
              </a:lnSpc>
              <a:spcBef>
                <a:spcPts val="0"/>
              </a:spcBef>
              <a:buClr>
                <a:srgbClr val="FF0000"/>
              </a:buClr>
              <a:buNone/>
            </a:pPr>
            <a:endParaRPr lang="zh-CN" sz="2600" b="1" dirty="0">
              <a:solidFill>
                <a:schemeClr val="accent6">
                  <a:lumMod val="10000"/>
                </a:schemeClr>
              </a:solidFill>
              <a:effectLst/>
            </a:endParaRPr>
          </a:p>
          <a:p>
            <a:pPr marL="0" indent="0">
              <a:lnSpc>
                <a:spcPct val="95000"/>
              </a:lnSpc>
              <a:buClr>
                <a:srgbClr val="FF0000"/>
              </a:buClr>
              <a:buNone/>
            </a:pPr>
            <a:r>
              <a:rPr lang="zh-CN" b="1" dirty="0"/>
              <a:t>   </a:t>
            </a:r>
            <a:endParaRPr lang="zh-CN" altLang="en-US" sz="2500" b="1" dirty="0">
              <a:solidFill>
                <a:srgbClr val="0000FF"/>
              </a:solidFill>
            </a:endParaRPr>
          </a:p>
        </p:txBody>
      </p:sp>
      <p:sp>
        <p:nvSpPr>
          <p:cNvPr id="3" name="标题 2"/>
          <p:cNvSpPr>
            <a:spLocks noGrp="1"/>
          </p:cNvSpPr>
          <p:nvPr>
            <p:ph type="title"/>
          </p:nvPr>
        </p:nvSpPr>
        <p:spPr>
          <a:xfrm>
            <a:off x="0" y="0"/>
            <a:ext cx="9122410" cy="661035"/>
          </a:xfrm>
        </p:spPr>
        <p:txBody>
          <a:bodyPr anchor="b"/>
          <a:p>
            <a:pPr algn="l"/>
            <a:r>
              <a:rPr lang="en-US" altLang="zh-CN" sz="3300" b="1" err="1">
                <a:solidFill>
                  <a:srgbClr val="003366"/>
                </a:solidFill>
                <a:effectLst/>
              </a:rPr>
              <a:t>1</a:t>
            </a:r>
            <a:r>
              <a:rPr lang="en-US" sz="3300" b="1" err="1">
                <a:solidFill>
                  <a:srgbClr val="003366"/>
                </a:solidFill>
                <a:effectLst/>
              </a:rPr>
              <a:t>. </a:t>
            </a:r>
            <a:r>
              <a:rPr sz="3300" b="1" err="1">
                <a:solidFill>
                  <a:srgbClr val="003366"/>
                </a:solidFill>
                <a:effectLst/>
              </a:rPr>
              <a:t>match(</a:t>
            </a:r>
            <a:r>
              <a:rPr lang="en-US" altLang="zh-CN" sz="3300" b="1" err="1">
                <a:solidFill>
                  <a:srgbClr val="003366"/>
                </a:solidFill>
                <a:effectLst/>
              </a:rPr>
              <a:t>pattern</a:t>
            </a:r>
            <a:r>
              <a:rPr sz="3300" b="1" err="1">
                <a:solidFill>
                  <a:srgbClr val="003366"/>
                </a:solidFill>
                <a:effectLst/>
              </a:rPr>
              <a:t>)方法</a:t>
            </a:r>
            <a:r>
              <a:rPr lang="zh-CN" sz="3300" b="1" err="1">
                <a:solidFill>
                  <a:srgbClr val="003366"/>
                </a:solidFill>
                <a:effectLst/>
              </a:rPr>
              <a:t> </a:t>
            </a:r>
            <a:endParaRPr lang="zh-CN" sz="3300" b="1" err="1">
              <a:solidFill>
                <a:srgbClr val="003366"/>
              </a:solidFill>
              <a:effectLst/>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5" name="文本占位符 817154"/>
          <p:cNvSpPr>
            <a:spLocks noGrp="1"/>
          </p:cNvSpPr>
          <p:nvPr>
            <p:ph type="body" idx="1"/>
          </p:nvPr>
        </p:nvSpPr>
        <p:spPr>
          <a:xfrm>
            <a:off x="10795" y="762000"/>
            <a:ext cx="9122410" cy="4965700"/>
          </a:xfrm>
        </p:spPr>
        <p:txBody>
          <a:bodyPr/>
          <a:p>
            <a:pPr>
              <a:lnSpc>
                <a:spcPct val="120000"/>
              </a:lnSpc>
              <a:spcBef>
                <a:spcPts val="0"/>
              </a:spcBef>
              <a:buClr>
                <a:srgbClr val="FF0000"/>
              </a:buClr>
            </a:pPr>
            <a:r>
              <a:rPr sz="2800" b="1" dirty="0"/>
              <a:t>replace()方法用于匹配检索以及替换操作。第一个参数是一个正则表达式，第二个参数是用来替换字符串中匹配第一个参数的源子串的新子串。执行replace() 时，该方法首先会对调用它的字符串使用第一个参数指定的模式进行匹配检索，找到匹配子串后使用第二个参数进行替换。如果正则表达式中设置了修饰符g，则源字符串中所有与模式匹配的子串都将替换成第二个参数指定的字符串。例如：</a:t>
            </a:r>
            <a:endParaRPr lang="zh-CN" sz="2800" b="1" dirty="0"/>
          </a:p>
          <a:p>
            <a:pPr marL="457200" lvl="1" indent="0">
              <a:lnSpc>
                <a:spcPct val="95000"/>
              </a:lnSpc>
              <a:buClr>
                <a:srgbClr val="FF0000"/>
              </a:buClr>
              <a:buNone/>
            </a:pPr>
            <a:r>
              <a:rPr lang="zh-CN" sz="2600" b="1" dirty="0">
                <a:solidFill>
                  <a:schemeClr val="accent6">
                    <a:lumMod val="10000"/>
                  </a:schemeClr>
                </a:solidFill>
              </a:rPr>
              <a:t>var text="javascript is different from java.I like javascript."</a:t>
            </a:r>
            <a:endParaRPr lang="zh-CN" sz="2600" b="1" dirty="0">
              <a:solidFill>
                <a:schemeClr val="accent6">
                  <a:lumMod val="10000"/>
                </a:schemeClr>
              </a:solidFill>
            </a:endParaRPr>
          </a:p>
          <a:p>
            <a:pPr marL="457200" lvl="1" indent="0">
              <a:lnSpc>
                <a:spcPct val="95000"/>
              </a:lnSpc>
              <a:buClr>
                <a:srgbClr val="FF0000"/>
              </a:buClr>
              <a:buNone/>
            </a:pPr>
            <a:r>
              <a:rPr lang="zh-CN" sz="2600" b="1" dirty="0">
                <a:solidFill>
                  <a:schemeClr val="accent6">
                    <a:lumMod val="10000"/>
                  </a:schemeClr>
                </a:solidFill>
              </a:rPr>
              <a:t>text.replace(/javascript/gi,"JavaScript"); </a:t>
            </a:r>
            <a:endParaRPr lang="zh-CN" altLang="en-US" sz="2500" b="1" dirty="0">
              <a:solidFill>
                <a:srgbClr val="0000FF"/>
              </a:solidFill>
            </a:endParaRPr>
          </a:p>
        </p:txBody>
      </p:sp>
      <p:sp>
        <p:nvSpPr>
          <p:cNvPr id="3" name="标题 2"/>
          <p:cNvSpPr>
            <a:spLocks noGrp="1"/>
          </p:cNvSpPr>
          <p:nvPr>
            <p:ph type="title"/>
          </p:nvPr>
        </p:nvSpPr>
        <p:spPr>
          <a:xfrm>
            <a:off x="0" y="0"/>
            <a:ext cx="9122410" cy="661035"/>
          </a:xfrm>
        </p:spPr>
        <p:txBody>
          <a:bodyPr anchor="b"/>
          <a:p>
            <a:pPr algn="l"/>
            <a:r>
              <a:rPr lang="en-US" altLang="zh-CN" sz="3300" b="1" err="1">
                <a:solidFill>
                  <a:srgbClr val="003366"/>
                </a:solidFill>
                <a:effectLst/>
              </a:rPr>
              <a:t>2</a:t>
            </a:r>
            <a:r>
              <a:rPr lang="en-US" sz="3300" b="1" err="1">
                <a:solidFill>
                  <a:srgbClr val="003366"/>
                </a:solidFill>
                <a:effectLst/>
              </a:rPr>
              <a:t>. replace</a:t>
            </a:r>
            <a:r>
              <a:rPr sz="3300" b="1" err="1">
                <a:solidFill>
                  <a:srgbClr val="003366"/>
                </a:solidFill>
                <a:effectLst/>
              </a:rPr>
              <a:t>(</a:t>
            </a:r>
            <a:r>
              <a:rPr lang="en-US" altLang="zh-CN" sz="3300" b="1" err="1">
                <a:solidFill>
                  <a:srgbClr val="003366"/>
                </a:solidFill>
                <a:effectLst/>
              </a:rPr>
              <a:t>pattern,newStr</a:t>
            </a:r>
            <a:r>
              <a:rPr sz="3300" b="1" err="1">
                <a:solidFill>
                  <a:srgbClr val="003366"/>
                </a:solidFill>
                <a:effectLst/>
              </a:rPr>
              <a:t>)方法</a:t>
            </a:r>
            <a:r>
              <a:rPr lang="zh-CN" sz="3300" b="1" err="1">
                <a:solidFill>
                  <a:srgbClr val="003366"/>
                </a:solidFill>
                <a:effectLst/>
              </a:rPr>
              <a:t> </a:t>
            </a:r>
            <a:endParaRPr lang="zh-CN" sz="3300" b="1" err="1">
              <a:solidFill>
                <a:srgbClr val="003366"/>
              </a:solidFill>
              <a:effectLst/>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5" name="文本占位符 817154"/>
          <p:cNvSpPr>
            <a:spLocks noGrp="1"/>
          </p:cNvSpPr>
          <p:nvPr>
            <p:ph type="body" idx="1"/>
          </p:nvPr>
        </p:nvSpPr>
        <p:spPr>
          <a:xfrm>
            <a:off x="10795" y="788035"/>
            <a:ext cx="9122410" cy="4939665"/>
          </a:xfrm>
        </p:spPr>
        <p:txBody>
          <a:bodyPr/>
          <a:p>
            <a:pPr>
              <a:lnSpc>
                <a:spcPct val="120000"/>
              </a:lnSpc>
              <a:spcBef>
                <a:spcPts val="0"/>
              </a:spcBef>
              <a:buClr>
                <a:srgbClr val="FF0000"/>
              </a:buClr>
            </a:pPr>
            <a:r>
              <a:rPr sz="3000" b="1" dirty="0"/>
              <a:t>search()是最简单的用于模式匹配的String方法。它有一个参数，该参数是一个正则表达式。如果找到匹配子串，将返回第一个与之匹配的子串的起始位置；如果找不到匹配的子串，将返回-1。例如：</a:t>
            </a:r>
            <a:endParaRPr lang="zh-CN" sz="2600" b="1" dirty="0">
              <a:solidFill>
                <a:schemeClr val="accent6">
                  <a:lumMod val="10000"/>
                </a:schemeClr>
              </a:solidFill>
            </a:endParaRPr>
          </a:p>
          <a:p>
            <a:pPr marL="457200" lvl="1" indent="0">
              <a:lnSpc>
                <a:spcPct val="95000"/>
              </a:lnSpc>
              <a:buClr>
                <a:srgbClr val="FF0000"/>
              </a:buClr>
              <a:buNone/>
            </a:pPr>
            <a:r>
              <a:rPr lang="zh-CN" sz="2600" b="1" dirty="0">
                <a:solidFill>
                  <a:schemeClr val="accent6">
                    <a:lumMod val="10000"/>
                  </a:schemeClr>
                </a:solidFill>
              </a:rPr>
              <a:t>"JavaScript".search(/script/i);</a:t>
            </a:r>
            <a:r>
              <a:rPr lang="zh-CN" sz="2600" b="1" dirty="0">
                <a:solidFill>
                  <a:schemeClr val="accent6">
                    <a:lumMod val="10000"/>
                  </a:schemeClr>
                </a:solidFill>
                <a:sym typeface="+mn-ea"/>
              </a:rPr>
              <a:t>//结果返回4</a:t>
            </a:r>
            <a:endParaRPr lang="zh-CN" sz="2600" b="1" dirty="0">
              <a:solidFill>
                <a:schemeClr val="accent6">
                  <a:lumMod val="10000"/>
                </a:schemeClr>
              </a:solidFill>
            </a:endParaRPr>
          </a:p>
          <a:p>
            <a:pPr marL="457200" lvl="1" indent="0">
              <a:lnSpc>
                <a:spcPct val="95000"/>
              </a:lnSpc>
              <a:buClr>
                <a:srgbClr val="FF0000"/>
              </a:buClr>
              <a:buNone/>
            </a:pPr>
            <a:r>
              <a:rPr lang="zh-CN" sz="2600" b="1" dirty="0">
                <a:solidFill>
                  <a:schemeClr val="accent6">
                    <a:lumMod val="10000"/>
                  </a:schemeClr>
                </a:solidFill>
              </a:rPr>
              <a:t>"JavaScript".search(/script1/i);//结果返回－1 </a:t>
            </a:r>
            <a:endParaRPr lang="zh-CN" sz="2600" b="1" dirty="0">
              <a:solidFill>
                <a:schemeClr val="accent6">
                  <a:lumMod val="10000"/>
                </a:schemeClr>
              </a:solidFill>
            </a:endParaRPr>
          </a:p>
          <a:p>
            <a:pPr marL="0" indent="0">
              <a:lnSpc>
                <a:spcPct val="95000"/>
              </a:lnSpc>
              <a:buClr>
                <a:srgbClr val="FF0000"/>
              </a:buClr>
              <a:buNone/>
            </a:pPr>
            <a:r>
              <a:rPr lang="zh-CN" b="1" dirty="0"/>
              <a:t>   </a:t>
            </a:r>
            <a:endParaRPr lang="zh-CN" altLang="en-US" sz="2500" b="1" dirty="0">
              <a:solidFill>
                <a:srgbClr val="0000FF"/>
              </a:solidFill>
            </a:endParaRPr>
          </a:p>
        </p:txBody>
      </p:sp>
      <p:sp>
        <p:nvSpPr>
          <p:cNvPr id="3" name="标题 2"/>
          <p:cNvSpPr>
            <a:spLocks noGrp="1"/>
          </p:cNvSpPr>
          <p:nvPr>
            <p:ph type="title"/>
          </p:nvPr>
        </p:nvSpPr>
        <p:spPr>
          <a:xfrm>
            <a:off x="0" y="0"/>
            <a:ext cx="9122410" cy="661035"/>
          </a:xfrm>
        </p:spPr>
        <p:txBody>
          <a:bodyPr anchor="b"/>
          <a:p>
            <a:pPr algn="l"/>
            <a:r>
              <a:rPr lang="en-US" altLang="zh-CN" sz="3300" b="1" err="1">
                <a:solidFill>
                  <a:srgbClr val="003366"/>
                </a:solidFill>
                <a:effectLst/>
              </a:rPr>
              <a:t>3</a:t>
            </a:r>
            <a:r>
              <a:rPr lang="en-US" sz="3300" b="1" err="1">
                <a:solidFill>
                  <a:srgbClr val="003366"/>
                </a:solidFill>
                <a:effectLst/>
              </a:rPr>
              <a:t>. search</a:t>
            </a:r>
            <a:r>
              <a:rPr sz="3300" b="1" err="1">
                <a:solidFill>
                  <a:srgbClr val="003366"/>
                </a:solidFill>
                <a:effectLst/>
              </a:rPr>
              <a:t>(</a:t>
            </a:r>
            <a:r>
              <a:rPr lang="en-US" altLang="zh-CN" sz="3300" b="1" err="1">
                <a:solidFill>
                  <a:srgbClr val="003366"/>
                </a:solidFill>
                <a:effectLst/>
              </a:rPr>
              <a:t>pattern</a:t>
            </a:r>
            <a:r>
              <a:rPr sz="3300" b="1" err="1">
                <a:solidFill>
                  <a:srgbClr val="003366"/>
                </a:solidFill>
                <a:effectLst/>
              </a:rPr>
              <a:t>)方法</a:t>
            </a:r>
            <a:r>
              <a:rPr lang="zh-CN" sz="3300" b="1" err="1">
                <a:solidFill>
                  <a:srgbClr val="003366"/>
                </a:solidFill>
                <a:effectLst/>
              </a:rPr>
              <a:t> </a:t>
            </a:r>
            <a:endParaRPr lang="zh-CN" sz="3300" b="1" err="1">
              <a:solidFill>
                <a:srgbClr val="003366"/>
              </a:solidFill>
              <a:effectLst/>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p:nvPr/>
        </p:nvGraphicFramePr>
        <p:xfrm>
          <a:off x="31115" y="615950"/>
          <a:ext cx="9008745" cy="6005195"/>
        </p:xfrm>
        <a:graphic>
          <a:graphicData uri="http://schemas.openxmlformats.org/presentationml/2006/ole">
            <mc:AlternateContent xmlns:mc="http://schemas.openxmlformats.org/markup-compatibility/2006">
              <mc:Choice xmlns:v="urn:schemas-microsoft-com:vml" Requires="v">
                <p:oleObj spid="_x0000_s3" name="" r:id="rId1" imgW="8648700" imgH="4791075" progId="Paint.Picture">
                  <p:embed/>
                </p:oleObj>
              </mc:Choice>
              <mc:Fallback>
                <p:oleObj name="" r:id="rId1" imgW="8648700" imgH="4791075" progId="Paint.Picture">
                  <p:embed/>
                  <p:pic>
                    <p:nvPicPr>
                      <p:cNvPr id="0" name="图片 2"/>
                      <p:cNvPicPr/>
                      <p:nvPr/>
                    </p:nvPicPr>
                    <p:blipFill>
                      <a:blip r:embed="rId2"/>
                      <a:stretch>
                        <a:fillRect/>
                      </a:stretch>
                    </p:blipFill>
                    <p:spPr>
                      <a:xfrm>
                        <a:off x="31115" y="615950"/>
                        <a:ext cx="9008745" cy="6005195"/>
                      </a:xfrm>
                      <a:prstGeom prst="rect">
                        <a:avLst/>
                      </a:prstGeom>
                    </p:spPr>
                  </p:pic>
                </p:oleObj>
              </mc:Fallback>
            </mc:AlternateContent>
          </a:graphicData>
        </a:graphic>
      </p:graphicFrame>
      <p:sp>
        <p:nvSpPr>
          <p:cNvPr id="120833" name="标题 775169"/>
          <p:cNvSpPr>
            <a:spLocks noGrp="1"/>
          </p:cNvSpPr>
          <p:nvPr>
            <p:ph type="title"/>
          </p:nvPr>
        </p:nvSpPr>
        <p:spPr>
          <a:xfrm>
            <a:off x="457200" y="74295"/>
            <a:ext cx="8229600" cy="541655"/>
          </a:xfrm>
        </p:spPr>
        <p:txBody>
          <a:bodyPr anchor="b"/>
          <a:p>
            <a:r>
              <a:rPr lang="en-US" altLang="zh-CN" sz="3300" b="1" dirty="0">
                <a:solidFill>
                  <a:srgbClr val="003366"/>
                </a:solidFill>
                <a:effectLst/>
              </a:rPr>
              <a:t>String</a:t>
            </a:r>
            <a:r>
              <a:rPr lang="zh-CN" altLang="zh-CN" sz="3300" b="1" dirty="0">
                <a:solidFill>
                  <a:srgbClr val="003366"/>
                </a:solidFill>
                <a:effectLst/>
              </a:rPr>
              <a:t>方法进行模式匹配</a:t>
            </a:r>
            <a:r>
              <a:rPr lang="zh-CN" altLang="en-US" sz="3300" b="1" dirty="0">
                <a:solidFill>
                  <a:srgbClr val="003366"/>
                </a:solidFill>
                <a:effectLst/>
              </a:rPr>
              <a:t>示例</a:t>
            </a:r>
            <a:endParaRPr lang="zh-CN" altLang="en-US" sz="3300" b="1">
              <a:solidFill>
                <a:srgbClr val="003366"/>
              </a:solidFill>
              <a:effectLst/>
            </a:endParaRPr>
          </a:p>
        </p:txBody>
      </p:sp>
      <p:sp>
        <p:nvSpPr>
          <p:cNvPr id="779271" name="矩形 779270"/>
          <p:cNvSpPr/>
          <p:nvPr/>
        </p:nvSpPr>
        <p:spPr>
          <a:xfrm>
            <a:off x="31115" y="2883535"/>
            <a:ext cx="3559810" cy="313690"/>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
        <p:nvSpPr>
          <p:cNvPr id="6" name="矩形 5"/>
          <p:cNvSpPr/>
          <p:nvPr/>
        </p:nvSpPr>
        <p:spPr>
          <a:xfrm>
            <a:off x="819150" y="4871085"/>
            <a:ext cx="2834640" cy="313690"/>
          </a:xfrm>
          <a:prstGeom prst="rect">
            <a:avLst/>
          </a:prstGeom>
          <a:noFill/>
          <a:ln w="12700" cap="sq" cmpd="sng">
            <a:solidFill>
              <a:srgbClr val="FF0000"/>
            </a:solidFill>
            <a:prstDash val="solid"/>
            <a:miter/>
            <a:headEnd type="none" w="sm" len="sm"/>
            <a:tailEnd type="none" w="sm" len="sm"/>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79271"/>
                                        </p:tgtEl>
                                        <p:attrNameLst>
                                          <p:attrName>style.visibility</p:attrName>
                                        </p:attrNameLst>
                                      </p:cBhvr>
                                      <p:to>
                                        <p:strVal val="visible"/>
                                      </p:to>
                                    </p:set>
                                    <p:animEffect transition="in" filter="diamond(in)">
                                      <p:cBhvr>
                                        <p:cTn id="7" dur="1000"/>
                                        <p:tgtEl>
                                          <p:spTgt spid="77927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6130" name="标题 816129"/>
          <p:cNvSpPr>
            <a:spLocks noGrp="1"/>
          </p:cNvSpPr>
          <p:nvPr>
            <p:ph type="title"/>
          </p:nvPr>
        </p:nvSpPr>
        <p:spPr>
          <a:xfrm>
            <a:off x="0" y="188913"/>
            <a:ext cx="8697913" cy="760412"/>
          </a:xfrm>
        </p:spPr>
        <p:txBody>
          <a:bodyPr anchor="b"/>
          <a:p>
            <a:pPr algn="l"/>
            <a:r>
              <a:rPr lang="en-US" altLang="zh-CN" sz="3600" b="1" err="1">
                <a:solidFill>
                  <a:srgbClr val="003366"/>
                </a:solidFill>
                <a:effectLst/>
              </a:rPr>
              <a:t>21.1 </a:t>
            </a:r>
            <a:r>
              <a:rPr lang="zh-CN" altLang="en-US" sz="3600" b="1" dirty="0">
                <a:solidFill>
                  <a:srgbClr val="003366"/>
                </a:solidFill>
                <a:effectLst/>
              </a:rPr>
              <a:t>概述</a:t>
            </a:r>
            <a:endParaRPr lang="en-US" altLang="zh-CN" sz="3600" b="1" dirty="0">
              <a:solidFill>
                <a:srgbClr val="003366"/>
              </a:solidFill>
              <a:effectLst/>
            </a:endParaRPr>
          </a:p>
        </p:txBody>
      </p:sp>
      <p:sp>
        <p:nvSpPr>
          <p:cNvPr id="816131" name="文本占位符 816130"/>
          <p:cNvSpPr>
            <a:spLocks noGrp="1"/>
          </p:cNvSpPr>
          <p:nvPr>
            <p:ph type="body" idx="1"/>
          </p:nvPr>
        </p:nvSpPr>
        <p:spPr>
          <a:xfrm>
            <a:off x="0" y="1268413"/>
            <a:ext cx="9144000" cy="5589587"/>
          </a:xfrm>
        </p:spPr>
        <p:txBody>
          <a:bodyPr/>
          <a:p>
            <a:pPr>
              <a:buClr>
                <a:srgbClr val="FF0000"/>
              </a:buClr>
            </a:pPr>
            <a:r>
              <a:rPr b="1">
                <a:solidFill>
                  <a:schemeClr val="tx1"/>
                </a:solidFill>
                <a:effectLst/>
              </a:rPr>
              <a:t>正则表达式是由普通字符以及特殊字符（元字符）组成的字符模式。模式描述在搜索文本时要匹配的一个或多个字符串。</a:t>
            </a:r>
            <a:endParaRPr b="1">
              <a:solidFill>
                <a:schemeClr val="tx1"/>
              </a:solidFill>
              <a:effectLst/>
            </a:endParaRPr>
          </a:p>
          <a:p>
            <a:pPr>
              <a:buClr>
                <a:srgbClr val="FF0000"/>
              </a:buClr>
            </a:pPr>
            <a:endParaRPr lang="zh-CN" altLang="en-US" sz="3000" b="1" dirty="0">
              <a:solidFill>
                <a:schemeClr val="accent6">
                  <a:lumMod val="10000"/>
                </a:schemeClr>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4" name="标题 817153"/>
          <p:cNvSpPr>
            <a:spLocks noGrp="1"/>
          </p:cNvSpPr>
          <p:nvPr>
            <p:ph type="title"/>
          </p:nvPr>
        </p:nvSpPr>
        <p:spPr>
          <a:xfrm>
            <a:off x="0" y="0"/>
            <a:ext cx="8686800" cy="687705"/>
          </a:xfrm>
        </p:spPr>
        <p:txBody>
          <a:bodyPr anchor="b"/>
          <a:p>
            <a:pPr algn="l"/>
            <a:r>
              <a:rPr lang="en-US" altLang="zh-CN" sz="3600" b="1" err="1">
                <a:solidFill>
                  <a:srgbClr val="003366"/>
                </a:solidFill>
                <a:effectLst/>
              </a:rPr>
              <a:t>21.2 </a:t>
            </a:r>
            <a:r>
              <a:rPr lang="zh-CN" altLang="en-US" sz="3600" b="1" err="1">
                <a:solidFill>
                  <a:srgbClr val="003366"/>
                </a:solidFill>
                <a:effectLst/>
              </a:rPr>
              <a:t>正则表达式定义</a:t>
            </a:r>
            <a:endParaRPr lang="zh-CN" altLang="en-US" sz="3600" b="1" err="1">
              <a:solidFill>
                <a:srgbClr val="003366"/>
              </a:solidFill>
              <a:effectLst/>
            </a:endParaRPr>
          </a:p>
        </p:txBody>
      </p:sp>
      <p:sp>
        <p:nvSpPr>
          <p:cNvPr id="817155" name="文本占位符 817154"/>
          <p:cNvSpPr>
            <a:spLocks noGrp="1"/>
          </p:cNvSpPr>
          <p:nvPr>
            <p:ph type="body" idx="1"/>
          </p:nvPr>
        </p:nvSpPr>
        <p:spPr>
          <a:xfrm>
            <a:off x="0" y="784225"/>
            <a:ext cx="9122410" cy="5157470"/>
          </a:xfrm>
        </p:spPr>
        <p:txBody>
          <a:bodyPr/>
          <a:p>
            <a:pPr>
              <a:lnSpc>
                <a:spcPct val="95000"/>
              </a:lnSpc>
              <a:buClr>
                <a:srgbClr val="FF0000"/>
              </a:buClr>
            </a:pPr>
            <a:r>
              <a:rPr sz="3000" b="1" dirty="0"/>
              <a:t>正则表达式总是以斜杠（/）开头和结尾，斜杠之间的所有内容都是正则表达式的组成部分，其中包括普通字符和特殊字符。</a:t>
            </a:r>
            <a:endParaRPr sz="3000" b="1" dirty="0"/>
          </a:p>
          <a:p>
            <a:pPr>
              <a:lnSpc>
                <a:spcPct val="95000"/>
              </a:lnSpc>
              <a:buClr>
                <a:srgbClr val="FF0000"/>
              </a:buClr>
            </a:pPr>
            <a:r>
              <a:rPr sz="3000" b="1" dirty="0"/>
              <a:t>正则表达式的定义语法</a:t>
            </a:r>
            <a:r>
              <a:rPr lang="zh-CN" sz="3000" b="1" dirty="0"/>
              <a:t>：</a:t>
            </a:r>
            <a:endParaRPr lang="zh-CN" sz="3000" b="1" dirty="0"/>
          </a:p>
          <a:p>
            <a:pPr marL="0" indent="0">
              <a:lnSpc>
                <a:spcPct val="95000"/>
              </a:lnSpc>
              <a:buClr>
                <a:srgbClr val="FF0000"/>
              </a:buClr>
              <a:buNone/>
            </a:pPr>
            <a:r>
              <a:rPr lang="zh-CN" b="1" dirty="0"/>
              <a:t>   </a:t>
            </a:r>
            <a:r>
              <a:rPr lang="zh-CN" sz="2800" b="1" dirty="0">
                <a:solidFill>
                  <a:schemeClr val="accent6">
                    <a:lumMod val="10000"/>
                  </a:schemeClr>
                </a:solidFill>
              </a:rPr>
              <a:t>/字符串序列/[正则表达式修饰符]</a:t>
            </a:r>
            <a:endParaRPr lang="zh-CN" sz="2800" b="1" dirty="0">
              <a:solidFill>
                <a:schemeClr val="accent6">
                  <a:lumMod val="10000"/>
                </a:schemeClr>
              </a:solidFill>
            </a:endParaRPr>
          </a:p>
          <a:p>
            <a:pPr>
              <a:lnSpc>
                <a:spcPct val="95000"/>
              </a:lnSpc>
              <a:buClr>
                <a:srgbClr val="FF0000"/>
              </a:buClr>
            </a:pPr>
            <a:r>
              <a:rPr lang="zh-CN" altLang="en-US" sz="3000" b="1" dirty="0"/>
              <a:t>语法说明：</a:t>
            </a:r>
            <a:endParaRPr lang="zh-CN" altLang="en-US" sz="3000" b="1" dirty="0"/>
          </a:p>
          <a:p>
            <a:pPr lvl="1">
              <a:lnSpc>
                <a:spcPct val="110000"/>
              </a:lnSpc>
              <a:spcBef>
                <a:spcPts val="0"/>
              </a:spcBef>
              <a:buClr>
                <a:srgbClr val="FF0000"/>
              </a:buClr>
            </a:pPr>
            <a:r>
              <a:rPr lang="zh-CN" altLang="en-US" sz="2600" b="1" dirty="0">
                <a:solidFill>
                  <a:schemeClr val="accent6">
                    <a:lumMod val="10000"/>
                  </a:schemeClr>
                </a:solidFill>
              </a:rPr>
              <a:t>两个斜杠（/）之间的字符串序列就是正则表达式，其中包括可打印的大小写字母和数字、不可打印的字符以及一些具有特定含义的特殊字符（元字符）不可打印的字符在正则表达式中需要使用转义字符来表示。而元字符在正则表达式中主要用于匹配字符和匹配位置。</a:t>
            </a:r>
            <a:endParaRPr lang="zh-CN" altLang="en-US" sz="2600" b="1" dirty="0">
              <a:solidFill>
                <a:schemeClr val="accent6">
                  <a:lumMod val="10000"/>
                </a:schemeClr>
              </a:solidFill>
            </a:endParaRPr>
          </a:p>
          <a:p>
            <a:pPr lvl="1">
              <a:lnSpc>
                <a:spcPct val="110000"/>
              </a:lnSpc>
              <a:spcBef>
                <a:spcPts val="0"/>
              </a:spcBef>
              <a:buClr>
                <a:srgbClr val="FF0000"/>
              </a:buClr>
            </a:pPr>
            <a:r>
              <a:rPr lang="zh-CN" altLang="en-US" sz="2600" b="1" dirty="0">
                <a:solidFill>
                  <a:schemeClr val="accent6">
                    <a:lumMod val="10000"/>
                  </a:schemeClr>
                </a:solidFill>
              </a:rPr>
              <a:t>正则表达式修饰符用于描述匹配方式，定义时可以省略。</a:t>
            </a:r>
            <a:endParaRPr lang="en-US" altLang="zh-CN"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5283" name="文本占位符 865282"/>
          <p:cNvSpPr>
            <a:spLocks noGrp="1"/>
          </p:cNvSpPr>
          <p:nvPr>
            <p:ph type="body" idx="1"/>
          </p:nvPr>
        </p:nvSpPr>
        <p:spPr>
          <a:xfrm>
            <a:off x="16510" y="248285"/>
            <a:ext cx="9110980" cy="563880"/>
          </a:xfrm>
        </p:spPr>
        <p:txBody>
          <a:bodyPr/>
          <a:p>
            <a:pPr>
              <a:lnSpc>
                <a:spcPct val="120000"/>
              </a:lnSpc>
              <a:spcBef>
                <a:spcPts val="0"/>
              </a:spcBef>
              <a:buClr>
                <a:srgbClr val="FF0000"/>
              </a:buClr>
            </a:pPr>
            <a:r>
              <a:rPr sz="3000" b="1" dirty="0"/>
              <a:t>正则表达常用不可打印字符的转义字符</a:t>
            </a:r>
            <a:r>
              <a:rPr lang="zh-CN" sz="3000" b="1" dirty="0"/>
              <a:t>如下表所示：</a:t>
            </a:r>
            <a:endParaRPr sz="3000" b="1" dirty="0"/>
          </a:p>
          <a:p>
            <a:pPr>
              <a:lnSpc>
                <a:spcPct val="120000"/>
              </a:lnSpc>
              <a:spcBef>
                <a:spcPts val="0"/>
              </a:spcBef>
              <a:buClr>
                <a:srgbClr val="FF0000"/>
              </a:buClr>
            </a:pPr>
            <a:endParaRPr lang="zh-CN" altLang="en-US" b="1" dirty="0">
              <a:sym typeface="+mn-ea"/>
            </a:endParaRPr>
          </a:p>
          <a:p>
            <a:pPr>
              <a:lnSpc>
                <a:spcPct val="120000"/>
              </a:lnSpc>
              <a:spcBef>
                <a:spcPts val="0"/>
              </a:spcBef>
              <a:buClr>
                <a:srgbClr val="FF0000"/>
              </a:buClr>
            </a:pPr>
            <a:endParaRPr b="1" dirty="0"/>
          </a:p>
          <a:p>
            <a:pPr>
              <a:lnSpc>
                <a:spcPct val="95000"/>
              </a:lnSpc>
              <a:buClr>
                <a:srgbClr val="FF0000"/>
              </a:buClr>
              <a:buNone/>
            </a:pPr>
            <a:endParaRPr lang="zh-CN" altLang="en-US" dirty="0"/>
          </a:p>
        </p:txBody>
      </p:sp>
      <p:graphicFrame>
        <p:nvGraphicFramePr>
          <p:cNvPr id="0" name="表格 -1"/>
          <p:cNvGraphicFramePr/>
          <p:nvPr/>
        </p:nvGraphicFramePr>
        <p:xfrm>
          <a:off x="483870" y="1250315"/>
          <a:ext cx="7681595" cy="3764280"/>
        </p:xfrm>
        <a:graphic>
          <a:graphicData uri="http://schemas.openxmlformats.org/drawingml/2006/table">
            <a:tbl>
              <a:tblPr firstRow="1" bandRow="1">
                <a:tableStyleId>{5940675A-B579-460E-94D1-54222C63F5DA}</a:tableStyleId>
              </a:tblPr>
              <a:tblGrid>
                <a:gridCol w="1656080"/>
                <a:gridCol w="6025515"/>
              </a:tblGrid>
              <a:tr h="591820">
                <a:tc>
                  <a:txBody>
                    <a:bodyPr/>
                    <a:p>
                      <a:pPr algn="ctr">
                        <a:buNone/>
                      </a:pPr>
                      <a:r>
                        <a:rPr lang="zh-CN" altLang="en-US" sz="2200" b="1">
                          <a:solidFill>
                            <a:schemeClr val="accent6">
                              <a:lumMod val="10000"/>
                            </a:schemeClr>
                          </a:solidFill>
                          <a:latin typeface="方正书宋简体" charset="0"/>
                          <a:cs typeface="方正书宋简体" charset="0"/>
                        </a:rPr>
                        <a:t>转义字符</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方正书宋简体" charset="0"/>
                          <a:cs typeface="方正书宋简体" charset="0"/>
                        </a:rPr>
                        <a:t>描 述</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5000">
                <a:tc>
                  <a:txBody>
                    <a:bodyPr/>
                    <a:p>
                      <a:pPr algn="ctr">
                        <a:buNone/>
                      </a:pPr>
                      <a:r>
                        <a:rPr lang="en-US" altLang="zh-CN" sz="2200" b="1">
                          <a:latin typeface="方正书宋简体" charset="0"/>
                          <a:cs typeface="方正书宋简体" charset="0"/>
                        </a:rPr>
                        <a:t>\f</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匹配一个换页符</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4365">
                <a:tc>
                  <a:txBody>
                    <a:bodyPr/>
                    <a:p>
                      <a:pPr algn="ctr">
                        <a:buNone/>
                      </a:pPr>
                      <a:r>
                        <a:rPr lang="en-US" altLang="zh-CN" sz="2200" b="1">
                          <a:latin typeface="方正书宋简体" charset="0"/>
                          <a:cs typeface="方正书宋简体" charset="0"/>
                        </a:rPr>
                        <a:t>\n</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匹配一个换行符</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91820">
                <a:tc>
                  <a:txBody>
                    <a:bodyPr/>
                    <a:p>
                      <a:pPr algn="ctr">
                        <a:buNone/>
                      </a:pPr>
                      <a:r>
                        <a:rPr lang="en-US" altLang="zh-CN" sz="2200" b="1">
                          <a:latin typeface="方正书宋简体" charset="0"/>
                          <a:cs typeface="方正书宋简体" charset="0"/>
                        </a:rPr>
                        <a:t>\r</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匹配一个回车符</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34365">
                <a:tc>
                  <a:txBody>
                    <a:bodyPr/>
                    <a:p>
                      <a:pPr algn="ctr">
                        <a:buNone/>
                      </a:pPr>
                      <a:r>
                        <a:rPr lang="en-US" altLang="zh-CN" sz="2200" b="1">
                          <a:latin typeface="方正书宋简体" charset="0"/>
                          <a:cs typeface="方正书宋简体" charset="0"/>
                        </a:rPr>
                        <a:t>\t</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匹配一个制表符</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76910">
                <a:tc>
                  <a:txBody>
                    <a:bodyPr/>
                    <a:p>
                      <a:pPr algn="ctr">
                        <a:buNone/>
                      </a:pPr>
                      <a:r>
                        <a:rPr lang="en-US" altLang="zh-CN" sz="2200" b="1">
                          <a:latin typeface="方正书宋简体" charset="0"/>
                          <a:cs typeface="方正书宋简体" charset="0"/>
                        </a:rPr>
                        <a:t>\v</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匹配一个垂直制表符</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5283" name="文本占位符 865282"/>
          <p:cNvSpPr>
            <a:spLocks noGrp="1"/>
          </p:cNvSpPr>
          <p:nvPr>
            <p:ph type="body" idx="1"/>
          </p:nvPr>
        </p:nvSpPr>
        <p:spPr>
          <a:xfrm>
            <a:off x="16510" y="58420"/>
            <a:ext cx="9110980" cy="563880"/>
          </a:xfrm>
        </p:spPr>
        <p:txBody>
          <a:bodyPr/>
          <a:p>
            <a:pPr>
              <a:lnSpc>
                <a:spcPct val="120000"/>
              </a:lnSpc>
              <a:spcBef>
                <a:spcPts val="0"/>
              </a:spcBef>
              <a:buClr>
                <a:srgbClr val="FF0000"/>
              </a:buClr>
            </a:pPr>
            <a:r>
              <a:rPr sz="3000" b="1" dirty="0"/>
              <a:t>常用正则表达元字符</a:t>
            </a:r>
            <a:r>
              <a:rPr lang="zh-CN" sz="3000" b="1" dirty="0"/>
              <a:t>如下表所示：</a:t>
            </a:r>
            <a:endParaRPr sz="3000" b="1" dirty="0"/>
          </a:p>
          <a:p>
            <a:pPr>
              <a:lnSpc>
                <a:spcPct val="120000"/>
              </a:lnSpc>
              <a:spcBef>
                <a:spcPts val="0"/>
              </a:spcBef>
              <a:buClr>
                <a:srgbClr val="FF0000"/>
              </a:buClr>
            </a:pPr>
            <a:endParaRPr lang="zh-CN" altLang="en-US" b="1" dirty="0">
              <a:sym typeface="+mn-ea"/>
            </a:endParaRPr>
          </a:p>
          <a:p>
            <a:pPr>
              <a:lnSpc>
                <a:spcPct val="120000"/>
              </a:lnSpc>
              <a:spcBef>
                <a:spcPts val="0"/>
              </a:spcBef>
              <a:buClr>
                <a:srgbClr val="FF0000"/>
              </a:buClr>
            </a:pPr>
            <a:endParaRPr b="1" dirty="0"/>
          </a:p>
          <a:p>
            <a:pPr>
              <a:lnSpc>
                <a:spcPct val="95000"/>
              </a:lnSpc>
              <a:buClr>
                <a:srgbClr val="FF0000"/>
              </a:buClr>
              <a:buNone/>
            </a:pPr>
            <a:endParaRPr lang="zh-CN" altLang="en-US" dirty="0"/>
          </a:p>
        </p:txBody>
      </p:sp>
      <p:graphicFrame>
        <p:nvGraphicFramePr>
          <p:cNvPr id="5" name="对象 4"/>
          <p:cNvGraphicFramePr/>
          <p:nvPr/>
        </p:nvGraphicFramePr>
        <p:xfrm>
          <a:off x="343535" y="803275"/>
          <a:ext cx="8505190" cy="5431790"/>
        </p:xfrm>
        <a:graphic>
          <a:graphicData uri="http://schemas.openxmlformats.org/presentationml/2006/ole">
            <mc:AlternateContent xmlns:mc="http://schemas.openxmlformats.org/markup-compatibility/2006">
              <mc:Choice xmlns:v="urn:schemas-microsoft-com:vml" Requires="v">
                <p:oleObj spid="_x0000_s6" name="" r:id="rId1" imgW="6886575" imgH="3305175" progId="Paint.Picture">
                  <p:embed/>
                </p:oleObj>
              </mc:Choice>
              <mc:Fallback>
                <p:oleObj name="" r:id="rId1" imgW="6886575" imgH="3305175" progId="Paint.Picture">
                  <p:embed/>
                  <p:pic>
                    <p:nvPicPr>
                      <p:cNvPr id="0" name="图片 5"/>
                      <p:cNvPicPr/>
                      <p:nvPr/>
                    </p:nvPicPr>
                    <p:blipFill>
                      <a:blip r:embed="rId2"/>
                      <a:stretch>
                        <a:fillRect/>
                      </a:stretch>
                    </p:blipFill>
                    <p:spPr>
                      <a:xfrm>
                        <a:off x="343535" y="803275"/>
                        <a:ext cx="8505190" cy="5431790"/>
                      </a:xfrm>
                      <a:prstGeom prst="rect">
                        <a:avLst/>
                      </a:prstGeom>
                    </p:spPr>
                  </p:pic>
                </p:oleObj>
              </mc:Fallback>
            </mc:AlternateContent>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5283" name="文本占位符 865282"/>
          <p:cNvSpPr>
            <a:spLocks noGrp="1"/>
          </p:cNvSpPr>
          <p:nvPr>
            <p:ph type="body" idx="1"/>
          </p:nvPr>
        </p:nvSpPr>
        <p:spPr>
          <a:xfrm>
            <a:off x="16510" y="58420"/>
            <a:ext cx="9110980" cy="563880"/>
          </a:xfrm>
        </p:spPr>
        <p:txBody>
          <a:bodyPr/>
          <a:p>
            <a:pPr>
              <a:lnSpc>
                <a:spcPct val="120000"/>
              </a:lnSpc>
              <a:spcBef>
                <a:spcPts val="0"/>
              </a:spcBef>
              <a:buClr>
                <a:srgbClr val="FF0000"/>
              </a:buClr>
            </a:pPr>
            <a:r>
              <a:rPr sz="3000" b="1" dirty="0"/>
              <a:t>常用正则表达元字符</a:t>
            </a:r>
            <a:r>
              <a:rPr lang="zh-CN" sz="3000" b="1" dirty="0"/>
              <a:t>如下表所示（续前）：</a:t>
            </a:r>
            <a:endParaRPr sz="3000" b="1" dirty="0"/>
          </a:p>
          <a:p>
            <a:pPr>
              <a:lnSpc>
                <a:spcPct val="120000"/>
              </a:lnSpc>
              <a:spcBef>
                <a:spcPts val="0"/>
              </a:spcBef>
              <a:buClr>
                <a:srgbClr val="FF0000"/>
              </a:buClr>
            </a:pPr>
            <a:endParaRPr lang="zh-CN" altLang="en-US" b="1" dirty="0">
              <a:sym typeface="+mn-ea"/>
            </a:endParaRPr>
          </a:p>
          <a:p>
            <a:pPr>
              <a:lnSpc>
                <a:spcPct val="120000"/>
              </a:lnSpc>
              <a:spcBef>
                <a:spcPts val="0"/>
              </a:spcBef>
              <a:buClr>
                <a:srgbClr val="FF0000"/>
              </a:buClr>
            </a:pPr>
            <a:endParaRPr b="1" dirty="0"/>
          </a:p>
          <a:p>
            <a:pPr>
              <a:lnSpc>
                <a:spcPct val="95000"/>
              </a:lnSpc>
              <a:buClr>
                <a:srgbClr val="FF0000"/>
              </a:buClr>
              <a:buNone/>
            </a:pPr>
            <a:endParaRPr lang="zh-CN" altLang="en-US" dirty="0"/>
          </a:p>
        </p:txBody>
      </p:sp>
      <p:graphicFrame>
        <p:nvGraphicFramePr>
          <p:cNvPr id="6" name="对象 5"/>
          <p:cNvGraphicFramePr/>
          <p:nvPr/>
        </p:nvGraphicFramePr>
        <p:xfrm>
          <a:off x="175260" y="622300"/>
          <a:ext cx="8702040" cy="6088380"/>
        </p:xfrm>
        <a:graphic>
          <a:graphicData uri="http://schemas.openxmlformats.org/presentationml/2006/ole">
            <mc:AlternateContent xmlns:mc="http://schemas.openxmlformats.org/markup-compatibility/2006">
              <mc:Choice xmlns:v="urn:schemas-microsoft-com:vml" Requires="v">
                <p:oleObj spid="_x0000_s7" name="" r:id="rId1" imgW="6877050" imgH="5343525" progId="Paint.Picture">
                  <p:embed/>
                </p:oleObj>
              </mc:Choice>
              <mc:Fallback>
                <p:oleObj name="" r:id="rId1" imgW="6877050" imgH="5343525" progId="Paint.Picture">
                  <p:embed/>
                  <p:pic>
                    <p:nvPicPr>
                      <p:cNvPr id="0" name="图片 6"/>
                      <p:cNvPicPr/>
                      <p:nvPr/>
                    </p:nvPicPr>
                    <p:blipFill>
                      <a:blip r:embed="rId2"/>
                      <a:stretch>
                        <a:fillRect/>
                      </a:stretch>
                    </p:blipFill>
                    <p:spPr>
                      <a:xfrm>
                        <a:off x="175260" y="622300"/>
                        <a:ext cx="8702040" cy="6088380"/>
                      </a:xfrm>
                      <a:prstGeom prst="rect">
                        <a:avLst/>
                      </a:prstGeom>
                    </p:spPr>
                  </p:pic>
                </p:oleObj>
              </mc:Fallback>
            </mc:AlternateContent>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5283" name="文本占位符 865282"/>
          <p:cNvSpPr>
            <a:spLocks noGrp="1"/>
          </p:cNvSpPr>
          <p:nvPr>
            <p:ph type="body" idx="1"/>
          </p:nvPr>
        </p:nvSpPr>
        <p:spPr>
          <a:xfrm>
            <a:off x="16510" y="207010"/>
            <a:ext cx="9110980" cy="563880"/>
          </a:xfrm>
        </p:spPr>
        <p:txBody>
          <a:bodyPr/>
          <a:p>
            <a:pPr>
              <a:lnSpc>
                <a:spcPct val="120000"/>
              </a:lnSpc>
              <a:spcBef>
                <a:spcPts val="0"/>
              </a:spcBef>
              <a:buClr>
                <a:srgbClr val="FF0000"/>
              </a:buClr>
            </a:pPr>
            <a:r>
              <a:rPr sz="3000" b="1" dirty="0"/>
              <a:t>正则表达修饰符</a:t>
            </a:r>
            <a:r>
              <a:rPr lang="zh-CN" sz="3000" b="1" dirty="0"/>
              <a:t>如下表所示：</a:t>
            </a:r>
            <a:endParaRPr sz="3000" b="1" dirty="0"/>
          </a:p>
          <a:p>
            <a:pPr>
              <a:lnSpc>
                <a:spcPct val="120000"/>
              </a:lnSpc>
              <a:spcBef>
                <a:spcPts val="0"/>
              </a:spcBef>
              <a:buClr>
                <a:srgbClr val="FF0000"/>
              </a:buClr>
            </a:pPr>
            <a:endParaRPr lang="zh-CN" altLang="en-US" b="1" dirty="0">
              <a:sym typeface="+mn-ea"/>
            </a:endParaRPr>
          </a:p>
          <a:p>
            <a:pPr>
              <a:lnSpc>
                <a:spcPct val="120000"/>
              </a:lnSpc>
              <a:spcBef>
                <a:spcPts val="0"/>
              </a:spcBef>
              <a:buClr>
                <a:srgbClr val="FF0000"/>
              </a:buClr>
            </a:pPr>
            <a:endParaRPr b="1" dirty="0"/>
          </a:p>
          <a:p>
            <a:pPr>
              <a:lnSpc>
                <a:spcPct val="95000"/>
              </a:lnSpc>
              <a:buClr>
                <a:srgbClr val="FF0000"/>
              </a:buClr>
              <a:buNone/>
            </a:pPr>
            <a:endParaRPr lang="zh-CN" altLang="en-US" dirty="0"/>
          </a:p>
        </p:txBody>
      </p:sp>
      <p:graphicFrame>
        <p:nvGraphicFramePr>
          <p:cNvPr id="2" name="表格 1"/>
          <p:cNvGraphicFramePr/>
          <p:nvPr/>
        </p:nvGraphicFramePr>
        <p:xfrm>
          <a:off x="871220" y="1359535"/>
          <a:ext cx="7351395" cy="2557145"/>
        </p:xfrm>
        <a:graphic>
          <a:graphicData uri="http://schemas.openxmlformats.org/drawingml/2006/table">
            <a:tbl>
              <a:tblPr firstRow="1" bandRow="1">
                <a:tableStyleId>{5940675A-B579-460E-94D1-54222C63F5DA}</a:tableStyleId>
              </a:tblPr>
              <a:tblGrid>
                <a:gridCol w="1261745"/>
                <a:gridCol w="6089650"/>
              </a:tblGrid>
              <a:tr h="568960">
                <a:tc>
                  <a:txBody>
                    <a:bodyPr/>
                    <a:p>
                      <a:pPr algn="ctr">
                        <a:buNone/>
                      </a:pPr>
                      <a:r>
                        <a:rPr lang="zh-CN" altLang="en-US" sz="2200" b="1">
                          <a:solidFill>
                            <a:schemeClr val="accent6">
                              <a:lumMod val="10000"/>
                            </a:schemeClr>
                          </a:solidFill>
                          <a:latin typeface="方正书宋简体" charset="0"/>
                          <a:cs typeface="方正书宋简体" charset="0"/>
                        </a:rPr>
                        <a:t>修饰符</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zh-CN" altLang="en-US" sz="2200" b="1">
                          <a:solidFill>
                            <a:schemeClr val="accent6">
                              <a:lumMod val="10000"/>
                            </a:schemeClr>
                          </a:solidFill>
                          <a:latin typeface="方正书宋简体" charset="0"/>
                          <a:cs typeface="方正书宋简体" charset="0"/>
                        </a:rPr>
                        <a:t>描 述</a:t>
                      </a:r>
                      <a:endParaRPr lang="zh-CN" altLang="en-US" sz="2200" b="1">
                        <a:solidFill>
                          <a:schemeClr val="accent6">
                            <a:lumMod val="10000"/>
                          </a:schemeClr>
                        </a:solidFill>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68325">
                <a:tc>
                  <a:txBody>
                    <a:bodyPr/>
                    <a:p>
                      <a:pPr algn="ctr">
                        <a:buNone/>
                      </a:pPr>
                      <a:r>
                        <a:rPr lang="en-US" altLang="zh-CN" sz="2200" b="1">
                          <a:latin typeface="方正书宋简体" charset="0"/>
                          <a:cs typeface="方正书宋简体" charset="0"/>
                        </a:rPr>
                        <a:t>i</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执行不区分大小写的匹配。</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06425">
                <a:tc>
                  <a:txBody>
                    <a:bodyPr/>
                    <a:p>
                      <a:pPr algn="ctr">
                        <a:buNone/>
                      </a:pPr>
                      <a:r>
                        <a:rPr lang="en-US" altLang="zh-CN" sz="2200" b="1">
                          <a:latin typeface="方正书宋简体" charset="0"/>
                          <a:cs typeface="方正书宋简体" charset="0"/>
                        </a:rPr>
                        <a:t>g</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执行一个全局匹配，即找到被检索字符串中所有的匹配，而不是在找到第一个之后就停止。</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82625">
                <a:tc>
                  <a:txBody>
                    <a:bodyPr/>
                    <a:p>
                      <a:pPr algn="ctr">
                        <a:buNone/>
                      </a:pPr>
                      <a:r>
                        <a:rPr lang="en-US" altLang="zh-CN" sz="2200" b="1">
                          <a:latin typeface="方正书宋简体" charset="0"/>
                          <a:cs typeface="方正书宋简体" charset="0"/>
                        </a:rPr>
                        <a:t>m</a:t>
                      </a:r>
                      <a:endParaRPr lang="en-US" altLang="zh-CN" sz="2200" b="1">
                        <a:latin typeface="方正书宋简体" charset="0"/>
                        <a:ea typeface="方正书宋简体" charset="0"/>
                        <a:cs typeface="方正书宋简体" charset="0"/>
                      </a:endParaRPr>
                    </a:p>
                  </a:txBody>
                  <a:tcPr marL="68580" marR="68580" marT="19684" marB="19684" vert="horz" anchor="ctr">
                    <a:lnL w="9525" cap="flat" cmpd="sng">
                      <a:solidFill>
                        <a:srgbClr val="00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zh-CN" altLang="en-US" sz="2200" b="1">
                          <a:latin typeface="方正书宋简体" charset="0"/>
                          <a:cs typeface="方正书宋简体" charset="0"/>
                        </a:rPr>
                        <a:t>多行匹配模式，此时</a:t>
                      </a:r>
                      <a:r>
                        <a:rPr lang="en-US" altLang="zh-CN" sz="2200" b="1">
                          <a:latin typeface="方正书宋简体" charset="0"/>
                          <a:cs typeface="方正书宋简体" charset="0"/>
                        </a:rPr>
                        <a:t>^</a:t>
                      </a:r>
                      <a:r>
                        <a:rPr lang="zh-CN" altLang="en-US" sz="2200" b="1">
                          <a:latin typeface="方正书宋简体" charset="0"/>
                          <a:cs typeface="方正书宋简体" charset="0"/>
                        </a:rPr>
                        <a:t>匹配一行的开头和字符串的开头；</a:t>
                      </a:r>
                      <a:r>
                        <a:rPr lang="en-US" altLang="zh-CN" sz="2200" b="1">
                          <a:latin typeface="方正书宋简体" charset="0"/>
                          <a:cs typeface="方正书宋简体" charset="0"/>
                        </a:rPr>
                        <a:t>$</a:t>
                      </a:r>
                      <a:r>
                        <a:rPr lang="zh-CN" altLang="en-US" sz="2200" b="1">
                          <a:latin typeface="方正书宋简体" charset="0"/>
                          <a:cs typeface="方正书宋简体" charset="0"/>
                        </a:rPr>
                        <a:t>匹配行的结束和字符串的结束。</a:t>
                      </a:r>
                      <a:endParaRPr lang="zh-CN" altLang="en-US" sz="2200" b="1">
                        <a:latin typeface="方正书宋简体" charset="0"/>
                        <a:ea typeface="方正书宋简体" charset="0"/>
                        <a:cs typeface="方正书宋简体" charset="0"/>
                      </a:endParaRPr>
                    </a:p>
                  </a:txBody>
                  <a:tcPr marL="68580" marR="68580" marT="19684" marB="19684"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4" name="标题 817153"/>
          <p:cNvSpPr>
            <a:spLocks noGrp="1"/>
          </p:cNvSpPr>
          <p:nvPr>
            <p:ph type="title"/>
          </p:nvPr>
        </p:nvSpPr>
        <p:spPr>
          <a:xfrm>
            <a:off x="0" y="0"/>
            <a:ext cx="9122410" cy="784225"/>
          </a:xfrm>
        </p:spPr>
        <p:txBody>
          <a:bodyPr anchor="b"/>
          <a:p>
            <a:pPr algn="l"/>
            <a:r>
              <a:rPr lang="en-US" altLang="zh-CN" sz="3600" b="1" err="1">
                <a:solidFill>
                  <a:srgbClr val="003366"/>
                </a:solidFill>
                <a:effectLst/>
              </a:rPr>
              <a:t>21.3 </a:t>
            </a:r>
            <a:r>
              <a:rPr lang="zh-CN" altLang="zh-CN" sz="3600" b="1" err="1">
                <a:solidFill>
                  <a:srgbClr val="003366"/>
                </a:solidFill>
                <a:effectLst/>
              </a:rPr>
              <a:t>使用</a:t>
            </a:r>
            <a:r>
              <a:rPr lang="en-US" altLang="zh-CN" sz="3600" b="1" err="1">
                <a:solidFill>
                  <a:srgbClr val="003366"/>
                </a:solidFill>
                <a:effectLst/>
              </a:rPr>
              <a:t>RegExp</a:t>
            </a:r>
            <a:r>
              <a:rPr lang="zh-CN" altLang="zh-CN" sz="3600" b="1" err="1">
                <a:solidFill>
                  <a:srgbClr val="003366"/>
                </a:solidFill>
                <a:effectLst/>
              </a:rPr>
              <a:t>对象进行模式匹配</a:t>
            </a:r>
            <a:endParaRPr lang="zh-CN" altLang="zh-CN" sz="3600" b="1" err="1">
              <a:solidFill>
                <a:srgbClr val="003366"/>
              </a:solidFill>
              <a:effectLst/>
            </a:endParaRPr>
          </a:p>
        </p:txBody>
      </p:sp>
      <p:sp>
        <p:nvSpPr>
          <p:cNvPr id="817155" name="文本占位符 817154"/>
          <p:cNvSpPr>
            <a:spLocks noGrp="1"/>
          </p:cNvSpPr>
          <p:nvPr>
            <p:ph type="body" idx="1"/>
          </p:nvPr>
        </p:nvSpPr>
        <p:spPr>
          <a:xfrm>
            <a:off x="10795" y="973455"/>
            <a:ext cx="9122410" cy="5157470"/>
          </a:xfrm>
        </p:spPr>
        <p:txBody>
          <a:bodyPr/>
          <a:p>
            <a:pPr>
              <a:lnSpc>
                <a:spcPct val="120000"/>
              </a:lnSpc>
              <a:spcBef>
                <a:spcPts val="0"/>
              </a:spcBef>
              <a:buClr>
                <a:srgbClr val="FF0000"/>
              </a:buClr>
            </a:pPr>
            <a:r>
              <a:rPr sz="3000" b="1" dirty="0"/>
              <a:t>正则表达式是一个描述字符模式的RegExp对象。创建RegExp对象的方式有</a:t>
            </a:r>
            <a:r>
              <a:rPr lang="zh-CN" sz="3000" b="1" dirty="0"/>
              <a:t>以下</a:t>
            </a:r>
            <a:r>
              <a:rPr sz="3000" b="1" dirty="0"/>
              <a:t>两种</a:t>
            </a:r>
            <a:r>
              <a:rPr lang="zh-CN" sz="3000" b="1" dirty="0"/>
              <a:t>方式</a:t>
            </a:r>
            <a:r>
              <a:rPr sz="3000" b="1" dirty="0"/>
              <a:t>：</a:t>
            </a:r>
            <a:endParaRPr sz="3000" b="1" dirty="0"/>
          </a:p>
          <a:p>
            <a:pPr lvl="1">
              <a:lnSpc>
                <a:spcPct val="95000"/>
              </a:lnSpc>
              <a:buClr>
                <a:srgbClr val="FF0000"/>
              </a:buClr>
            </a:pPr>
            <a:r>
              <a:rPr b="1" dirty="0">
                <a:solidFill>
                  <a:schemeClr val="accent6">
                    <a:lumMod val="10000"/>
                  </a:schemeClr>
                </a:solidFill>
              </a:rPr>
              <a:t>定义一个正则表达式</a:t>
            </a:r>
            <a:endParaRPr b="1" dirty="0">
              <a:solidFill>
                <a:schemeClr val="accent6">
                  <a:lumMod val="10000"/>
                </a:schemeClr>
              </a:solidFill>
            </a:endParaRPr>
          </a:p>
          <a:p>
            <a:pPr lvl="1">
              <a:lnSpc>
                <a:spcPct val="95000"/>
              </a:lnSpc>
              <a:buClr>
                <a:srgbClr val="FF0000"/>
              </a:buClr>
            </a:pPr>
            <a:r>
              <a:rPr b="1" dirty="0">
                <a:solidFill>
                  <a:schemeClr val="accent6">
                    <a:lumMod val="10000"/>
                  </a:schemeClr>
                </a:solidFill>
              </a:rPr>
              <a:t>使用RegExp()构造函数</a:t>
            </a:r>
            <a:endParaRPr b="1" dirty="0">
              <a:solidFill>
                <a:schemeClr val="accent6">
                  <a:lumMod val="10000"/>
                </a:schemeClr>
              </a:solidFill>
            </a:endParaRPr>
          </a:p>
          <a:p>
            <a:pPr>
              <a:lnSpc>
                <a:spcPct val="95000"/>
              </a:lnSpc>
              <a:buClr>
                <a:srgbClr val="FF0000"/>
              </a:buClr>
            </a:pPr>
            <a:endParaRPr lang="en-US" altLang="zh-CN"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7155" name="文本占位符 817154"/>
          <p:cNvSpPr>
            <a:spLocks noGrp="1"/>
          </p:cNvSpPr>
          <p:nvPr>
            <p:ph type="body" idx="1"/>
          </p:nvPr>
        </p:nvSpPr>
        <p:spPr>
          <a:xfrm>
            <a:off x="0" y="661035"/>
            <a:ext cx="9122410" cy="5157470"/>
          </a:xfrm>
        </p:spPr>
        <p:txBody>
          <a:bodyPr/>
          <a:p>
            <a:pPr>
              <a:lnSpc>
                <a:spcPct val="95000"/>
              </a:lnSpc>
              <a:buClr>
                <a:srgbClr val="FF0000"/>
              </a:buClr>
            </a:pPr>
            <a:r>
              <a:rPr sz="3000" b="1" dirty="0"/>
              <a:t>使用定义正则表达式方式创建RegExp对象</a:t>
            </a:r>
            <a:r>
              <a:rPr lang="zh-CN" sz="3000" b="1" dirty="0"/>
              <a:t>：</a:t>
            </a:r>
            <a:endParaRPr lang="zh-CN" sz="3000" b="1" dirty="0"/>
          </a:p>
          <a:p>
            <a:pPr marL="0" indent="0">
              <a:lnSpc>
                <a:spcPct val="95000"/>
              </a:lnSpc>
              <a:buClr>
                <a:srgbClr val="FF0000"/>
              </a:buClr>
              <a:buNone/>
            </a:pPr>
            <a:r>
              <a:rPr lang="zh-CN" b="1" dirty="0"/>
              <a:t>   </a:t>
            </a:r>
            <a:r>
              <a:rPr lang="zh-CN" sz="2800" b="1" dirty="0">
                <a:solidFill>
                  <a:schemeClr val="accent6">
                    <a:lumMod val="10000"/>
                  </a:schemeClr>
                </a:solidFill>
              </a:rPr>
              <a:t>脚本中存在正则表达式定义时，脚本执行正则表达式后将创建一个RegExp对象。例如：</a:t>
            </a:r>
            <a:endParaRPr lang="zh-CN" sz="2800" b="1" dirty="0">
              <a:solidFill>
                <a:schemeClr val="accent6">
                  <a:lumMod val="10000"/>
                </a:schemeClr>
              </a:solidFill>
            </a:endParaRPr>
          </a:p>
          <a:p>
            <a:pPr marL="0" indent="0">
              <a:lnSpc>
                <a:spcPct val="95000"/>
              </a:lnSpc>
              <a:buClr>
                <a:srgbClr val="FF0000"/>
              </a:buClr>
              <a:buNone/>
            </a:pPr>
            <a:r>
              <a:rPr lang="zh-CN" sz="2800" b="1" dirty="0">
                <a:solidFill>
                  <a:schemeClr val="accent6">
                    <a:lumMod val="10000"/>
                  </a:schemeClr>
                </a:solidFill>
              </a:rPr>
              <a:t>   </a:t>
            </a:r>
            <a:r>
              <a:rPr lang="zh-CN" sz="2800" b="1" dirty="0">
                <a:solidFill>
                  <a:schemeClr val="tx1"/>
                </a:solidFill>
                <a:effectLst/>
              </a:rPr>
              <a:t> </a:t>
            </a:r>
            <a:r>
              <a:rPr lang="zh-CN" sz="2800" b="1" dirty="0">
                <a:solidFill>
                  <a:srgbClr val="0000FF"/>
                </a:solidFill>
                <a:effectLst/>
              </a:rPr>
              <a:t>var pattern=/\d{3}/g</a:t>
            </a:r>
            <a:r>
              <a:rPr lang="zh-CN" sz="2800" b="1" dirty="0">
                <a:solidFill>
                  <a:srgbClr val="0000FF"/>
                </a:solidFill>
                <a:effectLst/>
                <a:sym typeface="+mn-ea"/>
              </a:rPr>
              <a:t>;</a:t>
            </a:r>
            <a:r>
              <a:rPr lang="zh-CN" sz="2800" b="1" dirty="0">
                <a:solidFill>
                  <a:srgbClr val="0000FF"/>
                </a:solidFill>
                <a:effectLst/>
              </a:rPr>
              <a:t>  </a:t>
            </a:r>
            <a:endParaRPr lang="zh-CN" sz="2800" b="1" dirty="0">
              <a:solidFill>
                <a:srgbClr val="0000FF"/>
              </a:solidFill>
              <a:effectLst/>
            </a:endParaRPr>
          </a:p>
          <a:p>
            <a:pPr marL="0" indent="0">
              <a:lnSpc>
                <a:spcPct val="95000"/>
              </a:lnSpc>
              <a:buClr>
                <a:srgbClr val="FF0000"/>
              </a:buClr>
              <a:buNone/>
            </a:pPr>
            <a:r>
              <a:rPr lang="zh-CN" sz="2800" b="1" dirty="0">
                <a:solidFill>
                  <a:srgbClr val="0000FF"/>
                </a:solidFill>
                <a:effectLst/>
              </a:rPr>
              <a:t>    var pattern1=/Java/ig;</a:t>
            </a:r>
            <a:endParaRPr lang="zh-CN" sz="2800" b="1" dirty="0">
              <a:solidFill>
                <a:srgbClr val="0000FF"/>
              </a:solidFill>
              <a:effectLst/>
            </a:endParaRPr>
          </a:p>
          <a:p>
            <a:pPr>
              <a:lnSpc>
                <a:spcPct val="95000"/>
              </a:lnSpc>
              <a:buClr>
                <a:srgbClr val="FF0000"/>
              </a:buClr>
            </a:pPr>
            <a:r>
              <a:rPr lang="zh-CN" altLang="en-US" sz="3000" b="1" dirty="0"/>
              <a:t>使用RegExp()构造函数创建RegExp对象：</a:t>
            </a:r>
            <a:endParaRPr lang="zh-CN" altLang="en-US" sz="3000" b="1" dirty="0"/>
          </a:p>
          <a:p>
            <a:pPr marL="457200" lvl="1" indent="0">
              <a:lnSpc>
                <a:spcPct val="110000"/>
              </a:lnSpc>
              <a:spcBef>
                <a:spcPts val="0"/>
              </a:spcBef>
              <a:buClr>
                <a:srgbClr val="FF0000"/>
              </a:buClr>
              <a:buNone/>
            </a:pPr>
            <a:r>
              <a:rPr lang="zh-CN" altLang="en-US" sz="2600" b="1" dirty="0">
                <a:solidFill>
                  <a:schemeClr val="accent6">
                    <a:lumMod val="10000"/>
                  </a:schemeClr>
                </a:solidFill>
              </a:rPr>
              <a:t>RegExp()构造函数具有一个参数和两个参数两种形式，格式如下：</a:t>
            </a:r>
            <a:endParaRPr lang="zh-CN" altLang="en-US" sz="2600" b="1" dirty="0">
              <a:solidFill>
                <a:schemeClr val="accent6">
                  <a:lumMod val="10000"/>
                </a:schemeClr>
              </a:solidFill>
            </a:endParaRPr>
          </a:p>
          <a:p>
            <a:pPr marL="457200" lvl="1" indent="0">
              <a:lnSpc>
                <a:spcPct val="110000"/>
              </a:lnSpc>
              <a:spcBef>
                <a:spcPts val="0"/>
              </a:spcBef>
              <a:buClr>
                <a:srgbClr val="FF0000"/>
              </a:buClr>
              <a:buNone/>
            </a:pPr>
            <a:r>
              <a:rPr lang="zh-CN" altLang="en-US" sz="2600" b="1" dirty="0">
                <a:solidFill>
                  <a:srgbClr val="0000FF"/>
                </a:solidFill>
              </a:rPr>
              <a:t>var pattern=new RegExp("正则表达式主体部分");   </a:t>
            </a:r>
            <a:endParaRPr lang="zh-CN" altLang="en-US" sz="2600" b="1" dirty="0">
              <a:solidFill>
                <a:srgbClr val="0000FF"/>
              </a:solidFill>
            </a:endParaRPr>
          </a:p>
          <a:p>
            <a:pPr marL="457200" lvl="1" indent="0">
              <a:lnSpc>
                <a:spcPct val="110000"/>
              </a:lnSpc>
              <a:spcBef>
                <a:spcPts val="0"/>
              </a:spcBef>
              <a:buClr>
                <a:srgbClr val="FF0000"/>
              </a:buClr>
              <a:buNone/>
            </a:pPr>
            <a:r>
              <a:rPr lang="zh-CN" altLang="en-US" sz="2600" b="1" dirty="0">
                <a:solidFill>
                  <a:srgbClr val="0000FF"/>
                </a:solidFill>
              </a:rPr>
              <a:t>var pattern=new RegExp("正则表达式主体部分","修饰符");</a:t>
            </a:r>
            <a:endParaRPr lang="zh-CN" altLang="en-US" sz="2600" b="1" dirty="0">
              <a:solidFill>
                <a:srgbClr val="0000FF"/>
              </a:solidFill>
            </a:endParaRPr>
          </a:p>
          <a:p>
            <a:pPr marL="457200" lvl="1" indent="0">
              <a:lnSpc>
                <a:spcPct val="110000"/>
              </a:lnSpc>
              <a:spcBef>
                <a:spcPts val="0"/>
              </a:spcBef>
              <a:buClr>
                <a:srgbClr val="FF0000"/>
              </a:buClr>
              <a:buNone/>
            </a:pPr>
            <a:r>
              <a:rPr lang="zh-CN" altLang="en-US" sz="2500" b="1" dirty="0">
                <a:solidFill>
                  <a:schemeClr val="tx1"/>
                </a:solidFill>
                <a:effectLst/>
              </a:rPr>
              <a:t>示例：var pattern=new Regexp("\\d{3}","g");</a:t>
            </a:r>
            <a:endParaRPr lang="zh-CN" altLang="en-US" sz="2500" b="1" dirty="0">
              <a:solidFill>
                <a:schemeClr val="tx1"/>
              </a:solidFill>
              <a:effectLst/>
            </a:endParaRPr>
          </a:p>
          <a:p>
            <a:pPr marL="457200" lvl="1" indent="0">
              <a:lnSpc>
                <a:spcPct val="110000"/>
              </a:lnSpc>
              <a:spcBef>
                <a:spcPts val="0"/>
              </a:spcBef>
              <a:buClr>
                <a:srgbClr val="FF0000"/>
              </a:buClr>
              <a:buNone/>
            </a:pPr>
            <a:r>
              <a:rPr lang="zh-CN" altLang="en-US" sz="2500" b="1" dirty="0">
                <a:solidFill>
                  <a:schemeClr val="tx1"/>
                </a:solidFill>
                <a:effectLst/>
              </a:rPr>
              <a:t>var pattern=new Regexp("Java","ig");</a:t>
            </a:r>
            <a:endParaRPr lang="zh-CN" altLang="en-US" sz="2500" b="1" dirty="0">
              <a:solidFill>
                <a:schemeClr val="tx1"/>
              </a:solidFill>
              <a:effectLst/>
            </a:endParaRPr>
          </a:p>
          <a:p>
            <a:pPr marL="457200" lvl="1" indent="0">
              <a:lnSpc>
                <a:spcPct val="110000"/>
              </a:lnSpc>
              <a:spcBef>
                <a:spcPts val="0"/>
              </a:spcBef>
              <a:buClr>
                <a:srgbClr val="FF0000"/>
              </a:buClr>
              <a:buNone/>
            </a:pPr>
            <a:endParaRPr lang="zh-CN" altLang="en-US" sz="2500" b="1" dirty="0">
              <a:solidFill>
                <a:srgbClr val="0000FF"/>
              </a:solidFill>
            </a:endParaRPr>
          </a:p>
        </p:txBody>
      </p:sp>
      <p:sp>
        <p:nvSpPr>
          <p:cNvPr id="3" name="标题 2"/>
          <p:cNvSpPr>
            <a:spLocks noGrp="1"/>
          </p:cNvSpPr>
          <p:nvPr>
            <p:ph type="title"/>
          </p:nvPr>
        </p:nvSpPr>
        <p:spPr>
          <a:xfrm>
            <a:off x="0" y="0"/>
            <a:ext cx="9122410" cy="661035"/>
          </a:xfrm>
        </p:spPr>
        <p:txBody>
          <a:bodyPr anchor="b"/>
          <a:p>
            <a:pPr algn="l"/>
            <a:r>
              <a:rPr lang="en-US" altLang="zh-CN" sz="3300" b="1" err="1">
                <a:solidFill>
                  <a:srgbClr val="003366"/>
                </a:solidFill>
                <a:effectLst/>
              </a:rPr>
              <a:t>1</a:t>
            </a:r>
            <a:r>
              <a:rPr lang="en-US" sz="3300" b="1" err="1">
                <a:solidFill>
                  <a:srgbClr val="003366"/>
                </a:solidFill>
                <a:effectLst/>
              </a:rPr>
              <a:t>. </a:t>
            </a:r>
            <a:r>
              <a:rPr lang="zh-CN" altLang="en-US" sz="3300" b="1" err="1">
                <a:solidFill>
                  <a:srgbClr val="003366"/>
                </a:solidFill>
                <a:effectLst/>
              </a:rPr>
              <a:t>创建</a:t>
            </a:r>
            <a:r>
              <a:rPr lang="en-US" altLang="zh-CN" sz="3300" b="1" err="1">
                <a:solidFill>
                  <a:srgbClr val="003366"/>
                </a:solidFill>
                <a:effectLst/>
              </a:rPr>
              <a:t>RegExp</a:t>
            </a:r>
            <a:r>
              <a:rPr lang="zh-CN" altLang="zh-CN" sz="3300" b="1" err="1">
                <a:solidFill>
                  <a:srgbClr val="003366"/>
                </a:solidFill>
                <a:effectLst/>
              </a:rPr>
              <a:t>对象</a:t>
            </a:r>
            <a:endParaRPr lang="zh-CN" altLang="zh-CN" sz="3300" b="1" err="1">
              <a:solidFill>
                <a:srgbClr val="003366"/>
              </a:solidFill>
              <a:effectLst/>
            </a:endParaRPr>
          </a:p>
        </p:txBody>
      </p:sp>
    </p:spTree>
  </p:cSld>
  <p:clrMapOvr>
    <a:masterClrMapping/>
  </p:clrMapOvr>
  <p:transition/>
  <p:timing>
    <p:tnLst>
      <p:par>
        <p:cTn id="1" dur="indefinite" restart="never" nodeType="tmRoot"/>
      </p:par>
    </p:tnLst>
  </p:timing>
</p:sld>
</file>

<file path=ppt/tags/tag1.xml><?xml version="1.0" encoding="utf-8"?>
<p:tagLst xmlns:p="http://schemas.openxmlformats.org/presentationml/2006/main">
  <p:tag name="KSO_WM_UNIT_TABLE_BEAUTIFY" val="smartTable{69c65d9a-086d-4442-bc52-19f284050449}"/>
</p:tagLst>
</file>

<file path=ppt/theme/theme1.xml><?xml version="1.0" encoding="utf-8"?>
<a:theme xmlns:a="http://schemas.openxmlformats.org/drawingml/2006/main" name="Balloons">
  <a:themeElements>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CC"/>
        </a:dk1>
        <a:lt1>
          <a:srgbClr val="000000"/>
        </a:lt1>
        <a:dk2>
          <a:srgbClr val="FFFFFF"/>
        </a:dk2>
        <a:lt2>
          <a:srgbClr val="9900CC"/>
        </a:lt2>
        <a:accent1>
          <a:srgbClr val="666699"/>
        </a:accent1>
        <a:accent2>
          <a:srgbClr val="660066"/>
        </a:accent2>
        <a:accent3>
          <a:srgbClr val="AAAAAA"/>
        </a:accent3>
        <a:accent4>
          <a:srgbClr val="DCDCAF"/>
        </a:accent4>
        <a:accent5>
          <a:srgbClr val="B9B9CA"/>
        </a:accent5>
        <a:accent6>
          <a:srgbClr val="5B005B"/>
        </a:accent6>
        <a:hlink>
          <a:srgbClr val="CC0000"/>
        </a:hlink>
        <a:folHlink>
          <a:srgbClr val="A5002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FFFFFF"/>
        </a:dk2>
        <a:lt2>
          <a:srgbClr val="990033"/>
        </a:lt2>
        <a:accent1>
          <a:srgbClr val="FF3300"/>
        </a:accent1>
        <a:accent2>
          <a:srgbClr val="FF9900"/>
        </a:accent2>
        <a:accent3>
          <a:srgbClr val="AAAAAA"/>
        </a:accent3>
        <a:accent4>
          <a:srgbClr val="DCDCDC"/>
        </a:accent4>
        <a:accent5>
          <a:srgbClr val="FFADAA"/>
        </a:accent5>
        <a:accent6>
          <a:srgbClr val="E58900"/>
        </a:accent6>
        <a:hlink>
          <a:srgbClr val="FFFF99"/>
        </a:hlink>
        <a:folHlink>
          <a:srgbClr val="FFCC00"/>
        </a:folHlink>
      </a:clrScheme>
      <a:clrMap bg1="lt1" tx1="dk1" bg2="lt2" tx2="dk2" accent1="accent1" accent2="accent2" accent3="accent3" accent4="accent4" accent5="accent5" accent6="accent6" hlink="hlink" folHlink="folHlink"/>
    </a:extraClrScheme>
    <a:extraClrScheme>
      <a:clrScheme name="">
        <a:dk1>
          <a:srgbClr val="FFFFCC"/>
        </a:dk1>
        <a:lt1>
          <a:srgbClr val="000000"/>
        </a:lt1>
        <a:dk2>
          <a:srgbClr val="FFFFFF"/>
        </a:dk2>
        <a:lt2>
          <a:srgbClr val="CCCCFF"/>
        </a:lt2>
        <a:accent1>
          <a:srgbClr val="9999FF"/>
        </a:accent1>
        <a:accent2>
          <a:srgbClr val="33CCCC"/>
        </a:accent2>
        <a:accent3>
          <a:srgbClr val="AAAAAA"/>
        </a:accent3>
        <a:accent4>
          <a:srgbClr val="DCDCAF"/>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000000"/>
        </a:lt2>
        <a:accent1>
          <a:srgbClr val="FF3300"/>
        </a:accent1>
        <a:accent2>
          <a:srgbClr val="FF5050"/>
        </a:accent2>
        <a:accent3>
          <a:srgbClr val="C1AAAA"/>
        </a:accent3>
        <a:accent4>
          <a:srgbClr val="D6D6D6"/>
        </a:accent4>
        <a:accent5>
          <a:srgbClr val="FFADAA"/>
        </a:accent5>
        <a:accent6>
          <a:srgbClr val="E54747"/>
        </a:accent6>
        <a:hlink>
          <a:srgbClr val="FF9999"/>
        </a:hlink>
        <a:folHlink>
          <a:srgbClr val="FF9966"/>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CCECFF"/>
        </a:dk2>
        <a:lt2>
          <a:srgbClr val="666699"/>
        </a:lt2>
        <a:accent1>
          <a:srgbClr val="009999"/>
        </a:accent1>
        <a:accent2>
          <a:srgbClr val="0099CC"/>
        </a:accent2>
        <a:accent3>
          <a:srgbClr val="AAAAB9"/>
        </a:accent3>
        <a:accent4>
          <a:srgbClr val="DCDCDC"/>
        </a:accent4>
        <a:accent5>
          <a:srgbClr val="AACACA"/>
        </a:accent5>
        <a:accent6>
          <a:srgbClr val="0089B7"/>
        </a:accent6>
        <a:hlink>
          <a:srgbClr val="CC99FF"/>
        </a:hlink>
        <a:folHlink>
          <a:srgbClr val="3366CC"/>
        </a:folHlink>
      </a:clrScheme>
      <a:clrMap bg1="lt1" tx1="dk1" bg2="lt2" tx2="dk2" accent1="accent1" accent2="accent2" accent3="accent3" accent4="accent4" accent5="accent5" accent6="accent6" hlink="hlink" folHlink="folHlink"/>
    </a:extraClrScheme>
    <a:extraClrScheme>
      <a:clrScheme name="">
        <a:dk1>
          <a:srgbClr val="FFFFFF"/>
        </a:dk1>
        <a:lt1>
          <a:srgbClr val="009900"/>
        </a:lt1>
        <a:dk2>
          <a:srgbClr val="FFFF99"/>
        </a:dk2>
        <a:lt2>
          <a:srgbClr val="99CC00"/>
        </a:lt2>
        <a:accent1>
          <a:srgbClr val="336600"/>
        </a:accent1>
        <a:accent2>
          <a:srgbClr val="008000"/>
        </a:accent2>
        <a:accent3>
          <a:srgbClr val="AACAAA"/>
        </a:accent3>
        <a:accent4>
          <a:srgbClr val="DCDCDC"/>
        </a:accent4>
        <a:accent5>
          <a:srgbClr val="ADB9AA"/>
        </a:accent5>
        <a:accent6>
          <a:srgbClr val="007200"/>
        </a:accent6>
        <a:hlink>
          <a:srgbClr val="CCCC00"/>
        </a:hlink>
        <a:folHlink>
          <a:srgbClr val="33CC33"/>
        </a:folHlink>
      </a:clrScheme>
      <a:clrMap bg1="lt1" tx1="dk1" bg2="lt2" tx2="dk2" accent1="accent1" accent2="accent2" accent3="accent3" accent4="accent4" accent5="accent5" accent6="accent6" hlink="hlink" folHlink="folHlink"/>
    </a:extraClrScheme>
    <a:extraClrScheme>
      <a:clrScheme name="">
        <a:dk1>
          <a:srgbClr val="000066"/>
        </a:dk1>
        <a:lt1>
          <a:srgbClr val="E1F4FF"/>
        </a:lt1>
        <a:dk2>
          <a:srgbClr val="000066"/>
        </a:dk2>
        <a:lt2>
          <a:srgbClr val="CCCCFF"/>
        </a:lt2>
        <a:accent1>
          <a:srgbClr val="9999FF"/>
        </a:accent1>
        <a:accent2>
          <a:srgbClr val="33CCCC"/>
        </a:accent2>
        <a:accent3>
          <a:srgbClr val="EDF8FF"/>
        </a:accent3>
        <a:accent4>
          <a:srgbClr val="000057"/>
        </a:accent4>
        <a:accent5>
          <a:srgbClr val="CACAFF"/>
        </a:accent5>
        <a:accent6>
          <a:srgbClr val="2DB7B7"/>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
        <a:dk1>
          <a:srgbClr val="006699"/>
        </a:dk1>
        <a:lt1>
          <a:srgbClr val="FFFFFF"/>
        </a:lt1>
        <a:dk2>
          <a:srgbClr val="006666"/>
        </a:dk2>
        <a:lt2>
          <a:srgbClr val="FFFFCC"/>
        </a:lt2>
        <a:accent1>
          <a:srgbClr val="EDFAD2"/>
        </a:accent1>
        <a:accent2>
          <a:srgbClr val="EBF7FF"/>
        </a:accent2>
        <a:accent3>
          <a:srgbClr val="FFFFFF"/>
        </a:accent3>
        <a:accent4>
          <a:srgbClr val="005783"/>
        </a:accent4>
        <a:accent5>
          <a:srgbClr val="F4FCE5"/>
        </a:accent5>
        <a:accent6>
          <a:srgbClr val="D3DDE5"/>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589B7"/>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Balloons</Template>
  <TotalTime>0</TotalTime>
  <Words>2577</Words>
  <Application>WPS 演示</Application>
  <PresentationFormat>在屏幕上显示</PresentationFormat>
  <Paragraphs>194</Paragraphs>
  <Slides>17</Slides>
  <Notes>43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17</vt:i4>
      </vt:variant>
    </vt:vector>
  </HeadingPairs>
  <TitlesOfParts>
    <vt:vector size="30" baseType="lpstr">
      <vt:lpstr>Arial</vt:lpstr>
      <vt:lpstr>宋体</vt:lpstr>
      <vt:lpstr>Wingdings</vt:lpstr>
      <vt:lpstr>Verdana</vt:lpstr>
      <vt:lpstr>Times New Roman</vt:lpstr>
      <vt:lpstr>方正书宋简体</vt:lpstr>
      <vt:lpstr>微软雅黑</vt:lpstr>
      <vt:lpstr>Arial Unicode MS</vt:lpstr>
      <vt:lpstr>Balloons</vt:lpstr>
      <vt:lpstr>Paint.Picture</vt:lpstr>
      <vt:lpstr>Paint.Picture</vt:lpstr>
      <vt:lpstr>Paint.Picture</vt:lpstr>
      <vt:lpstr>Paint.Picture</vt:lpstr>
      <vt:lpstr>第18讲 正则表达式模式匹配</vt:lpstr>
      <vt:lpstr>18.1 概述</vt:lpstr>
      <vt:lpstr>18.2 正则表达式定义</vt:lpstr>
      <vt:lpstr>PowerPoint 演示文稿</vt:lpstr>
      <vt:lpstr>PowerPoint 演示文稿</vt:lpstr>
      <vt:lpstr>PowerPoint 演示文稿</vt:lpstr>
      <vt:lpstr>PowerPoint 演示文稿</vt:lpstr>
      <vt:lpstr>18.3 使用RegExp对象进行模式匹配</vt:lpstr>
      <vt:lpstr>1. 创建RegExp对象</vt:lpstr>
      <vt:lpstr>2. RegExp对象常用属性</vt:lpstr>
      <vt:lpstr>3. RegExp对象常用方法 </vt:lpstr>
      <vt:lpstr>RegExp对象的创建及使用示例</vt:lpstr>
      <vt:lpstr>18.4 用于模式匹配的String方法</vt:lpstr>
      <vt:lpstr>1. match(pattern)方法 </vt:lpstr>
      <vt:lpstr>2. replace(pattern,newStr)方法 </vt:lpstr>
      <vt:lpstr>3. search(pattern)方法 </vt:lpstr>
      <vt:lpstr>String方法进行模式匹配示例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1331</cp:revision>
  <dcterms:created xsi:type="dcterms:W3CDTF">2004-09-29T10:46:00Z</dcterms:created>
  <dcterms:modified xsi:type="dcterms:W3CDTF">2020-08-31T15:12:12Z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