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6"/>
  </p:handoutMasterIdLst>
  <p:sldIdLst>
    <p:sldId id="387" r:id="rId3"/>
    <p:sldId id="461" r:id="rId4"/>
    <p:sldId id="512" r:id="rId6"/>
    <p:sldId id="464" r:id="rId7"/>
    <p:sldId id="465" r:id="rId8"/>
    <p:sldId id="467" r:id="rId9"/>
    <p:sldId id="468" r:id="rId10"/>
    <p:sldId id="469" r:id="rId11"/>
    <p:sldId id="470" r:id="rId12"/>
    <p:sldId id="471" r:id="rId13"/>
    <p:sldId id="472" r:id="rId14"/>
    <p:sldId id="473" r:id="rId15"/>
    <p:sldId id="474" r:id="rId16"/>
    <p:sldId id="475" r:id="rId17"/>
    <p:sldId id="476" r:id="rId18"/>
    <p:sldId id="477" r:id="rId19"/>
    <p:sldId id="478" r:id="rId20"/>
    <p:sldId id="479" r:id="rId21"/>
    <p:sldId id="569" r:id="rId22"/>
    <p:sldId id="482" r:id="rId23"/>
    <p:sldId id="483" r:id="rId24"/>
    <p:sldId id="484" r:id="rId25"/>
    <p:sldId id="485"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 id="561" r:id="rId39"/>
    <p:sldId id="499" r:id="rId40"/>
    <p:sldId id="500" r:id="rId41"/>
    <p:sldId id="501" r:id="rId42"/>
    <p:sldId id="502" r:id="rId43"/>
    <p:sldId id="504" r:id="rId44"/>
    <p:sldId id="505" r:id="rId4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0066"/>
    <a:srgbClr val="000000"/>
    <a:srgbClr val="003300"/>
    <a:srgbClr val="333300"/>
    <a:srgbClr val="0033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9"/>
    <p:restoredTop sz="93929"/>
  </p:normalViewPr>
  <p:slideViewPr>
    <p:cSldViewPr showGuides="1">
      <p:cViewPr varScale="1">
        <p:scale>
          <a:sx n="74" d="100"/>
          <a:sy n="74" d="100"/>
        </p:scale>
        <p:origin x="-1050" y="-84"/>
      </p:cViewPr>
      <p:guideLst>
        <p:guide orient="horz" pos="2160"/>
        <p:guide pos="286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3650" name="页眉占位符 283649"/>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283651" name="日期占位符 283650"/>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3076" name="幻灯片图像占位符 283651"/>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3652"/>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83654" name="页脚占位符 283653"/>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283655" name="灯片编号占位符 283654"/>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Verdan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404481"/>
          <p:cNvSpPr>
            <a:spLocks noRot="1" noTextEdit="1"/>
          </p:cNvSpPr>
          <p:nvPr>
            <p:ph type="sldImg"/>
          </p:nvPr>
        </p:nvSpPr>
        <p:spPr/>
      </p:sp>
      <p:sp>
        <p:nvSpPr>
          <p:cNvPr id="21506" name="文本占位符 404482"/>
          <p:cNvSpPr>
            <a:spLocks noGrp="1"/>
          </p:cNvSpPr>
          <p:nvPr>
            <p:ph type="body"/>
          </p:nvPr>
        </p:nvSpPr>
        <p:spPr/>
        <p:txBody>
          <a:bodyPr anchor="t"/>
          <a:p>
            <a:pPr lvl="0" indent="0"/>
            <a:endParaRPr lang="zh-CN" dirty="0"/>
          </a:p>
        </p:txBody>
      </p:sp>
      <p:sp>
        <p:nvSpPr>
          <p:cNvPr id="2150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429057"/>
          <p:cNvSpPr>
            <a:spLocks noRot="1" noTextEdit="1"/>
          </p:cNvSpPr>
          <p:nvPr>
            <p:ph type="sldImg"/>
          </p:nvPr>
        </p:nvSpPr>
        <p:spPr/>
      </p:sp>
      <p:sp>
        <p:nvSpPr>
          <p:cNvPr id="45058" name="文本占位符 429058"/>
          <p:cNvSpPr>
            <a:spLocks noGrp="1"/>
          </p:cNvSpPr>
          <p:nvPr>
            <p:ph type="body"/>
          </p:nvPr>
        </p:nvSpPr>
        <p:spPr/>
        <p:txBody>
          <a:bodyPr anchor="t"/>
          <a:p>
            <a:pPr lvl="0" indent="0"/>
            <a:endParaRPr lang="zh-CN" dirty="0"/>
          </a:p>
        </p:txBody>
      </p:sp>
      <p:sp>
        <p:nvSpPr>
          <p:cNvPr id="450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431105"/>
          <p:cNvSpPr>
            <a:spLocks noRot="1" noTextEdit="1"/>
          </p:cNvSpPr>
          <p:nvPr>
            <p:ph type="sldImg"/>
          </p:nvPr>
        </p:nvSpPr>
        <p:spPr/>
      </p:sp>
      <p:sp>
        <p:nvSpPr>
          <p:cNvPr id="47106" name="文本占位符 431106"/>
          <p:cNvSpPr>
            <a:spLocks noGrp="1"/>
          </p:cNvSpPr>
          <p:nvPr>
            <p:ph type="body"/>
          </p:nvPr>
        </p:nvSpPr>
        <p:spPr/>
        <p:txBody>
          <a:bodyPr anchor="t"/>
          <a:p>
            <a:pPr lvl="0" indent="0"/>
            <a:endParaRPr lang="zh-CN" dirty="0"/>
          </a:p>
        </p:txBody>
      </p:sp>
      <p:sp>
        <p:nvSpPr>
          <p:cNvPr id="4710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433153"/>
          <p:cNvSpPr>
            <a:spLocks noRot="1" noTextEdit="1"/>
          </p:cNvSpPr>
          <p:nvPr>
            <p:ph type="sldImg"/>
          </p:nvPr>
        </p:nvSpPr>
        <p:spPr/>
      </p:sp>
      <p:sp>
        <p:nvSpPr>
          <p:cNvPr id="49154" name="文本占位符 433154"/>
          <p:cNvSpPr>
            <a:spLocks noGrp="1"/>
          </p:cNvSpPr>
          <p:nvPr>
            <p:ph type="body"/>
          </p:nvPr>
        </p:nvSpPr>
        <p:spPr/>
        <p:txBody>
          <a:bodyPr anchor="t"/>
          <a:p>
            <a:pPr lvl="0" indent="0"/>
            <a:endParaRPr lang="zh-CN" dirty="0"/>
          </a:p>
        </p:txBody>
      </p:sp>
      <p:sp>
        <p:nvSpPr>
          <p:cNvPr id="4915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435201"/>
          <p:cNvSpPr>
            <a:spLocks noRot="1" noTextEdit="1"/>
          </p:cNvSpPr>
          <p:nvPr>
            <p:ph type="sldImg"/>
          </p:nvPr>
        </p:nvSpPr>
        <p:spPr/>
      </p:sp>
      <p:sp>
        <p:nvSpPr>
          <p:cNvPr id="51202" name="文本占位符 435202"/>
          <p:cNvSpPr>
            <a:spLocks noGrp="1"/>
          </p:cNvSpPr>
          <p:nvPr>
            <p:ph type="body"/>
          </p:nvPr>
        </p:nvSpPr>
        <p:spPr/>
        <p:txBody>
          <a:bodyPr anchor="t"/>
          <a:p>
            <a:pPr lvl="0" indent="0"/>
            <a:endParaRPr lang="zh-CN" dirty="0"/>
          </a:p>
        </p:txBody>
      </p:sp>
      <p:sp>
        <p:nvSpPr>
          <p:cNvPr id="5120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437249"/>
          <p:cNvSpPr>
            <a:spLocks noRot="1" noTextEdit="1"/>
          </p:cNvSpPr>
          <p:nvPr>
            <p:ph type="sldImg"/>
          </p:nvPr>
        </p:nvSpPr>
        <p:spPr/>
      </p:sp>
      <p:sp>
        <p:nvSpPr>
          <p:cNvPr id="53250" name="文本占位符 437250"/>
          <p:cNvSpPr>
            <a:spLocks noGrp="1"/>
          </p:cNvSpPr>
          <p:nvPr>
            <p:ph type="body"/>
          </p:nvPr>
        </p:nvSpPr>
        <p:spPr/>
        <p:txBody>
          <a:bodyPr anchor="t"/>
          <a:p>
            <a:pPr lvl="0" indent="0"/>
            <a:endParaRPr lang="zh-CN" dirty="0"/>
          </a:p>
        </p:txBody>
      </p:sp>
      <p:sp>
        <p:nvSpPr>
          <p:cNvPr id="5325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439297"/>
          <p:cNvSpPr>
            <a:spLocks noRot="1" noTextEdit="1"/>
          </p:cNvSpPr>
          <p:nvPr>
            <p:ph type="sldImg"/>
          </p:nvPr>
        </p:nvSpPr>
        <p:spPr/>
      </p:sp>
      <p:sp>
        <p:nvSpPr>
          <p:cNvPr id="55298" name="文本占位符 439298"/>
          <p:cNvSpPr>
            <a:spLocks noGrp="1"/>
          </p:cNvSpPr>
          <p:nvPr>
            <p:ph type="body"/>
          </p:nvPr>
        </p:nvSpPr>
        <p:spPr/>
        <p:txBody>
          <a:bodyPr anchor="t"/>
          <a:p>
            <a:pPr lvl="0" indent="0"/>
            <a:endParaRPr lang="zh-CN" dirty="0"/>
          </a:p>
        </p:txBody>
      </p:sp>
      <p:sp>
        <p:nvSpPr>
          <p:cNvPr id="5529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441345"/>
          <p:cNvSpPr>
            <a:spLocks noRot="1" noTextEdit="1"/>
          </p:cNvSpPr>
          <p:nvPr>
            <p:ph type="sldImg"/>
          </p:nvPr>
        </p:nvSpPr>
        <p:spPr/>
      </p:sp>
      <p:sp>
        <p:nvSpPr>
          <p:cNvPr id="57346" name="文本占位符 441346"/>
          <p:cNvSpPr>
            <a:spLocks noGrp="1"/>
          </p:cNvSpPr>
          <p:nvPr>
            <p:ph type="body"/>
          </p:nvPr>
        </p:nvSpPr>
        <p:spPr/>
        <p:txBody>
          <a:bodyPr anchor="t"/>
          <a:p>
            <a:pPr lvl="0" indent="0"/>
            <a:endParaRPr lang="zh-CN" dirty="0"/>
          </a:p>
        </p:txBody>
      </p:sp>
      <p:sp>
        <p:nvSpPr>
          <p:cNvPr id="5734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449537"/>
          <p:cNvSpPr>
            <a:spLocks noRot="1" noTextEdit="1"/>
          </p:cNvSpPr>
          <p:nvPr>
            <p:ph type="sldImg"/>
          </p:nvPr>
        </p:nvSpPr>
        <p:spPr/>
      </p:sp>
      <p:sp>
        <p:nvSpPr>
          <p:cNvPr id="65538" name="文本占位符 449538"/>
          <p:cNvSpPr>
            <a:spLocks noGrp="1"/>
          </p:cNvSpPr>
          <p:nvPr>
            <p:ph type="body"/>
          </p:nvPr>
        </p:nvSpPr>
        <p:spPr/>
        <p:txBody>
          <a:bodyPr anchor="t"/>
          <a:p>
            <a:pPr lvl="0" indent="0"/>
            <a:endParaRPr lang="zh-CN" dirty="0"/>
          </a:p>
        </p:txBody>
      </p:sp>
      <p:sp>
        <p:nvSpPr>
          <p:cNvPr id="6553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447489"/>
          <p:cNvSpPr>
            <a:spLocks noRot="1" noTextEdit="1"/>
          </p:cNvSpPr>
          <p:nvPr>
            <p:ph type="sldImg"/>
          </p:nvPr>
        </p:nvSpPr>
        <p:spPr/>
      </p:sp>
      <p:sp>
        <p:nvSpPr>
          <p:cNvPr id="63490" name="文本占位符 447490"/>
          <p:cNvSpPr>
            <a:spLocks noGrp="1"/>
          </p:cNvSpPr>
          <p:nvPr>
            <p:ph type="body"/>
          </p:nvPr>
        </p:nvSpPr>
        <p:spPr/>
        <p:txBody>
          <a:bodyPr anchor="t"/>
          <a:p>
            <a:pPr lvl="0" indent="0"/>
            <a:endParaRPr lang="zh-CN" dirty="0"/>
          </a:p>
        </p:txBody>
      </p:sp>
      <p:sp>
        <p:nvSpPr>
          <p:cNvPr id="6349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449537"/>
          <p:cNvSpPr>
            <a:spLocks noRot="1" noTextEdit="1"/>
          </p:cNvSpPr>
          <p:nvPr>
            <p:ph type="sldImg"/>
          </p:nvPr>
        </p:nvSpPr>
        <p:spPr/>
      </p:sp>
      <p:sp>
        <p:nvSpPr>
          <p:cNvPr id="65538" name="文本占位符 449538"/>
          <p:cNvSpPr>
            <a:spLocks noGrp="1"/>
          </p:cNvSpPr>
          <p:nvPr>
            <p:ph type="body"/>
          </p:nvPr>
        </p:nvSpPr>
        <p:spPr/>
        <p:txBody>
          <a:bodyPr anchor="t"/>
          <a:p>
            <a:pPr lvl="0" indent="0"/>
            <a:endParaRPr lang="zh-CN" dirty="0"/>
          </a:p>
        </p:txBody>
      </p:sp>
      <p:sp>
        <p:nvSpPr>
          <p:cNvPr id="6553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410625"/>
          <p:cNvSpPr>
            <a:spLocks noRot="1" noTextEdit="1"/>
          </p:cNvSpPr>
          <p:nvPr>
            <p:ph type="sldImg"/>
          </p:nvPr>
        </p:nvSpPr>
        <p:spPr/>
      </p:sp>
      <p:sp>
        <p:nvSpPr>
          <p:cNvPr id="26626" name="文本占位符 410626"/>
          <p:cNvSpPr>
            <a:spLocks noGrp="1"/>
          </p:cNvSpPr>
          <p:nvPr>
            <p:ph type="body"/>
          </p:nvPr>
        </p:nvSpPr>
        <p:spPr/>
        <p:txBody>
          <a:bodyPr anchor="t"/>
          <a:p>
            <a:pPr lvl="0" indent="0"/>
            <a:endParaRPr lang="zh-CN" dirty="0"/>
          </a:p>
        </p:txBody>
      </p:sp>
      <p:sp>
        <p:nvSpPr>
          <p:cNvPr id="2662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451585"/>
          <p:cNvSpPr>
            <a:spLocks noRot="1" noTextEdit="1"/>
          </p:cNvSpPr>
          <p:nvPr>
            <p:ph type="sldImg"/>
          </p:nvPr>
        </p:nvSpPr>
        <p:spPr/>
      </p:sp>
      <p:sp>
        <p:nvSpPr>
          <p:cNvPr id="67586" name="文本占位符 451586"/>
          <p:cNvSpPr>
            <a:spLocks noGrp="1"/>
          </p:cNvSpPr>
          <p:nvPr>
            <p:ph type="body"/>
          </p:nvPr>
        </p:nvSpPr>
        <p:spPr/>
        <p:txBody>
          <a:bodyPr anchor="t"/>
          <a:p>
            <a:pPr lvl="0" indent="0"/>
            <a:endParaRPr lang="zh-CN" dirty="0"/>
          </a:p>
        </p:txBody>
      </p:sp>
      <p:sp>
        <p:nvSpPr>
          <p:cNvPr id="6758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453633"/>
          <p:cNvSpPr>
            <a:spLocks noRot="1" noTextEdit="1"/>
          </p:cNvSpPr>
          <p:nvPr>
            <p:ph type="sldImg"/>
          </p:nvPr>
        </p:nvSpPr>
        <p:spPr/>
      </p:sp>
      <p:sp>
        <p:nvSpPr>
          <p:cNvPr id="69634" name="文本占位符 453634"/>
          <p:cNvSpPr>
            <a:spLocks noGrp="1"/>
          </p:cNvSpPr>
          <p:nvPr>
            <p:ph type="body"/>
          </p:nvPr>
        </p:nvSpPr>
        <p:spPr/>
        <p:txBody>
          <a:bodyPr anchor="t"/>
          <a:p>
            <a:pPr lvl="0" indent="0"/>
            <a:endParaRPr lang="zh-CN" dirty="0"/>
          </a:p>
        </p:txBody>
      </p:sp>
      <p:sp>
        <p:nvSpPr>
          <p:cNvPr id="6963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457729"/>
          <p:cNvSpPr>
            <a:spLocks noRot="1" noTextEdit="1"/>
          </p:cNvSpPr>
          <p:nvPr>
            <p:ph type="sldImg"/>
          </p:nvPr>
        </p:nvSpPr>
        <p:spPr/>
      </p:sp>
      <p:sp>
        <p:nvSpPr>
          <p:cNvPr id="73730" name="文本占位符 457730"/>
          <p:cNvSpPr>
            <a:spLocks noGrp="1"/>
          </p:cNvSpPr>
          <p:nvPr>
            <p:ph type="body"/>
          </p:nvPr>
        </p:nvSpPr>
        <p:spPr/>
        <p:txBody>
          <a:bodyPr anchor="t"/>
          <a:p>
            <a:pPr lvl="0" indent="0"/>
            <a:endParaRPr lang="zh-CN" dirty="0"/>
          </a:p>
        </p:txBody>
      </p:sp>
      <p:sp>
        <p:nvSpPr>
          <p:cNvPr id="7373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459777"/>
          <p:cNvSpPr>
            <a:spLocks noRot="1" noTextEdit="1"/>
          </p:cNvSpPr>
          <p:nvPr>
            <p:ph type="sldImg"/>
          </p:nvPr>
        </p:nvSpPr>
        <p:spPr/>
      </p:sp>
      <p:sp>
        <p:nvSpPr>
          <p:cNvPr id="75778" name="文本占位符 459778"/>
          <p:cNvSpPr>
            <a:spLocks noGrp="1"/>
          </p:cNvSpPr>
          <p:nvPr>
            <p:ph type="body"/>
          </p:nvPr>
        </p:nvSpPr>
        <p:spPr/>
        <p:txBody>
          <a:bodyPr anchor="t"/>
          <a:p>
            <a:pPr lvl="0" indent="0"/>
            <a:endParaRPr lang="zh-CN" dirty="0"/>
          </a:p>
        </p:txBody>
      </p:sp>
      <p:sp>
        <p:nvSpPr>
          <p:cNvPr id="7577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461825"/>
          <p:cNvSpPr>
            <a:spLocks noRot="1" noTextEdit="1"/>
          </p:cNvSpPr>
          <p:nvPr>
            <p:ph type="sldImg"/>
          </p:nvPr>
        </p:nvSpPr>
        <p:spPr/>
      </p:sp>
      <p:sp>
        <p:nvSpPr>
          <p:cNvPr id="77826" name="文本占位符 461826"/>
          <p:cNvSpPr>
            <a:spLocks noGrp="1"/>
          </p:cNvSpPr>
          <p:nvPr>
            <p:ph type="body"/>
          </p:nvPr>
        </p:nvSpPr>
        <p:spPr/>
        <p:txBody>
          <a:bodyPr anchor="t"/>
          <a:p>
            <a:pPr lvl="0" indent="0"/>
            <a:endParaRPr lang="zh-CN" dirty="0"/>
          </a:p>
        </p:txBody>
      </p:sp>
      <p:sp>
        <p:nvSpPr>
          <p:cNvPr id="7782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463873"/>
          <p:cNvSpPr>
            <a:spLocks noRot="1" noTextEdit="1"/>
          </p:cNvSpPr>
          <p:nvPr>
            <p:ph type="sldImg"/>
          </p:nvPr>
        </p:nvSpPr>
        <p:spPr/>
      </p:sp>
      <p:sp>
        <p:nvSpPr>
          <p:cNvPr id="79874" name="文本占位符 463874"/>
          <p:cNvSpPr>
            <a:spLocks noGrp="1"/>
          </p:cNvSpPr>
          <p:nvPr>
            <p:ph type="body"/>
          </p:nvPr>
        </p:nvSpPr>
        <p:spPr/>
        <p:txBody>
          <a:bodyPr anchor="t"/>
          <a:p>
            <a:pPr lvl="0" indent="0"/>
            <a:endParaRPr lang="zh-CN" dirty="0"/>
          </a:p>
        </p:txBody>
      </p:sp>
      <p:sp>
        <p:nvSpPr>
          <p:cNvPr id="7987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465921"/>
          <p:cNvSpPr>
            <a:spLocks noRot="1" noTextEdit="1"/>
          </p:cNvSpPr>
          <p:nvPr>
            <p:ph type="sldImg"/>
          </p:nvPr>
        </p:nvSpPr>
        <p:spPr/>
      </p:sp>
      <p:sp>
        <p:nvSpPr>
          <p:cNvPr id="81922" name="文本占位符 465922"/>
          <p:cNvSpPr>
            <a:spLocks noGrp="1"/>
          </p:cNvSpPr>
          <p:nvPr>
            <p:ph type="body"/>
          </p:nvPr>
        </p:nvSpPr>
        <p:spPr/>
        <p:txBody>
          <a:bodyPr anchor="t"/>
          <a:p>
            <a:pPr lvl="0" indent="0"/>
            <a:endParaRPr lang="zh-CN" dirty="0"/>
          </a:p>
        </p:txBody>
      </p:sp>
      <p:sp>
        <p:nvSpPr>
          <p:cNvPr id="8192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467969"/>
          <p:cNvSpPr>
            <a:spLocks noRot="1" noTextEdit="1"/>
          </p:cNvSpPr>
          <p:nvPr>
            <p:ph type="sldImg"/>
          </p:nvPr>
        </p:nvSpPr>
        <p:spPr/>
      </p:sp>
      <p:sp>
        <p:nvSpPr>
          <p:cNvPr id="83970" name="文本占位符 467970"/>
          <p:cNvSpPr>
            <a:spLocks noGrp="1"/>
          </p:cNvSpPr>
          <p:nvPr>
            <p:ph type="body"/>
          </p:nvPr>
        </p:nvSpPr>
        <p:spPr/>
        <p:txBody>
          <a:bodyPr anchor="t"/>
          <a:p>
            <a:pPr lvl="0" indent="0"/>
            <a:endParaRPr lang="zh-CN" dirty="0"/>
          </a:p>
        </p:txBody>
      </p:sp>
      <p:sp>
        <p:nvSpPr>
          <p:cNvPr id="8397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470017"/>
          <p:cNvSpPr>
            <a:spLocks noRot="1" noTextEdit="1"/>
          </p:cNvSpPr>
          <p:nvPr>
            <p:ph type="sldImg"/>
          </p:nvPr>
        </p:nvSpPr>
        <p:spPr/>
      </p:sp>
      <p:sp>
        <p:nvSpPr>
          <p:cNvPr id="86018" name="文本占位符 470018"/>
          <p:cNvSpPr>
            <a:spLocks noGrp="1"/>
          </p:cNvSpPr>
          <p:nvPr>
            <p:ph type="body"/>
          </p:nvPr>
        </p:nvSpPr>
        <p:spPr/>
        <p:txBody>
          <a:bodyPr anchor="t"/>
          <a:p>
            <a:pPr lvl="0" indent="0"/>
            <a:endParaRPr lang="zh-CN" dirty="0"/>
          </a:p>
        </p:txBody>
      </p:sp>
      <p:sp>
        <p:nvSpPr>
          <p:cNvPr id="8601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472065"/>
          <p:cNvSpPr>
            <a:spLocks noRot="1" noTextEdit="1"/>
          </p:cNvSpPr>
          <p:nvPr>
            <p:ph type="sldImg"/>
          </p:nvPr>
        </p:nvSpPr>
        <p:spPr/>
      </p:sp>
      <p:sp>
        <p:nvSpPr>
          <p:cNvPr id="88066" name="文本占位符 472066"/>
          <p:cNvSpPr>
            <a:spLocks noGrp="1"/>
          </p:cNvSpPr>
          <p:nvPr>
            <p:ph type="body"/>
          </p:nvPr>
        </p:nvSpPr>
        <p:spPr/>
        <p:txBody>
          <a:bodyPr anchor="t"/>
          <a:p>
            <a:pPr lvl="0" indent="0"/>
            <a:endParaRPr lang="zh-CN" dirty="0"/>
          </a:p>
        </p:txBody>
      </p:sp>
      <p:sp>
        <p:nvSpPr>
          <p:cNvPr id="8806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412673"/>
          <p:cNvSpPr>
            <a:spLocks noRot="1" noTextEdit="1"/>
          </p:cNvSpPr>
          <p:nvPr>
            <p:ph type="sldImg"/>
          </p:nvPr>
        </p:nvSpPr>
        <p:spPr/>
      </p:sp>
      <p:sp>
        <p:nvSpPr>
          <p:cNvPr id="28674" name="文本占位符 412674"/>
          <p:cNvSpPr>
            <a:spLocks noGrp="1"/>
          </p:cNvSpPr>
          <p:nvPr>
            <p:ph type="body"/>
          </p:nvPr>
        </p:nvSpPr>
        <p:spPr/>
        <p:txBody>
          <a:bodyPr anchor="t"/>
          <a:p>
            <a:pPr lvl="0" indent="0"/>
            <a:endParaRPr lang="zh-CN" dirty="0"/>
          </a:p>
        </p:txBody>
      </p:sp>
      <p:sp>
        <p:nvSpPr>
          <p:cNvPr id="2867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474113"/>
          <p:cNvSpPr>
            <a:spLocks noRot="1" noTextEdit="1"/>
          </p:cNvSpPr>
          <p:nvPr>
            <p:ph type="sldImg"/>
          </p:nvPr>
        </p:nvSpPr>
        <p:spPr/>
      </p:sp>
      <p:sp>
        <p:nvSpPr>
          <p:cNvPr id="90114" name="文本占位符 474114"/>
          <p:cNvSpPr>
            <a:spLocks noGrp="1"/>
          </p:cNvSpPr>
          <p:nvPr>
            <p:ph type="body"/>
          </p:nvPr>
        </p:nvSpPr>
        <p:spPr/>
        <p:txBody>
          <a:bodyPr anchor="t"/>
          <a:p>
            <a:pPr lvl="0" indent="0"/>
            <a:endParaRPr lang="zh-CN" dirty="0"/>
          </a:p>
        </p:txBody>
      </p:sp>
      <p:sp>
        <p:nvSpPr>
          <p:cNvPr id="9011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幻灯片图像占位符 476161"/>
          <p:cNvSpPr>
            <a:spLocks noRot="1" noTextEdit="1"/>
          </p:cNvSpPr>
          <p:nvPr>
            <p:ph type="sldImg"/>
          </p:nvPr>
        </p:nvSpPr>
        <p:spPr/>
      </p:sp>
      <p:sp>
        <p:nvSpPr>
          <p:cNvPr id="93186" name="文本占位符 476162"/>
          <p:cNvSpPr>
            <a:spLocks noGrp="1"/>
          </p:cNvSpPr>
          <p:nvPr>
            <p:ph type="body"/>
          </p:nvPr>
        </p:nvSpPr>
        <p:spPr/>
        <p:txBody>
          <a:bodyPr anchor="t"/>
          <a:p>
            <a:pPr lvl="0" indent="0"/>
            <a:endParaRPr lang="zh-CN" dirty="0"/>
          </a:p>
        </p:txBody>
      </p:sp>
      <p:sp>
        <p:nvSpPr>
          <p:cNvPr id="9318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幻灯片图像占位符 478209"/>
          <p:cNvSpPr>
            <a:spLocks noRot="1" noTextEdit="1"/>
          </p:cNvSpPr>
          <p:nvPr>
            <p:ph type="sldImg"/>
          </p:nvPr>
        </p:nvSpPr>
        <p:spPr/>
      </p:sp>
      <p:sp>
        <p:nvSpPr>
          <p:cNvPr id="95234" name="文本占位符 478210"/>
          <p:cNvSpPr>
            <a:spLocks noGrp="1"/>
          </p:cNvSpPr>
          <p:nvPr>
            <p:ph type="body"/>
          </p:nvPr>
        </p:nvSpPr>
        <p:spPr/>
        <p:txBody>
          <a:bodyPr anchor="t"/>
          <a:p>
            <a:pPr lvl="0" indent="0"/>
            <a:endParaRPr lang="zh-CN" dirty="0"/>
          </a:p>
        </p:txBody>
      </p:sp>
      <p:sp>
        <p:nvSpPr>
          <p:cNvPr id="9523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幻灯片图像占位符 480257"/>
          <p:cNvSpPr>
            <a:spLocks noRot="1" noTextEdit="1"/>
          </p:cNvSpPr>
          <p:nvPr>
            <p:ph type="sldImg"/>
          </p:nvPr>
        </p:nvSpPr>
        <p:spPr/>
      </p:sp>
      <p:sp>
        <p:nvSpPr>
          <p:cNvPr id="97282" name="文本占位符 480258"/>
          <p:cNvSpPr>
            <a:spLocks noGrp="1"/>
          </p:cNvSpPr>
          <p:nvPr>
            <p:ph type="body"/>
          </p:nvPr>
        </p:nvSpPr>
        <p:spPr/>
        <p:txBody>
          <a:bodyPr anchor="t"/>
          <a:p>
            <a:pPr lvl="0" indent="0"/>
            <a:endParaRPr lang="zh-CN" dirty="0"/>
          </a:p>
        </p:txBody>
      </p:sp>
      <p:sp>
        <p:nvSpPr>
          <p:cNvPr id="9728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幻灯片图像占位符 482305"/>
          <p:cNvSpPr>
            <a:spLocks noRot="1" noTextEdit="1"/>
          </p:cNvSpPr>
          <p:nvPr>
            <p:ph type="sldImg"/>
          </p:nvPr>
        </p:nvSpPr>
        <p:spPr/>
      </p:sp>
      <p:sp>
        <p:nvSpPr>
          <p:cNvPr id="99330" name="文本占位符 482306"/>
          <p:cNvSpPr>
            <a:spLocks noGrp="1"/>
          </p:cNvSpPr>
          <p:nvPr>
            <p:ph type="body"/>
          </p:nvPr>
        </p:nvSpPr>
        <p:spPr/>
        <p:txBody>
          <a:bodyPr anchor="t"/>
          <a:p>
            <a:pPr lvl="0" indent="0"/>
            <a:endParaRPr lang="zh-CN" dirty="0"/>
          </a:p>
        </p:txBody>
      </p:sp>
      <p:sp>
        <p:nvSpPr>
          <p:cNvPr id="9933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484353"/>
          <p:cNvSpPr>
            <a:spLocks noRot="1" noTextEdit="1"/>
          </p:cNvSpPr>
          <p:nvPr>
            <p:ph type="sldImg"/>
          </p:nvPr>
        </p:nvSpPr>
        <p:spPr/>
      </p:sp>
      <p:sp>
        <p:nvSpPr>
          <p:cNvPr id="101378" name="文本占位符 484354"/>
          <p:cNvSpPr>
            <a:spLocks noGrp="1"/>
          </p:cNvSpPr>
          <p:nvPr>
            <p:ph type="body"/>
          </p:nvPr>
        </p:nvSpPr>
        <p:spPr/>
        <p:txBody>
          <a:bodyPr anchor="t"/>
          <a:p>
            <a:pPr lvl="0" indent="0"/>
            <a:endParaRPr lang="zh-CN" dirty="0"/>
          </a:p>
        </p:txBody>
      </p:sp>
      <p:sp>
        <p:nvSpPr>
          <p:cNvPr id="10137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幻灯片图像占位符 486401"/>
          <p:cNvSpPr>
            <a:spLocks noRot="1" noTextEdit="1"/>
          </p:cNvSpPr>
          <p:nvPr>
            <p:ph type="sldImg"/>
          </p:nvPr>
        </p:nvSpPr>
        <p:spPr/>
      </p:sp>
      <p:sp>
        <p:nvSpPr>
          <p:cNvPr id="103426" name="文本占位符 486402"/>
          <p:cNvSpPr>
            <a:spLocks noGrp="1"/>
          </p:cNvSpPr>
          <p:nvPr>
            <p:ph type="body"/>
          </p:nvPr>
        </p:nvSpPr>
        <p:spPr/>
        <p:txBody>
          <a:bodyPr anchor="t"/>
          <a:p>
            <a:pPr lvl="0" indent="0"/>
            <a:endParaRPr lang="zh-CN" dirty="0"/>
          </a:p>
        </p:txBody>
      </p:sp>
      <p:sp>
        <p:nvSpPr>
          <p:cNvPr id="10342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幻灯片图像占位符 488449"/>
          <p:cNvSpPr>
            <a:spLocks noRot="1" noTextEdit="1"/>
          </p:cNvSpPr>
          <p:nvPr>
            <p:ph type="sldImg"/>
          </p:nvPr>
        </p:nvSpPr>
        <p:spPr/>
      </p:sp>
      <p:sp>
        <p:nvSpPr>
          <p:cNvPr id="105474" name="文本占位符 488450"/>
          <p:cNvSpPr>
            <a:spLocks noGrp="1"/>
          </p:cNvSpPr>
          <p:nvPr>
            <p:ph type="body"/>
          </p:nvPr>
        </p:nvSpPr>
        <p:spPr/>
        <p:txBody>
          <a:bodyPr anchor="t"/>
          <a:p>
            <a:pPr lvl="0" indent="0"/>
            <a:endParaRPr lang="zh-CN" dirty="0"/>
          </a:p>
        </p:txBody>
      </p:sp>
      <p:sp>
        <p:nvSpPr>
          <p:cNvPr id="10547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幻灯片图像占位符 491521"/>
          <p:cNvSpPr>
            <a:spLocks noRot="1" noTextEdit="1"/>
          </p:cNvSpPr>
          <p:nvPr>
            <p:ph type="sldImg"/>
          </p:nvPr>
        </p:nvSpPr>
        <p:spPr/>
      </p:sp>
      <p:sp>
        <p:nvSpPr>
          <p:cNvPr id="107522" name="文本占位符 491522"/>
          <p:cNvSpPr>
            <a:spLocks noGrp="1"/>
          </p:cNvSpPr>
          <p:nvPr>
            <p:ph type="body"/>
          </p:nvPr>
        </p:nvSpPr>
        <p:spPr/>
        <p:txBody>
          <a:bodyPr anchor="t"/>
          <a:p>
            <a:pPr lvl="0" indent="0"/>
            <a:endParaRPr lang="zh-CN" dirty="0"/>
          </a:p>
        </p:txBody>
      </p:sp>
      <p:sp>
        <p:nvSpPr>
          <p:cNvPr id="10752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幻灯片图像占位符 493569"/>
          <p:cNvSpPr>
            <a:spLocks noRot="1" noTextEdit="1"/>
          </p:cNvSpPr>
          <p:nvPr>
            <p:ph type="sldImg"/>
          </p:nvPr>
        </p:nvSpPr>
        <p:spPr/>
      </p:sp>
      <p:sp>
        <p:nvSpPr>
          <p:cNvPr id="109570" name="文本占位符 493570"/>
          <p:cNvSpPr>
            <a:spLocks noGrp="1"/>
          </p:cNvSpPr>
          <p:nvPr>
            <p:ph type="body"/>
          </p:nvPr>
        </p:nvSpPr>
        <p:spPr/>
        <p:txBody>
          <a:bodyPr anchor="t"/>
          <a:p>
            <a:pPr lvl="0" indent="0"/>
            <a:endParaRPr lang="zh-CN" dirty="0"/>
          </a:p>
        </p:txBody>
      </p:sp>
      <p:sp>
        <p:nvSpPr>
          <p:cNvPr id="10957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416769"/>
          <p:cNvSpPr>
            <a:spLocks noRot="1" noTextEdit="1"/>
          </p:cNvSpPr>
          <p:nvPr>
            <p:ph type="sldImg"/>
          </p:nvPr>
        </p:nvSpPr>
        <p:spPr/>
      </p:sp>
      <p:sp>
        <p:nvSpPr>
          <p:cNvPr id="32770" name="文本占位符 416770"/>
          <p:cNvSpPr>
            <a:spLocks noGrp="1"/>
          </p:cNvSpPr>
          <p:nvPr>
            <p:ph type="body"/>
          </p:nvPr>
        </p:nvSpPr>
        <p:spPr/>
        <p:txBody>
          <a:bodyPr anchor="t"/>
          <a:p>
            <a:pPr lvl="0" indent="0"/>
            <a:endParaRPr lang="zh-CN" dirty="0"/>
          </a:p>
        </p:txBody>
      </p:sp>
      <p:sp>
        <p:nvSpPr>
          <p:cNvPr id="3277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418817"/>
          <p:cNvSpPr>
            <a:spLocks noRot="1" noTextEdit="1"/>
          </p:cNvSpPr>
          <p:nvPr>
            <p:ph type="sldImg"/>
          </p:nvPr>
        </p:nvSpPr>
        <p:spPr/>
      </p:sp>
      <p:sp>
        <p:nvSpPr>
          <p:cNvPr id="34818" name="文本占位符 418818"/>
          <p:cNvSpPr>
            <a:spLocks noGrp="1"/>
          </p:cNvSpPr>
          <p:nvPr>
            <p:ph type="body"/>
          </p:nvPr>
        </p:nvSpPr>
        <p:spPr/>
        <p:txBody>
          <a:bodyPr anchor="t"/>
          <a:p>
            <a:pPr lvl="0" indent="0"/>
            <a:endParaRPr lang="zh-CN" dirty="0"/>
          </a:p>
        </p:txBody>
      </p:sp>
      <p:sp>
        <p:nvSpPr>
          <p:cNvPr id="3481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420865"/>
          <p:cNvSpPr>
            <a:spLocks noRot="1" noTextEdit="1"/>
          </p:cNvSpPr>
          <p:nvPr>
            <p:ph type="sldImg"/>
          </p:nvPr>
        </p:nvSpPr>
        <p:spPr/>
      </p:sp>
      <p:sp>
        <p:nvSpPr>
          <p:cNvPr id="36866" name="文本占位符 420866"/>
          <p:cNvSpPr>
            <a:spLocks noGrp="1"/>
          </p:cNvSpPr>
          <p:nvPr>
            <p:ph type="body"/>
          </p:nvPr>
        </p:nvSpPr>
        <p:spPr/>
        <p:txBody>
          <a:bodyPr anchor="t"/>
          <a:p>
            <a:pPr lvl="0" indent="0"/>
            <a:endParaRPr lang="zh-CN" dirty="0"/>
          </a:p>
        </p:txBody>
      </p:sp>
      <p:sp>
        <p:nvSpPr>
          <p:cNvPr id="3686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422913"/>
          <p:cNvSpPr>
            <a:spLocks noRot="1" noTextEdit="1"/>
          </p:cNvSpPr>
          <p:nvPr>
            <p:ph type="sldImg"/>
          </p:nvPr>
        </p:nvSpPr>
        <p:spPr/>
      </p:sp>
      <p:sp>
        <p:nvSpPr>
          <p:cNvPr id="38914" name="文本占位符 422914"/>
          <p:cNvSpPr>
            <a:spLocks noGrp="1"/>
          </p:cNvSpPr>
          <p:nvPr>
            <p:ph type="body"/>
          </p:nvPr>
        </p:nvSpPr>
        <p:spPr/>
        <p:txBody>
          <a:bodyPr anchor="t"/>
          <a:p>
            <a:pPr lvl="0" indent="0"/>
            <a:endParaRPr lang="zh-CN" dirty="0"/>
          </a:p>
        </p:txBody>
      </p:sp>
      <p:sp>
        <p:nvSpPr>
          <p:cNvPr id="3891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424961"/>
          <p:cNvSpPr>
            <a:spLocks noRot="1" noTextEdit="1"/>
          </p:cNvSpPr>
          <p:nvPr>
            <p:ph type="sldImg"/>
          </p:nvPr>
        </p:nvSpPr>
        <p:spPr/>
      </p:sp>
      <p:sp>
        <p:nvSpPr>
          <p:cNvPr id="40962" name="文本占位符 424962"/>
          <p:cNvSpPr>
            <a:spLocks noGrp="1"/>
          </p:cNvSpPr>
          <p:nvPr>
            <p:ph type="body"/>
          </p:nvPr>
        </p:nvSpPr>
        <p:spPr/>
        <p:txBody>
          <a:bodyPr anchor="t"/>
          <a:p>
            <a:pPr lvl="0" indent="0"/>
            <a:endParaRPr lang="zh-CN" dirty="0"/>
          </a:p>
        </p:txBody>
      </p:sp>
      <p:sp>
        <p:nvSpPr>
          <p:cNvPr id="4096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427009"/>
          <p:cNvSpPr>
            <a:spLocks noRot="1" noTextEdit="1"/>
          </p:cNvSpPr>
          <p:nvPr>
            <p:ph type="sldImg"/>
          </p:nvPr>
        </p:nvSpPr>
        <p:spPr/>
      </p:sp>
      <p:sp>
        <p:nvSpPr>
          <p:cNvPr id="43010" name="文本占位符 427010"/>
          <p:cNvSpPr>
            <a:spLocks noGrp="1"/>
          </p:cNvSpPr>
          <p:nvPr>
            <p:ph type="body"/>
          </p:nvPr>
        </p:nvSpPr>
        <p:spPr/>
        <p:txBody>
          <a:bodyPr anchor="t"/>
          <a:p>
            <a:pPr lvl="0" indent="0"/>
            <a:endParaRPr lang="zh-CN" dirty="0"/>
          </a:p>
        </p:txBody>
      </p:sp>
      <p:sp>
        <p:nvSpPr>
          <p:cNvPr id="4301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195585"/>
          <p:cNvGrpSpPr/>
          <p:nvPr/>
        </p:nvGrpSpPr>
        <p:grpSpPr>
          <a:xfrm>
            <a:off x="0" y="0"/>
            <a:ext cx="8805863" cy="6858000"/>
            <a:chOff x="0" y="0"/>
            <a:chExt cx="5547" cy="4320"/>
          </a:xfrm>
        </p:grpSpPr>
        <p:grpSp>
          <p:nvGrpSpPr>
            <p:cNvPr id="2051" name="组合 195586"/>
            <p:cNvGrpSpPr/>
            <p:nvPr userDrawn="1"/>
          </p:nvGrpSpPr>
          <p:grpSpPr>
            <a:xfrm rot="-215207">
              <a:off x="3690" y="234"/>
              <a:ext cx="1857" cy="3625"/>
              <a:chOff x="3010" y="778"/>
              <a:chExt cx="1857" cy="3625"/>
            </a:xfrm>
          </p:grpSpPr>
          <p:sp>
            <p:nvSpPr>
              <p:cNvPr id="2052" name="任意多边形 19558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2053" name="任意多边形 19558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2054" name="任意多边形 19558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2055" name="任意多边形 19559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2056" name="任意多边形 19559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2057" name="任意多边形 19559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2058" name="任意多边形 19559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2059" name="任意多边形 19559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2060" name="任意多边形 19559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2061" name="任意多边形 19559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2062" name="任意多边形 19559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2063" name="任意多边形 19559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2064" name="任意多边形 19559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2065" name="组合 195600"/>
            <p:cNvGrpSpPr/>
            <p:nvPr userDrawn="1"/>
          </p:nvGrpSpPr>
          <p:grpSpPr>
            <a:xfrm rot="3220060">
              <a:off x="2630" y="753"/>
              <a:ext cx="569" cy="637"/>
              <a:chOff x="1727" y="866"/>
              <a:chExt cx="129" cy="157"/>
            </a:xfrm>
          </p:grpSpPr>
          <p:sp>
            <p:nvSpPr>
              <p:cNvPr id="2066" name="任意多边形 19560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67" name="任意多边形 19560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68" name="任意多边形 19560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69" name="组合 195604"/>
            <p:cNvGrpSpPr/>
            <p:nvPr userDrawn="1"/>
          </p:nvGrpSpPr>
          <p:grpSpPr>
            <a:xfrm rot="-6691250">
              <a:off x="3635" y="131"/>
              <a:ext cx="356" cy="607"/>
              <a:chOff x="1727" y="866"/>
              <a:chExt cx="129" cy="157"/>
            </a:xfrm>
          </p:grpSpPr>
          <p:sp>
            <p:nvSpPr>
              <p:cNvPr id="2070" name="任意多边形 19560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1" name="任意多边形 19560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2" name="任意多边形 19560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3" name="组合 195608"/>
            <p:cNvGrpSpPr/>
            <p:nvPr userDrawn="1"/>
          </p:nvGrpSpPr>
          <p:grpSpPr>
            <a:xfrm rot="8524840">
              <a:off x="668" y="3321"/>
              <a:ext cx="501" cy="502"/>
              <a:chOff x="1727" y="866"/>
              <a:chExt cx="129" cy="157"/>
            </a:xfrm>
          </p:grpSpPr>
          <p:sp>
            <p:nvSpPr>
              <p:cNvPr id="2074" name="任意多边形 19560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5" name="任意多边形 19561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6" name="任意多边形 19561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7" name="组合 195612"/>
            <p:cNvGrpSpPr/>
            <p:nvPr userDrawn="1"/>
          </p:nvGrpSpPr>
          <p:grpSpPr>
            <a:xfrm rot="4106450" flipH="1">
              <a:off x="392" y="260"/>
              <a:ext cx="709" cy="892"/>
              <a:chOff x="1727" y="866"/>
              <a:chExt cx="129" cy="157"/>
            </a:xfrm>
          </p:grpSpPr>
          <p:sp>
            <p:nvSpPr>
              <p:cNvPr id="2078" name="任意多边形 19561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9" name="任意多边形 19561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80" name="任意多边形 19561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81" name="组合 195616"/>
            <p:cNvGrpSpPr/>
            <p:nvPr userDrawn="1"/>
          </p:nvGrpSpPr>
          <p:grpSpPr>
            <a:xfrm rot="10015322" flipH="1">
              <a:off x="4625" y="2382"/>
              <a:ext cx="709" cy="892"/>
              <a:chOff x="1727" y="866"/>
              <a:chExt cx="129" cy="157"/>
            </a:xfrm>
          </p:grpSpPr>
          <p:sp>
            <p:nvSpPr>
              <p:cNvPr id="2082" name="任意多边形 19561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83" name="任意多边形 19561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84" name="任意多边形 19561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2085" name="任意多边形 19562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2086" name="任意多边形 195621"/>
            <p:cNvSpPr/>
            <p:nvPr userDrawn="1"/>
          </p:nvSpPr>
          <p:spPr>
            <a:xfrm rot="9832527"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2087" name="任意多边形 195622"/>
            <p:cNvSpPr/>
            <p:nvPr userDrawn="1"/>
          </p:nvSpPr>
          <p:spPr>
            <a:xfrm rot="9832527"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2088" name="任意多边形 195623"/>
            <p:cNvSpPr/>
            <p:nvPr userDrawn="1"/>
          </p:nvSpPr>
          <p:spPr>
            <a:xfrm rot="9832527"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2089" name="任意多边形 19562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2090" name="任意多边形 195625"/>
            <p:cNvSpPr/>
            <p:nvPr userDrawn="1"/>
          </p:nvSpPr>
          <p:spPr>
            <a:xfrm rot="9832527"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2091" name="任意多边形 19562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fontAlgn="base"/>
            <a:r>
              <a:rPr lang="zh-CN" altLang="en-US" strike="noStrike" noProof="1" dirty="0"/>
              <a:t>单击此处编辑母版标题样式</a:t>
            </a:r>
            <a:endParaRPr lang="zh-CN" altLang="en-US" strike="noStrike" noProof="1" dirty="0"/>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fontAlgn="base"/>
            <a:r>
              <a:rPr lang="zh-CN" altLang="en-US" strike="noStrike" noProof="1" dirty="0"/>
              <a:t>单击此处编辑母版副标题样式</a:t>
            </a:r>
            <a:endParaRPr lang="zh-CN" altLang="en-US" strike="noStrike" noProof="1" dirty="0"/>
          </a:p>
        </p:txBody>
      </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pPr fontAlgn="base"/>
            <a:endParaRPr lang="zh-CN" altLang="en-US" strike="noStrike" noProof="1" dirty="0">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pPr fontAlgn="base"/>
            <a:endParaRPr lang="zh-CN" altLang="en-US" strike="noStrike" noProof="1" dirty="0"/>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194561"/>
          <p:cNvGrpSpPr/>
          <p:nvPr/>
        </p:nvGrpSpPr>
        <p:grpSpPr>
          <a:xfrm>
            <a:off x="-7937" y="0"/>
            <a:ext cx="2833687" cy="6856413"/>
            <a:chOff x="-5" y="0"/>
            <a:chExt cx="1785" cy="4319"/>
          </a:xfrm>
        </p:grpSpPr>
        <p:sp>
          <p:nvSpPr>
            <p:cNvPr id="1027" name="任意多边形 19456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028" name="组合 194563"/>
            <p:cNvGrpSpPr/>
            <p:nvPr/>
          </p:nvGrpSpPr>
          <p:grpSpPr>
            <a:xfrm rot="-6635092" flipH="1">
              <a:off x="104" y="2441"/>
              <a:ext cx="452" cy="444"/>
              <a:chOff x="1727" y="866"/>
              <a:chExt cx="129" cy="157"/>
            </a:xfrm>
          </p:grpSpPr>
          <p:sp>
            <p:nvSpPr>
              <p:cNvPr id="1029" name="任意多边形 19456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30" name="任意多边形 19456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31" name="任意多边形 19456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32" name="任意多边形 19456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033" name="组合 194568"/>
            <p:cNvGrpSpPr/>
            <p:nvPr/>
          </p:nvGrpSpPr>
          <p:grpSpPr>
            <a:xfrm rot="416244">
              <a:off x="9" y="1746"/>
              <a:ext cx="1771" cy="1741"/>
              <a:chOff x="41" y="2787"/>
              <a:chExt cx="902" cy="833"/>
            </a:xfrm>
          </p:grpSpPr>
          <p:sp>
            <p:nvSpPr>
              <p:cNvPr id="1034" name="任意多边形 19456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035" name="任意多边形 19457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036" name="任意多边形 19457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037" name="任意多边形 19457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038" name="任意多边形 19457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039" name="组合 194574"/>
              <p:cNvGrpSpPr/>
              <p:nvPr userDrawn="1"/>
            </p:nvGrpSpPr>
            <p:grpSpPr>
              <a:xfrm rot="-10713554" flipH="1">
                <a:off x="335" y="3251"/>
                <a:ext cx="608" cy="369"/>
                <a:chOff x="-366" y="1704"/>
                <a:chExt cx="608" cy="369"/>
              </a:xfrm>
            </p:grpSpPr>
            <p:sp>
              <p:nvSpPr>
                <p:cNvPr id="1040" name="任意多边形 194575"/>
                <p:cNvSpPr/>
                <p:nvPr userDrawn="1"/>
              </p:nvSpPr>
              <p:spPr>
                <a:xfrm rot="4200091">
                  <a:off x="-242" y="1805"/>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041" name="任意多边形 194576"/>
                <p:cNvSpPr/>
                <p:nvPr userDrawn="1"/>
              </p:nvSpPr>
              <p:spPr>
                <a:xfrm rot="4200091">
                  <a:off x="123" y="1759"/>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042" name="任意多边形 194577"/>
                <p:cNvSpPr/>
                <p:nvPr userDrawn="1"/>
              </p:nvSpPr>
              <p:spPr>
                <a:xfrm rot="4200091">
                  <a:off x="197" y="1719"/>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043" name="组合 194578"/>
            <p:cNvGrpSpPr/>
            <p:nvPr/>
          </p:nvGrpSpPr>
          <p:grpSpPr>
            <a:xfrm rot="6248562">
              <a:off x="343" y="3854"/>
              <a:ext cx="392" cy="424"/>
              <a:chOff x="1727" y="866"/>
              <a:chExt cx="129" cy="157"/>
            </a:xfrm>
          </p:grpSpPr>
          <p:sp>
            <p:nvSpPr>
              <p:cNvPr id="1044" name="任意多边形 19457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5" name="任意多边形 19458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46" name="任意多边形 19458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47" name="组合 194582"/>
            <p:cNvGrpSpPr/>
            <p:nvPr/>
          </p:nvGrpSpPr>
          <p:grpSpPr>
            <a:xfrm rot="5003157">
              <a:off x="249" y="1102"/>
              <a:ext cx="412" cy="500"/>
              <a:chOff x="1727" y="866"/>
              <a:chExt cx="129" cy="157"/>
            </a:xfrm>
          </p:grpSpPr>
          <p:sp>
            <p:nvSpPr>
              <p:cNvPr id="1048" name="任意多边形 19458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9" name="任意多边形 19458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0" name="任意多边形 19458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51" name="组合 194586"/>
            <p:cNvGrpSpPr/>
            <p:nvPr/>
          </p:nvGrpSpPr>
          <p:grpSpPr>
            <a:xfrm>
              <a:off x="815" y="0"/>
              <a:ext cx="345" cy="367"/>
              <a:chOff x="1727" y="866"/>
              <a:chExt cx="129" cy="157"/>
            </a:xfrm>
          </p:grpSpPr>
          <p:sp>
            <p:nvSpPr>
              <p:cNvPr id="1052" name="任意多边形 19458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53" name="任意多边形 19458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4" name="任意多边形 19458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55" name="任意多边形 19459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056" name="任意多边形 19459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057" name="任意多边形 19459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058" name="任意多边形 19459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059" name="任意多边形 19459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060" name="任意多边形 19459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061" name="任意多边形 19459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062" name="任意多边形 19459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063" name="任意多边形 19459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064" name="任意多边形 19459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065" name="任意多边形 19460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066" name="任意多边形 19460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067" name="任意多边形 19460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068" name="任意多边形 19460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194605" name="标题 194604"/>
          <p:cNvSpPr>
            <a:spLocks noGrp="1"/>
          </p:cNvSpPr>
          <p:nvPr>
            <p:ph type="title"/>
          </p:nvPr>
        </p:nvSpPr>
        <p:spPr>
          <a:xfrm>
            <a:off x="442913" y="103188"/>
            <a:ext cx="8243888" cy="1314450"/>
          </a:xfrm>
          <a:prstGeom prst="rect">
            <a:avLst/>
          </a:prstGeom>
          <a:noFill/>
          <a:ln w="9525">
            <a:noFill/>
          </a:ln>
        </p:spPr>
        <p:txBody>
          <a:bodyPr anchor="b"/>
          <a:p>
            <a:pPr lvl="0" fontAlgn="base"/>
            <a:r>
              <a:rPr lang="zh-CN" altLang="en-US" strike="noStrike" noProof="1" dirty="0"/>
              <a:t>单击此处编辑母版标题样式</a:t>
            </a:r>
            <a:endParaRPr lang="zh-CN" altLang="en-US" strike="noStrike" noProof="1" dirty="0"/>
          </a:p>
        </p:txBody>
      </p:sp>
      <p:sp>
        <p:nvSpPr>
          <p:cNvPr id="1070" name="文本占位符 194605"/>
          <p:cNvSpPr>
            <a:spLocks noGrp="1"/>
          </p:cNvSpPr>
          <p:nvPr>
            <p:ph type="body"/>
          </p:nvPr>
        </p:nvSpPr>
        <p:spPr>
          <a:xfrm>
            <a:off x="457200" y="1600200"/>
            <a:ext cx="8229600" cy="445611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fontAlgn="base"/>
            <a:endParaRPr lang="zh-CN" altLang="en-US" strike="noStrike" noProof="1" dirty="0">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fontAlgn="base"/>
            <a:endParaRPr lang="zh-CN" altLang="en-US" strike="noStrike" noProof="1" dirty="0"/>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11.vml"/><Relationship Id="rId3" Type="http://schemas.openxmlformats.org/officeDocument/2006/relationships/slideLayout" Target="../slideLayouts/slideLayout12.xml"/><Relationship Id="rId2" Type="http://schemas.openxmlformats.org/officeDocument/2006/relationships/image" Target="../media/image22.wmf"/><Relationship Id="rId1"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3.xml"/><Relationship Id="rId2" Type="http://schemas.openxmlformats.org/officeDocument/2006/relationships/image" Target="../media/image23.wmf"/><Relationship Id="rId1"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wmf"/><Relationship Id="rId1"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294913"/>
          <p:cNvSpPr>
            <a:spLocks noGrp="1"/>
          </p:cNvSpPr>
          <p:nvPr>
            <p:ph type="title"/>
          </p:nvPr>
        </p:nvSpPr>
        <p:spPr>
          <a:xfrm>
            <a:off x="635" y="133350"/>
            <a:ext cx="9144000" cy="836613"/>
          </a:xfrm>
        </p:spPr>
        <p:txBody>
          <a:bodyPr anchor="b"/>
          <a:p>
            <a:r>
              <a:rPr lang="zh-CN" altLang="en-US" sz="4000" b="1" dirty="0">
                <a:solidFill>
                  <a:srgbClr val="003366"/>
                </a:solidFill>
                <a:effectLst/>
              </a:rPr>
              <a:t>第</a:t>
            </a:r>
            <a:r>
              <a:rPr lang="en-US" altLang="zh-CN" sz="4000" b="1" dirty="0">
                <a:solidFill>
                  <a:srgbClr val="003366"/>
                </a:solidFill>
                <a:effectLst/>
              </a:rPr>
              <a:t>7</a:t>
            </a:r>
            <a:r>
              <a:rPr lang="zh-CN" altLang="en-US" sz="4000" b="1" dirty="0">
                <a:solidFill>
                  <a:srgbClr val="003366"/>
                </a:solidFill>
                <a:effectLst/>
              </a:rPr>
              <a:t>讲 表单及表单元素</a:t>
            </a:r>
            <a:endParaRPr lang="zh-CN" altLang="en-US" sz="4000" b="1" dirty="0">
              <a:solidFill>
                <a:srgbClr val="003366"/>
              </a:solidFill>
              <a:effectLst/>
            </a:endParaRPr>
          </a:p>
        </p:txBody>
      </p:sp>
      <p:sp>
        <p:nvSpPr>
          <p:cNvPr id="294915" name="内容占位符 294914"/>
          <p:cNvSpPr>
            <a:spLocks noGrp="1"/>
          </p:cNvSpPr>
          <p:nvPr>
            <p:ph idx="1"/>
          </p:nvPr>
        </p:nvSpPr>
        <p:spPr>
          <a:xfrm>
            <a:off x="0" y="1308735"/>
            <a:ext cx="9144635" cy="4608830"/>
          </a:xfrm>
        </p:spPr>
        <p:txBody>
          <a:bodyPr anchor="t"/>
          <a:p>
            <a:pPr>
              <a:lnSpc>
                <a:spcPct val="105000"/>
              </a:lnSpc>
              <a:buClr>
                <a:srgbClr val="FF0000"/>
              </a:buClr>
            </a:pPr>
            <a:r>
              <a:rPr lang="en-US" sz="3300" b="1" dirty="0">
                <a:solidFill>
                  <a:schemeClr val="tx1"/>
                </a:solidFill>
                <a:effectLst/>
              </a:rPr>
              <a:t>7</a:t>
            </a:r>
            <a:r>
              <a:rPr sz="3300" b="1" dirty="0">
                <a:solidFill>
                  <a:schemeClr val="tx1"/>
                </a:solidFill>
                <a:effectLst/>
              </a:rPr>
              <a:t>.1 表单概述</a:t>
            </a:r>
            <a:endParaRPr sz="3300" b="1" dirty="0">
              <a:solidFill>
                <a:schemeClr val="tx1"/>
              </a:solidFill>
              <a:effectLst/>
            </a:endParaRPr>
          </a:p>
          <a:p>
            <a:pPr>
              <a:lnSpc>
                <a:spcPct val="105000"/>
              </a:lnSpc>
              <a:buClr>
                <a:srgbClr val="FF0000"/>
              </a:buClr>
            </a:pPr>
            <a:r>
              <a:rPr lang="en-US" sz="3300" b="1" dirty="0">
                <a:solidFill>
                  <a:schemeClr val="tx1"/>
                </a:solidFill>
                <a:effectLst/>
              </a:rPr>
              <a:t>7</a:t>
            </a:r>
            <a:r>
              <a:rPr sz="3300" b="1" dirty="0">
                <a:solidFill>
                  <a:schemeClr val="tx1"/>
                </a:solidFill>
                <a:effectLst/>
              </a:rPr>
              <a:t>.2 表单标签&lt;form&gt;</a:t>
            </a:r>
            <a:endParaRPr sz="3300" b="1" dirty="0">
              <a:solidFill>
                <a:schemeClr val="tx1"/>
              </a:solidFill>
              <a:effectLst/>
            </a:endParaRPr>
          </a:p>
          <a:p>
            <a:pPr>
              <a:lnSpc>
                <a:spcPct val="105000"/>
              </a:lnSpc>
              <a:buClr>
                <a:srgbClr val="FF0000"/>
              </a:buClr>
            </a:pPr>
            <a:r>
              <a:rPr lang="en-US" sz="3300" b="1" dirty="0">
                <a:solidFill>
                  <a:schemeClr val="tx1"/>
                </a:solidFill>
                <a:effectLst/>
              </a:rPr>
              <a:t>7</a:t>
            </a:r>
            <a:r>
              <a:rPr sz="3300" b="1" dirty="0">
                <a:solidFill>
                  <a:schemeClr val="tx1"/>
                </a:solidFill>
                <a:effectLst/>
              </a:rPr>
              <a:t>.3 &lt;input&gt;输入标签</a:t>
            </a:r>
            <a:endParaRPr sz="3300" b="1" dirty="0">
              <a:solidFill>
                <a:schemeClr val="tx1"/>
              </a:solidFill>
              <a:effectLst/>
            </a:endParaRPr>
          </a:p>
          <a:p>
            <a:pPr>
              <a:lnSpc>
                <a:spcPct val="105000"/>
              </a:lnSpc>
              <a:buClr>
                <a:srgbClr val="FF0000"/>
              </a:buClr>
            </a:pPr>
            <a:r>
              <a:rPr lang="en-US" sz="3300" b="1" dirty="0">
                <a:solidFill>
                  <a:schemeClr val="tx1"/>
                </a:solidFill>
                <a:effectLst/>
              </a:rPr>
              <a:t>7</a:t>
            </a:r>
            <a:r>
              <a:rPr sz="3300" b="1" dirty="0">
                <a:solidFill>
                  <a:schemeClr val="tx1"/>
                </a:solidFill>
                <a:effectLst/>
              </a:rPr>
              <a:t>.</a:t>
            </a:r>
            <a:r>
              <a:rPr lang="en-US" sz="3300" b="1" dirty="0">
                <a:solidFill>
                  <a:schemeClr val="tx1"/>
                </a:solidFill>
                <a:effectLst/>
              </a:rPr>
              <a:t>4</a:t>
            </a:r>
            <a:r>
              <a:rPr sz="3300" b="1" dirty="0">
                <a:solidFill>
                  <a:schemeClr val="tx1"/>
                </a:solidFill>
                <a:effectLst/>
              </a:rPr>
              <a:t> 选择列表标签&lt;select&gt;、&lt;option&gt;</a:t>
            </a:r>
            <a:endParaRPr sz="3300" b="1" dirty="0">
              <a:solidFill>
                <a:schemeClr val="tx1"/>
              </a:solidFill>
              <a:effectLst/>
            </a:endParaRPr>
          </a:p>
          <a:p>
            <a:pPr>
              <a:lnSpc>
                <a:spcPct val="105000"/>
              </a:lnSpc>
              <a:buClr>
                <a:srgbClr val="FF0000"/>
              </a:buClr>
            </a:pPr>
            <a:r>
              <a:rPr lang="en-US" sz="3300" b="1" dirty="0">
                <a:solidFill>
                  <a:schemeClr val="tx1"/>
                </a:solidFill>
                <a:effectLst/>
              </a:rPr>
              <a:t>7</a:t>
            </a:r>
            <a:r>
              <a:rPr sz="3300" b="1" dirty="0">
                <a:solidFill>
                  <a:schemeClr val="tx1"/>
                </a:solidFill>
                <a:effectLst/>
              </a:rPr>
              <a:t>.</a:t>
            </a:r>
            <a:r>
              <a:rPr lang="en-US" sz="3300" b="1" dirty="0">
                <a:solidFill>
                  <a:schemeClr val="tx1"/>
                </a:solidFill>
                <a:effectLst/>
              </a:rPr>
              <a:t>5</a:t>
            </a:r>
            <a:r>
              <a:rPr sz="3300" b="1" dirty="0">
                <a:solidFill>
                  <a:schemeClr val="tx1"/>
                </a:solidFill>
                <a:effectLst/>
              </a:rPr>
              <a:t> 文本域标签&lt;textarea&gt;</a:t>
            </a:r>
            <a:endParaRPr sz="3300" b="1" dirty="0">
              <a:solidFill>
                <a:schemeClr val="tx1"/>
              </a:solidFill>
              <a:effectLst/>
            </a:endParaRPr>
          </a:p>
          <a:p>
            <a:pPr>
              <a:lnSpc>
                <a:spcPct val="105000"/>
              </a:lnSpc>
              <a:buClr>
                <a:srgbClr val="FF0000"/>
              </a:buClr>
            </a:pPr>
            <a:endParaRPr sz="3300" b="1" dirty="0">
              <a:solidFill>
                <a:schemeClr val="tx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94915">
                                            <p:txEl>
                                              <p:charRg st="0" end="9"/>
                                            </p:txEl>
                                          </p:spTgt>
                                        </p:tgtEl>
                                        <p:attrNameLst>
                                          <p:attrName>style.visibility</p:attrName>
                                        </p:attrNameLst>
                                      </p:cBhvr>
                                      <p:to>
                                        <p:strVal val="visible"/>
                                      </p:to>
                                    </p:set>
                                    <p:anim calcmode="lin" valueType="num">
                                      <p:cBhvr additive="base">
                                        <p:cTn id="7" dur="500" fill="hold"/>
                                        <p:tgtEl>
                                          <p:spTgt spid="294915">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4915">
                                            <p:txEl>
                                              <p:charRg st="0" end="9"/>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94915">
                                            <p:txEl>
                                              <p:charRg st="2" end="2"/>
                                            </p:txEl>
                                          </p:spTgt>
                                        </p:tgtEl>
                                        <p:attrNameLst>
                                          <p:attrName>style.visibility</p:attrName>
                                        </p:attrNameLst>
                                      </p:cBhvr>
                                      <p:to>
                                        <p:strVal val="visible"/>
                                      </p:to>
                                    </p:set>
                                    <p:anim calcmode="lin" valueType="num">
                                      <p:cBhvr additive="base">
                                        <p:cTn id="12" dur="500" fill="hold"/>
                                        <p:tgtEl>
                                          <p:spTgt spid="294915">
                                            <p:txEl>
                                              <p:char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94915">
                                            <p:txEl>
                                              <p:char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94915">
                                            <p:txEl>
                                              <p:charRg st="4" end="4"/>
                                            </p:txEl>
                                          </p:spTgt>
                                        </p:tgtEl>
                                        <p:attrNameLst>
                                          <p:attrName>style.visibility</p:attrName>
                                        </p:attrNameLst>
                                      </p:cBhvr>
                                      <p:to>
                                        <p:strVal val="visible"/>
                                      </p:to>
                                    </p:set>
                                    <p:anim calcmode="lin" valueType="num">
                                      <p:cBhvr additive="base">
                                        <p:cTn id="17" dur="500" fill="hold"/>
                                        <p:tgtEl>
                                          <p:spTgt spid="294915">
                                            <p:txEl>
                                              <p:char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4915">
                                            <p:txEl>
                                              <p:char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94915">
                                            <p:txEl>
                                              <p:charRg st="6" end="6"/>
                                            </p:txEl>
                                          </p:spTgt>
                                        </p:tgtEl>
                                        <p:attrNameLst>
                                          <p:attrName>style.visibility</p:attrName>
                                        </p:attrNameLst>
                                      </p:cBhvr>
                                      <p:to>
                                        <p:strVal val="visible"/>
                                      </p:to>
                                    </p:set>
                                    <p:anim calcmode="lin" valueType="num">
                                      <p:cBhvr additive="base">
                                        <p:cTn id="22" dur="500" fill="hold"/>
                                        <p:tgtEl>
                                          <p:spTgt spid="294915">
                                            <p:txEl>
                                              <p:char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94915">
                                            <p:txEl>
                                              <p:charRg st="6" end="6"/>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94915">
                                            <p:txEl>
                                              <p:charRg st="8" end="8"/>
                                            </p:txEl>
                                          </p:spTgt>
                                        </p:tgtEl>
                                        <p:attrNameLst>
                                          <p:attrName>style.visibility</p:attrName>
                                        </p:attrNameLst>
                                      </p:cBhvr>
                                      <p:to>
                                        <p:strVal val="visible"/>
                                      </p:to>
                                    </p:set>
                                    <p:anim calcmode="lin" valueType="num">
                                      <p:cBhvr additive="base">
                                        <p:cTn id="27" dur="500" fill="hold"/>
                                        <p:tgtEl>
                                          <p:spTgt spid="294915">
                                            <p:txEl>
                                              <p:charRg st="8" end="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94915">
                                            <p:txEl>
                                              <p:charRg st="8" end="8"/>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94915">
                                            <p:txEl>
                                              <p:charRg st="10" end="10"/>
                                            </p:txEl>
                                          </p:spTgt>
                                        </p:tgtEl>
                                        <p:attrNameLst>
                                          <p:attrName>style.visibility</p:attrName>
                                        </p:attrNameLst>
                                      </p:cBhvr>
                                      <p:to>
                                        <p:strVal val="visible"/>
                                      </p:to>
                                    </p:set>
                                    <p:anim calcmode="lin" valueType="num">
                                      <p:cBhvr additive="base">
                                        <p:cTn id="32" dur="500" fill="hold"/>
                                        <p:tgtEl>
                                          <p:spTgt spid="294915">
                                            <p:txEl>
                                              <p:charRg st="10" end="1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94915">
                                            <p:txEl>
                                              <p:charRg st="10" end="10"/>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294915">
                                            <p:txEl>
                                              <p:charRg st="12" end="12"/>
                                            </p:txEl>
                                          </p:spTgt>
                                        </p:tgtEl>
                                        <p:attrNameLst>
                                          <p:attrName>style.visibility</p:attrName>
                                        </p:attrNameLst>
                                      </p:cBhvr>
                                      <p:to>
                                        <p:strVal val="visible"/>
                                      </p:to>
                                    </p:set>
                                    <p:anim calcmode="lin" valueType="num">
                                      <p:cBhvr additive="base">
                                        <p:cTn id="37" dur="500" fill="hold"/>
                                        <p:tgtEl>
                                          <p:spTgt spid="294915">
                                            <p:txEl>
                                              <p:charRg st="12" end="1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4915">
                                            <p:txEl>
                                              <p:charRg st="12" end="12"/>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294915">
                                            <p:txEl>
                                              <p:charRg st="14" end="14"/>
                                            </p:txEl>
                                          </p:spTgt>
                                        </p:tgtEl>
                                        <p:attrNameLst>
                                          <p:attrName>style.visibility</p:attrName>
                                        </p:attrNameLst>
                                      </p:cBhvr>
                                      <p:to>
                                        <p:strVal val="visible"/>
                                      </p:to>
                                    </p:set>
                                    <p:anim calcmode="lin" valueType="num">
                                      <p:cBhvr additive="base">
                                        <p:cTn id="42" dur="500" fill="hold"/>
                                        <p:tgtEl>
                                          <p:spTgt spid="294915">
                                            <p:txEl>
                                              <p:charRg st="14" end="1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94915">
                                            <p:txEl>
                                              <p:charRg st="14" end="14"/>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294915">
                                            <p:txEl>
                                              <p:charRg st="2" end="2"/>
                                            </p:txEl>
                                          </p:spTgt>
                                        </p:tgtEl>
                                        <p:attrNameLst>
                                          <p:attrName>style.visibility</p:attrName>
                                        </p:attrNameLst>
                                      </p:cBhvr>
                                      <p:to>
                                        <p:strVal val="visible"/>
                                      </p:to>
                                    </p:set>
                                    <p:anim calcmode="lin" valueType="num">
                                      <p:cBhvr additive="base">
                                        <p:cTn id="47" dur="500" fill="hold"/>
                                        <p:tgtEl>
                                          <p:spTgt spid="294915">
                                            <p:txEl>
                                              <p:charRg st="2" end="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94915">
                                            <p:txEl>
                                              <p:charRg st="2" end="2"/>
                                            </p:txEl>
                                          </p:spTgt>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nodeType="afterEffect">
                                  <p:stCondLst>
                                    <p:cond delay="0"/>
                                  </p:stCondLst>
                                  <p:childTnLst>
                                    <p:set>
                                      <p:cBhvr>
                                        <p:cTn id="51" dur="1" fill="hold">
                                          <p:stCondLst>
                                            <p:cond delay="0"/>
                                          </p:stCondLst>
                                        </p:cTn>
                                        <p:tgtEl>
                                          <p:spTgt spid="294915">
                                            <p:txEl>
                                              <p:charRg st="4" end="4"/>
                                            </p:txEl>
                                          </p:spTgt>
                                        </p:tgtEl>
                                        <p:attrNameLst>
                                          <p:attrName>style.visibility</p:attrName>
                                        </p:attrNameLst>
                                      </p:cBhvr>
                                      <p:to>
                                        <p:strVal val="visible"/>
                                      </p:to>
                                    </p:set>
                                    <p:anim calcmode="lin" valueType="num">
                                      <p:cBhvr additive="base">
                                        <p:cTn id="52" dur="500" fill="hold"/>
                                        <p:tgtEl>
                                          <p:spTgt spid="294915">
                                            <p:txEl>
                                              <p:charRg st="4" end="4"/>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294915">
                                            <p:txEl>
                                              <p:charRg st="4" end="4"/>
                                            </p:txEl>
                                          </p:spTgt>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nodeType="afterEffect">
                                  <p:stCondLst>
                                    <p:cond delay="0"/>
                                  </p:stCondLst>
                                  <p:childTnLst>
                                    <p:set>
                                      <p:cBhvr>
                                        <p:cTn id="56" dur="1" fill="hold">
                                          <p:stCondLst>
                                            <p:cond delay="0"/>
                                          </p:stCondLst>
                                        </p:cTn>
                                        <p:tgtEl>
                                          <p:spTgt spid="294915">
                                            <p:txEl>
                                              <p:charRg st="6" end="6"/>
                                            </p:txEl>
                                          </p:spTgt>
                                        </p:tgtEl>
                                        <p:attrNameLst>
                                          <p:attrName>style.visibility</p:attrName>
                                        </p:attrNameLst>
                                      </p:cBhvr>
                                      <p:to>
                                        <p:strVal val="visible"/>
                                      </p:to>
                                    </p:set>
                                    <p:anim calcmode="lin" valueType="num">
                                      <p:cBhvr additive="base">
                                        <p:cTn id="57" dur="500" fill="hold"/>
                                        <p:tgtEl>
                                          <p:spTgt spid="294915">
                                            <p:txEl>
                                              <p:charRg st="6" end="6"/>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94915">
                                            <p:txEl>
                                              <p:charRg st="6" end="6"/>
                                            </p:txEl>
                                          </p:spTgt>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nodeType="afterEffect">
                                  <p:stCondLst>
                                    <p:cond delay="0"/>
                                  </p:stCondLst>
                                  <p:childTnLst>
                                    <p:set>
                                      <p:cBhvr>
                                        <p:cTn id="61" dur="1" fill="hold">
                                          <p:stCondLst>
                                            <p:cond delay="0"/>
                                          </p:stCondLst>
                                        </p:cTn>
                                        <p:tgtEl>
                                          <p:spTgt spid="294915">
                                            <p:txEl>
                                              <p:charRg st="8" end="8"/>
                                            </p:txEl>
                                          </p:spTgt>
                                        </p:tgtEl>
                                        <p:attrNameLst>
                                          <p:attrName>style.visibility</p:attrName>
                                        </p:attrNameLst>
                                      </p:cBhvr>
                                      <p:to>
                                        <p:strVal val="visible"/>
                                      </p:to>
                                    </p:set>
                                    <p:anim calcmode="lin" valueType="num">
                                      <p:cBhvr additive="base">
                                        <p:cTn id="62" dur="500" fill="hold"/>
                                        <p:tgtEl>
                                          <p:spTgt spid="294915">
                                            <p:txEl>
                                              <p:charRg st="8" end="8"/>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94915">
                                            <p:txEl>
                                              <p:charRg st="8" end="8"/>
                                            </p:txEl>
                                          </p:spTgt>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fill="hold" nodeType="afterEffect">
                                  <p:stCondLst>
                                    <p:cond delay="0"/>
                                  </p:stCondLst>
                                  <p:childTnLst>
                                    <p:set>
                                      <p:cBhvr>
                                        <p:cTn id="66" dur="1" fill="hold">
                                          <p:stCondLst>
                                            <p:cond delay="0"/>
                                          </p:stCondLst>
                                        </p:cTn>
                                        <p:tgtEl>
                                          <p:spTgt spid="294915">
                                            <p:txEl>
                                              <p:charRg st="10" end="10"/>
                                            </p:txEl>
                                          </p:spTgt>
                                        </p:tgtEl>
                                        <p:attrNameLst>
                                          <p:attrName>style.visibility</p:attrName>
                                        </p:attrNameLst>
                                      </p:cBhvr>
                                      <p:to>
                                        <p:strVal val="visible"/>
                                      </p:to>
                                    </p:set>
                                    <p:anim calcmode="lin" valueType="num">
                                      <p:cBhvr additive="base">
                                        <p:cTn id="67" dur="500" fill="hold"/>
                                        <p:tgtEl>
                                          <p:spTgt spid="294915">
                                            <p:txEl>
                                              <p:char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94915">
                                            <p:txEl>
                                              <p:char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3939" name="内容占位符 423938"/>
          <p:cNvSpPr>
            <a:spLocks noGrp="1"/>
          </p:cNvSpPr>
          <p:nvPr>
            <p:ph idx="1"/>
          </p:nvPr>
        </p:nvSpPr>
        <p:spPr>
          <a:xfrm>
            <a:off x="574675" y="397510"/>
            <a:ext cx="8086090" cy="5582920"/>
          </a:xfrm>
        </p:spPr>
        <p:txBody>
          <a:bodyPr anchor="t"/>
          <a:p>
            <a:pPr lvl="1" algn="ctr">
              <a:buClr>
                <a:srgbClr val="FFFFCC"/>
              </a:buClr>
              <a:buNone/>
            </a:pPr>
            <a:r>
              <a:rPr lang="en-US" altLang="zh-CN" b="1" dirty="0">
                <a:solidFill>
                  <a:schemeClr val="tx1"/>
                </a:solidFill>
                <a:effectLst/>
              </a:rPr>
              <a:t>type</a:t>
            </a:r>
            <a:r>
              <a:rPr lang="zh-CN" altLang="en-US" b="1" dirty="0">
                <a:solidFill>
                  <a:schemeClr val="tx1"/>
                </a:solidFill>
                <a:effectLst/>
              </a:rPr>
              <a:t>属性值</a:t>
            </a:r>
            <a:endParaRPr lang="zh-CN" altLang="en-US" b="1" dirty="0">
              <a:solidFill>
                <a:schemeClr val="tx1"/>
              </a:solidFill>
              <a:effectLst/>
            </a:endParaRPr>
          </a:p>
        </p:txBody>
      </p:sp>
      <p:graphicFrame>
        <p:nvGraphicFramePr>
          <p:cNvPr id="423978" name="表格 423977"/>
          <p:cNvGraphicFramePr/>
          <p:nvPr>
            <p:custDataLst>
              <p:tags r:id="rId1"/>
            </p:custDataLst>
          </p:nvPr>
        </p:nvGraphicFramePr>
        <p:xfrm>
          <a:off x="684213" y="969963"/>
          <a:ext cx="7924800" cy="5599113"/>
        </p:xfrm>
        <a:graphic>
          <a:graphicData uri="http://schemas.openxmlformats.org/drawingml/2006/table">
            <a:tbl>
              <a:tblPr/>
              <a:tblGrid>
                <a:gridCol w="2735263"/>
                <a:gridCol w="5189537"/>
              </a:tblGrid>
              <a:tr h="5699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600" b="1" dirty="0">
                          <a:solidFill>
                            <a:srgbClr val="000000"/>
                          </a:solidFill>
                        </a:rPr>
                        <a:t>属性值  </a:t>
                      </a:r>
                      <a:endParaRPr lang="zh-CN" altLang="en-US" sz="2600" b="1" dirty="0">
                        <a:solidFill>
                          <a:srgbClr val="00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600" b="1" dirty="0">
                          <a:solidFill>
                            <a:srgbClr val="000000"/>
                          </a:solidFill>
                        </a:rPr>
                        <a:t>描  述</a:t>
                      </a:r>
                      <a:endParaRPr lang="zh-CN" altLang="en-US" sz="2600" b="1" dirty="0">
                        <a:solidFill>
                          <a:srgbClr val="00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text</a:t>
                      </a:r>
                      <a:endParaRPr lang="en-US" altLang="zh-CN" sz="2600" b="1">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设置单行文本框元素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password</a:t>
                      </a:r>
                      <a:endParaRPr lang="en-US" altLang="zh-CN" sz="2600" b="1">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设置密码元素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file</a:t>
                      </a:r>
                      <a:endParaRPr lang="en-US" altLang="zh-CN" sz="2600" b="1">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设置文件</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hidden</a:t>
                      </a:r>
                      <a:endParaRPr lang="en-US" altLang="zh-CN" sz="2600" b="1">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设置隐藏</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radio</a:t>
                      </a:r>
                      <a:endParaRPr lang="en-US" altLang="zh-CN" sz="2600" b="1">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设置单选按钮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checkbox</a:t>
                      </a:r>
                      <a:endParaRPr lang="en-US" altLang="zh-CN" sz="2600" b="1">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设置复选按钮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button</a:t>
                      </a:r>
                      <a:endParaRPr lang="en-US" altLang="zh-CN" sz="2600" b="1">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设置普通按钮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submit</a:t>
                      </a:r>
                      <a:endParaRPr lang="en-US" altLang="zh-CN" sz="2600" b="1">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设置提交按钮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reset</a:t>
                      </a:r>
                      <a:endParaRPr lang="en-US" altLang="zh-CN" sz="2600" b="1">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设置重置按钮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image</a:t>
                      </a:r>
                      <a:endParaRPr lang="en-US" altLang="zh-CN" sz="2600" b="1">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设置图像提交按钮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425985"/>
          <p:cNvSpPr>
            <a:spLocks noGrp="1"/>
          </p:cNvSpPr>
          <p:nvPr>
            <p:ph type="title"/>
          </p:nvPr>
        </p:nvSpPr>
        <p:spPr>
          <a:xfrm>
            <a:off x="0" y="16510"/>
            <a:ext cx="8229600" cy="577215"/>
          </a:xfrm>
        </p:spPr>
        <p:txBody>
          <a:bodyPr anchor="b"/>
          <a:p>
            <a:pPr algn="l"/>
            <a:r>
              <a:rPr lang="en-US" altLang="zh-CN" sz="3300" b="1" dirty="0">
                <a:solidFill>
                  <a:srgbClr val="003366"/>
                </a:solidFill>
                <a:effectLst/>
              </a:rPr>
              <a:t>1. </a:t>
            </a:r>
            <a:r>
              <a:rPr lang="zh-CN" altLang="en-US" sz="3300" b="1" dirty="0">
                <a:solidFill>
                  <a:srgbClr val="003366"/>
                </a:solidFill>
                <a:effectLst/>
              </a:rPr>
              <a:t>文本框</a:t>
            </a:r>
            <a:endParaRPr lang="en-US" altLang="zh-CN" sz="3300" b="1">
              <a:solidFill>
                <a:srgbClr val="003366"/>
              </a:solidFill>
              <a:effectLst/>
            </a:endParaRPr>
          </a:p>
        </p:txBody>
      </p:sp>
      <p:sp>
        <p:nvSpPr>
          <p:cNvPr id="425987" name="文本占位符 425986"/>
          <p:cNvSpPr>
            <a:spLocks noGrp="1"/>
          </p:cNvSpPr>
          <p:nvPr>
            <p:ph type="body" sz="half" idx="1"/>
          </p:nvPr>
        </p:nvSpPr>
        <p:spPr>
          <a:xfrm>
            <a:off x="-635" y="520065"/>
            <a:ext cx="9127490" cy="5670550"/>
          </a:xfrm>
        </p:spPr>
        <p:txBody>
          <a:bodyPr anchor="t"/>
          <a:p>
            <a:pPr>
              <a:lnSpc>
                <a:spcPct val="110000"/>
              </a:lnSpc>
              <a:spcBef>
                <a:spcPts val="0"/>
              </a:spcBef>
              <a:spcAft>
                <a:spcPts val="0"/>
              </a:spcAft>
              <a:buClr>
                <a:srgbClr val="FF0000"/>
              </a:buClr>
              <a:buFont typeface="Arial" panose="020B0604020202020204" pitchFamily="34" charset="0"/>
              <a:buChar char="•"/>
            </a:pPr>
            <a:r>
              <a:rPr lang="zh-CN" altLang="en-US" sz="2800" b="1" dirty="0">
                <a:solidFill>
                  <a:srgbClr val="000000"/>
                </a:solidFill>
              </a:rPr>
              <a:t>当type属性取值为“text”时，input标签将创建一个单行输入文本框。该文本框用于提供给访问者输入文本信息，输入的信息将以明文显示。</a:t>
            </a:r>
            <a:endParaRPr lang="zh-CN" altLang="en-US" sz="2800" b="1" dirty="0">
              <a:solidFill>
                <a:srgbClr val="000000"/>
              </a:solidFill>
            </a:endParaRPr>
          </a:p>
          <a:p>
            <a:pPr>
              <a:lnSpc>
                <a:spcPct val="110000"/>
              </a:lnSpc>
              <a:spcBef>
                <a:spcPts val="0"/>
              </a:spcBef>
              <a:spcAft>
                <a:spcPts val="0"/>
              </a:spcAft>
              <a:buClr>
                <a:srgbClr val="FF0000"/>
              </a:buClr>
              <a:buFont typeface="Arial" panose="020B0604020202020204" pitchFamily="34" charset="0"/>
              <a:buChar char="•"/>
            </a:pPr>
            <a:r>
              <a:rPr lang="zh-CN" altLang="en-US" sz="2800" b="1" dirty="0">
                <a:solidFill>
                  <a:srgbClr val="000000"/>
                </a:solidFill>
              </a:rPr>
              <a:t>基本语法</a:t>
            </a:r>
            <a:endParaRPr lang="zh-CN" altLang="en-US" sz="2800" b="1" dirty="0">
              <a:solidFill>
                <a:srgbClr val="000000"/>
              </a:solidFill>
            </a:endParaRPr>
          </a:p>
          <a:p>
            <a:pPr marL="990600" lvl="1" indent="-533400">
              <a:spcBef>
                <a:spcPct val="0"/>
              </a:spcBef>
              <a:buClr>
                <a:srgbClr val="FFFFCC"/>
              </a:buClr>
              <a:buNone/>
            </a:pPr>
            <a:r>
              <a:rPr lang="en-US" altLang="zh-CN" sz="2600" b="1">
                <a:solidFill>
                  <a:schemeClr val="tx1"/>
                </a:solidFill>
              </a:rPr>
              <a:t>&lt;input type="</a:t>
            </a:r>
            <a:r>
              <a:rPr lang="en-US" altLang="zh-CN" sz="2600" b="1">
                <a:solidFill>
                  <a:srgbClr val="FF0000"/>
                </a:solidFill>
              </a:rPr>
              <a:t>text</a:t>
            </a:r>
            <a:r>
              <a:rPr lang="en-US" altLang="zh-CN" sz="2600" b="1">
                <a:solidFill>
                  <a:schemeClr val="tx1"/>
                </a:solidFill>
              </a:rPr>
              <a:t>" name="文本框名称"&gt;</a:t>
            </a:r>
            <a:endParaRPr lang="en-US" altLang="zh-CN" sz="2600" b="1">
              <a:solidFill>
                <a:schemeClr val="tx1"/>
              </a:solidFill>
            </a:endParaRPr>
          </a:p>
          <a:p>
            <a:pPr>
              <a:spcBef>
                <a:spcPct val="30000"/>
              </a:spcBef>
              <a:spcAft>
                <a:spcPct val="20000"/>
              </a:spcAft>
              <a:buClr>
                <a:srgbClr val="FF0000"/>
              </a:buClr>
              <a:buFont typeface="Arial" panose="020B0604020202020204" pitchFamily="34" charset="0"/>
              <a:buChar char="•"/>
            </a:pPr>
            <a:r>
              <a:rPr lang="zh-CN" altLang="en-US" sz="2600" b="1" dirty="0">
                <a:solidFill>
                  <a:srgbClr val="000000"/>
                </a:solidFill>
                <a:sym typeface="+mn-ea"/>
              </a:rPr>
              <a:t>语法说明：</a:t>
            </a:r>
            <a:endParaRPr lang="zh-CN" altLang="en-US" sz="2600" b="1" dirty="0">
              <a:solidFill>
                <a:srgbClr val="000000"/>
              </a:solidFill>
            </a:endParaRPr>
          </a:p>
          <a:p>
            <a:pPr marL="990600" lvl="1" indent="-533400">
              <a:lnSpc>
                <a:spcPct val="110000"/>
              </a:lnSpc>
              <a:spcBef>
                <a:spcPct val="0"/>
              </a:spcBef>
              <a:buClr>
                <a:srgbClr val="FFFFCC"/>
              </a:buClr>
              <a:buNone/>
            </a:pPr>
            <a:r>
              <a:rPr lang="en-US" altLang="zh-CN" sz="2600" b="1">
                <a:sym typeface="+mn-ea"/>
              </a:rPr>
              <a:t>type属性值必须为“text”，另外，name属性为必设属</a:t>
            </a:r>
            <a:endParaRPr lang="en-US" altLang="zh-CN" sz="2600" b="1">
              <a:sym typeface="+mn-ea"/>
            </a:endParaRPr>
          </a:p>
          <a:p>
            <a:pPr marL="990600" lvl="1" indent="-533400">
              <a:lnSpc>
                <a:spcPct val="110000"/>
              </a:lnSpc>
              <a:spcBef>
                <a:spcPct val="0"/>
              </a:spcBef>
              <a:buClr>
                <a:srgbClr val="FFFFCC"/>
              </a:buClr>
              <a:buNone/>
            </a:pPr>
            <a:r>
              <a:rPr lang="en-US" altLang="zh-CN" sz="2600" b="1">
                <a:sym typeface="+mn-ea"/>
              </a:rPr>
              <a:t>性。除了type和name属性外，文本框还</a:t>
            </a:r>
            <a:r>
              <a:rPr lang="zh-CN" altLang="en-US" sz="2600" b="1">
                <a:sym typeface="+mn-ea"/>
              </a:rPr>
              <a:t>有</a:t>
            </a:r>
            <a:r>
              <a:rPr lang="en-US" altLang="zh-CN" sz="2600" b="1">
                <a:sym typeface="+mn-ea"/>
              </a:rPr>
              <a:t>maxlength、</a:t>
            </a:r>
            <a:endParaRPr lang="en-US" altLang="zh-CN" sz="2600" b="1">
              <a:sym typeface="+mn-ea"/>
            </a:endParaRPr>
          </a:p>
          <a:p>
            <a:pPr marL="990600" lvl="1" indent="-533400">
              <a:lnSpc>
                <a:spcPct val="110000"/>
              </a:lnSpc>
              <a:spcBef>
                <a:spcPct val="0"/>
              </a:spcBef>
              <a:buClr>
                <a:srgbClr val="FFFFCC"/>
              </a:buClr>
              <a:buNone/>
            </a:pPr>
            <a:r>
              <a:rPr lang="en-US" altLang="zh-CN" sz="2600" b="1">
                <a:sym typeface="+mn-ea"/>
              </a:rPr>
              <a:t>size和value等可选属性。</a:t>
            </a:r>
            <a:endParaRPr lang="en-US" altLang="zh-CN" sz="2600" b="1">
              <a:sym typeface="+mn-ea"/>
            </a:endParaRPr>
          </a:p>
          <a:p>
            <a:pPr marL="990600" lvl="1" indent="-533400">
              <a:spcBef>
                <a:spcPct val="0"/>
              </a:spcBef>
              <a:buClr>
                <a:srgbClr val="FFFFCC"/>
              </a:buClr>
              <a:buNone/>
            </a:pPr>
            <a:endParaRPr lang="en-US" altLang="zh-CN" sz="2600" b="1">
              <a:solidFill>
                <a:schemeClr val="tx1"/>
              </a:solidFill>
            </a:endParaRPr>
          </a:p>
        </p:txBody>
      </p:sp>
      <p:graphicFrame>
        <p:nvGraphicFramePr>
          <p:cNvPr id="3" name="对象 2"/>
          <p:cNvGraphicFramePr/>
          <p:nvPr/>
        </p:nvGraphicFramePr>
        <p:xfrm>
          <a:off x="180340" y="4789805"/>
          <a:ext cx="8766175" cy="2077720"/>
        </p:xfrm>
        <a:graphic>
          <a:graphicData uri="http://schemas.openxmlformats.org/presentationml/2006/ole">
            <mc:AlternateContent xmlns:mc="http://schemas.openxmlformats.org/markup-compatibility/2006">
              <mc:Choice xmlns:v="urn:schemas-microsoft-com:vml" Requires="v">
                <p:oleObj spid="_x0000_s4" name="" r:id="rId1" imgW="8972550" imgH="2314575" progId="Paint.Picture">
                  <p:embed/>
                </p:oleObj>
              </mc:Choice>
              <mc:Fallback>
                <p:oleObj name="" r:id="rId1" imgW="8972550" imgH="2314575" progId="Paint.Picture">
                  <p:embed/>
                  <p:pic>
                    <p:nvPicPr>
                      <p:cNvPr id="0" name="图片 3"/>
                      <p:cNvPicPr/>
                      <p:nvPr/>
                    </p:nvPicPr>
                    <p:blipFill>
                      <a:blip r:embed="rId2"/>
                      <a:stretch>
                        <a:fillRect/>
                      </a:stretch>
                    </p:blipFill>
                    <p:spPr>
                      <a:xfrm>
                        <a:off x="180340" y="4789805"/>
                        <a:ext cx="8766175" cy="207772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428033"/>
          <p:cNvSpPr>
            <a:spLocks noGrp="1"/>
          </p:cNvSpPr>
          <p:nvPr>
            <p:ph type="title"/>
          </p:nvPr>
        </p:nvSpPr>
        <p:spPr>
          <a:xfrm>
            <a:off x="64770" y="108585"/>
            <a:ext cx="8557895" cy="623570"/>
          </a:xfrm>
        </p:spPr>
        <p:txBody>
          <a:bodyPr anchor="b"/>
          <a:p>
            <a:pPr algn="l"/>
            <a:r>
              <a:rPr lang="zh-CN" altLang="en-US" sz="3000" b="1" dirty="0">
                <a:solidFill>
                  <a:srgbClr val="003366"/>
                </a:solidFill>
                <a:effectLst/>
              </a:rPr>
              <a:t>文本框创建示例：</a:t>
            </a:r>
            <a:endParaRPr lang="zh-CN" altLang="en-US" sz="3000" b="1" dirty="0">
              <a:solidFill>
                <a:srgbClr val="003366"/>
              </a:solidFill>
              <a:effectLst/>
            </a:endParaRPr>
          </a:p>
        </p:txBody>
      </p:sp>
      <p:graphicFrame>
        <p:nvGraphicFramePr>
          <p:cNvPr id="3" name="对象 2"/>
          <p:cNvGraphicFramePr/>
          <p:nvPr/>
        </p:nvGraphicFramePr>
        <p:xfrm>
          <a:off x="139700" y="1101725"/>
          <a:ext cx="8482965" cy="5601335"/>
        </p:xfrm>
        <a:graphic>
          <a:graphicData uri="http://schemas.openxmlformats.org/presentationml/2006/ole">
            <mc:AlternateContent xmlns:mc="http://schemas.openxmlformats.org/markup-compatibility/2006">
              <mc:Choice xmlns:v="urn:schemas-microsoft-com:vml" Requires="v">
                <p:oleObj spid="_x0000_s4" name="" r:id="rId1" imgW="7391400" imgH="3648075" progId="Paint.Picture">
                  <p:embed/>
                </p:oleObj>
              </mc:Choice>
              <mc:Fallback>
                <p:oleObj name="" r:id="rId1" imgW="7391400" imgH="3648075" progId="Paint.Picture">
                  <p:embed/>
                  <p:pic>
                    <p:nvPicPr>
                      <p:cNvPr id="0" name="图片 3"/>
                      <p:cNvPicPr/>
                      <p:nvPr/>
                    </p:nvPicPr>
                    <p:blipFill>
                      <a:blip r:embed="rId2"/>
                      <a:stretch>
                        <a:fillRect/>
                      </a:stretch>
                    </p:blipFill>
                    <p:spPr>
                      <a:xfrm>
                        <a:off x="139700" y="1101725"/>
                        <a:ext cx="8482965" cy="5601335"/>
                      </a:xfrm>
                      <a:prstGeom prst="rect">
                        <a:avLst/>
                      </a:prstGeom>
                    </p:spPr>
                  </p:pic>
                </p:oleObj>
              </mc:Fallback>
            </mc:AlternateContent>
          </a:graphicData>
        </a:graphic>
      </p:graphicFrame>
      <p:graphicFrame>
        <p:nvGraphicFramePr>
          <p:cNvPr id="5" name="对象 4"/>
          <p:cNvGraphicFramePr/>
          <p:nvPr/>
        </p:nvGraphicFramePr>
        <p:xfrm>
          <a:off x="5662295" y="924560"/>
          <a:ext cx="2907665" cy="2621280"/>
        </p:xfrm>
        <a:graphic>
          <a:graphicData uri="http://schemas.openxmlformats.org/presentationml/2006/ole">
            <mc:AlternateContent xmlns:mc="http://schemas.openxmlformats.org/markup-compatibility/2006">
              <mc:Choice xmlns:v="urn:schemas-microsoft-com:vml" Requires="v">
                <p:oleObj spid="_x0000_s6" name="" r:id="rId3" imgW="2905125" imgH="2619375" progId="Paint.Picture">
                  <p:embed/>
                </p:oleObj>
              </mc:Choice>
              <mc:Fallback>
                <p:oleObj name="" r:id="rId3" imgW="2905125" imgH="2619375" progId="Paint.Picture">
                  <p:embed/>
                  <p:pic>
                    <p:nvPicPr>
                      <p:cNvPr id="0" name="图片 5"/>
                      <p:cNvPicPr/>
                      <p:nvPr/>
                    </p:nvPicPr>
                    <p:blipFill>
                      <a:blip r:embed="rId4"/>
                      <a:stretch>
                        <a:fillRect/>
                      </a:stretch>
                    </p:blipFill>
                    <p:spPr>
                      <a:xfrm>
                        <a:off x="5662295" y="924560"/>
                        <a:ext cx="2907665" cy="262128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430081"/>
          <p:cNvSpPr>
            <a:spLocks noGrp="1"/>
          </p:cNvSpPr>
          <p:nvPr>
            <p:ph type="title"/>
          </p:nvPr>
        </p:nvSpPr>
        <p:spPr>
          <a:xfrm>
            <a:off x="-317" y="136525"/>
            <a:ext cx="8451850" cy="504825"/>
          </a:xfrm>
        </p:spPr>
        <p:txBody>
          <a:bodyPr anchor="b"/>
          <a:p>
            <a:pPr algn="l"/>
            <a:r>
              <a:rPr lang="en-US" altLang="zh-CN" sz="3300" b="1" dirty="0">
                <a:solidFill>
                  <a:srgbClr val="003366"/>
                </a:solidFill>
                <a:effectLst/>
              </a:rPr>
              <a:t>2. </a:t>
            </a:r>
            <a:r>
              <a:rPr lang="zh-CN" altLang="en-US" sz="3300" b="1" dirty="0">
                <a:solidFill>
                  <a:srgbClr val="003366"/>
                </a:solidFill>
                <a:effectLst/>
              </a:rPr>
              <a:t>密码框</a:t>
            </a:r>
            <a:r>
              <a:rPr lang="en-US" altLang="zh-CN" sz="3300" b="1">
                <a:solidFill>
                  <a:srgbClr val="003366"/>
                </a:solidFill>
                <a:effectLst/>
              </a:rPr>
              <a:t>password</a:t>
            </a:r>
            <a:endParaRPr lang="en-US" altLang="zh-CN" sz="3300" b="1">
              <a:solidFill>
                <a:srgbClr val="003366"/>
              </a:solidFill>
              <a:effectLst/>
            </a:endParaRPr>
          </a:p>
        </p:txBody>
      </p:sp>
      <p:sp>
        <p:nvSpPr>
          <p:cNvPr id="430083" name="内容占位符 430082"/>
          <p:cNvSpPr>
            <a:spLocks noGrp="1"/>
          </p:cNvSpPr>
          <p:nvPr>
            <p:ph idx="1"/>
          </p:nvPr>
        </p:nvSpPr>
        <p:spPr>
          <a:xfrm>
            <a:off x="0" y="641350"/>
            <a:ext cx="9111615" cy="5374005"/>
          </a:xfrm>
        </p:spPr>
        <p:txBody>
          <a:bodyPr anchor="t"/>
          <a:p>
            <a:pPr>
              <a:lnSpc>
                <a:spcPct val="126000"/>
              </a:lnSpc>
              <a:spcBef>
                <a:spcPts val="0"/>
              </a:spcBef>
              <a:spcAft>
                <a:spcPts val="0"/>
              </a:spcAft>
              <a:buClr>
                <a:srgbClr val="FF0000"/>
              </a:buClr>
              <a:buFont typeface="Arial" panose="020B0604020202020204" pitchFamily="34" charset="0"/>
              <a:buChar char="•"/>
            </a:pPr>
            <a:r>
              <a:rPr lang="zh-CN" altLang="en-US" sz="2900" b="1" dirty="0">
                <a:solidFill>
                  <a:srgbClr val="000000"/>
                </a:solidFill>
              </a:rPr>
              <a:t>当type属性取值为“password”时，input标签将创建一个密码框。密码框会以“*”或“</a:t>
            </a:r>
            <a:r>
              <a:rPr lang="zh-CN" altLang="en-US" sz="1600" b="1" dirty="0">
                <a:solidFill>
                  <a:srgbClr val="000000"/>
                </a:solidFill>
              </a:rPr>
              <a:t>●</a:t>
            </a:r>
            <a:r>
              <a:rPr lang="zh-CN" altLang="en-US" sz="2900" b="1" dirty="0">
                <a:solidFill>
                  <a:srgbClr val="000000"/>
                </a:solidFill>
              </a:rPr>
              <a:t>”符号回显所输入的字符，从而起到保密的作用。</a:t>
            </a:r>
            <a:endParaRPr lang="zh-CN" altLang="en-US" sz="2900" b="1" dirty="0">
              <a:solidFill>
                <a:srgbClr val="000000"/>
              </a:solidFill>
            </a:endParaRPr>
          </a:p>
          <a:p>
            <a:pPr>
              <a:lnSpc>
                <a:spcPct val="126000"/>
              </a:lnSpc>
              <a:spcBef>
                <a:spcPct val="25000"/>
              </a:spcBef>
              <a:spcAft>
                <a:spcPct val="20000"/>
              </a:spcAft>
              <a:buClr>
                <a:srgbClr val="FF0000"/>
              </a:buClr>
              <a:buFont typeface="Arial" panose="020B0604020202020204" pitchFamily="34" charset="0"/>
              <a:buChar char="•"/>
            </a:pPr>
            <a:r>
              <a:rPr lang="zh-CN" altLang="en-US" sz="2900" b="1" dirty="0">
                <a:solidFill>
                  <a:srgbClr val="000000"/>
                </a:solidFill>
              </a:rPr>
              <a:t>语法格式</a:t>
            </a:r>
            <a:endParaRPr lang="zh-CN" altLang="en-US" sz="2900" b="1" dirty="0">
              <a:solidFill>
                <a:srgbClr val="000000"/>
              </a:solidFill>
            </a:endParaRPr>
          </a:p>
          <a:p>
            <a:pPr marL="0" indent="0">
              <a:lnSpc>
                <a:spcPct val="90000"/>
              </a:lnSpc>
              <a:spcBef>
                <a:spcPct val="25000"/>
              </a:spcBef>
              <a:spcAft>
                <a:spcPct val="20000"/>
              </a:spcAft>
              <a:buClr>
                <a:srgbClr val="FF0000"/>
              </a:buClr>
              <a:buFont typeface="Arial" panose="020B0604020202020204" pitchFamily="34" charset="0"/>
              <a:buNone/>
            </a:pPr>
            <a:r>
              <a:rPr lang="en-US" altLang="zh-CN" sz="2600" b="1"/>
              <a:t> </a:t>
            </a:r>
            <a:r>
              <a:rPr lang="en-US" altLang="zh-CN" sz="2700" b="1"/>
              <a:t>&lt;input type="</a:t>
            </a:r>
            <a:r>
              <a:rPr lang="en-US" altLang="zh-CN" sz="2700" b="1">
                <a:solidFill>
                  <a:srgbClr val="FF0000"/>
                </a:solidFill>
              </a:rPr>
              <a:t>password</a:t>
            </a:r>
            <a:r>
              <a:rPr lang="en-US" altLang="zh-CN" sz="2700" b="1"/>
              <a:t>" name="密码框名称"&gt;</a:t>
            </a:r>
            <a:endParaRPr lang="en-US" altLang="zh-CN" sz="2700" b="1"/>
          </a:p>
          <a:p>
            <a:pPr>
              <a:lnSpc>
                <a:spcPct val="120000"/>
              </a:lnSpc>
              <a:spcBef>
                <a:spcPts val="0"/>
              </a:spcBef>
              <a:spcAft>
                <a:spcPts val="0"/>
              </a:spcAft>
              <a:buClr>
                <a:srgbClr val="FF0000"/>
              </a:buClr>
              <a:buFont typeface="Arial" panose="020B0604020202020204" pitchFamily="34" charset="0"/>
              <a:buChar char="•"/>
            </a:pPr>
            <a:r>
              <a:rPr lang="zh-CN" altLang="en-US" sz="3000" b="1" dirty="0">
                <a:solidFill>
                  <a:srgbClr val="000000"/>
                </a:solidFill>
                <a:sym typeface="+mn-ea"/>
              </a:rPr>
              <a:t>语法说明：</a:t>
            </a:r>
            <a:endParaRPr lang="zh-CN" altLang="en-US" sz="3000" b="1" dirty="0">
              <a:solidFill>
                <a:srgbClr val="000000"/>
              </a:solidFill>
              <a:sym typeface="+mn-ea"/>
            </a:endParaRPr>
          </a:p>
          <a:p>
            <a:pPr marL="0" indent="0">
              <a:lnSpc>
                <a:spcPct val="120000"/>
              </a:lnSpc>
              <a:spcBef>
                <a:spcPts val="0"/>
              </a:spcBef>
              <a:spcAft>
                <a:spcPts val="0"/>
              </a:spcAft>
              <a:buClr>
                <a:srgbClr val="FF0000"/>
              </a:buClr>
              <a:buFont typeface="Arial" panose="020B0604020202020204" pitchFamily="34" charset="0"/>
              <a:buNone/>
            </a:pPr>
            <a:r>
              <a:rPr lang="zh-CN" altLang="en-US" sz="3000" b="1" dirty="0">
                <a:solidFill>
                  <a:srgbClr val="000000"/>
                </a:solidFill>
                <a:sym typeface="+mn-ea"/>
              </a:rPr>
              <a:t>   </a:t>
            </a:r>
            <a:r>
              <a:rPr lang="zh-CN" altLang="en-US" sz="2800" b="1" dirty="0">
                <a:solidFill>
                  <a:schemeClr val="tx1"/>
                </a:solidFill>
                <a:effectLst/>
                <a:sym typeface="+mn-ea"/>
              </a:rPr>
              <a:t>type属性值必须为“password”，密码框具有和文 </a:t>
            </a:r>
            <a:endParaRPr lang="zh-CN" altLang="en-US" sz="2800" b="1" dirty="0">
              <a:solidFill>
                <a:schemeClr val="tx1"/>
              </a:solidFill>
              <a:effectLst/>
              <a:sym typeface="+mn-ea"/>
            </a:endParaRPr>
          </a:p>
          <a:p>
            <a:pPr marL="0" indent="0">
              <a:lnSpc>
                <a:spcPct val="120000"/>
              </a:lnSpc>
              <a:spcBef>
                <a:spcPts val="0"/>
              </a:spcBef>
              <a:spcAft>
                <a:spcPts val="0"/>
              </a:spcAft>
              <a:buClr>
                <a:srgbClr val="FF0000"/>
              </a:buClr>
              <a:buFont typeface="Arial" panose="020B0604020202020204" pitchFamily="34" charset="0"/>
              <a:buNone/>
            </a:pPr>
            <a:r>
              <a:rPr lang="zh-CN" altLang="en-US" sz="2800" b="1" dirty="0">
                <a:solidFill>
                  <a:schemeClr val="tx1"/>
                </a:solidFill>
                <a:effectLst/>
                <a:sym typeface="+mn-ea"/>
              </a:rPr>
              <a:t>  本框一样的属性，作用也是一样的。</a:t>
            </a:r>
            <a:endParaRPr lang="zh-CN" altLang="en-US" sz="2800" b="1" dirty="0">
              <a:solidFill>
                <a:schemeClr val="tx1"/>
              </a:solidFill>
              <a:effectLst/>
              <a:sym typeface="+mn-ea"/>
            </a:endParaRPr>
          </a:p>
          <a:p>
            <a:pPr marL="990600" lvl="1" indent="-533400">
              <a:lnSpc>
                <a:spcPct val="90000"/>
              </a:lnSpc>
              <a:spcBef>
                <a:spcPct val="0"/>
              </a:spcBef>
              <a:buClr>
                <a:srgbClr val="FFFFCC"/>
              </a:buClr>
              <a:buNone/>
            </a:pPr>
            <a:endParaRPr lang="en-US" altLang="zh-CN" sz="3300" b="1"/>
          </a:p>
          <a:p>
            <a:pPr marL="609600" indent="-609600">
              <a:lnSpc>
                <a:spcPct val="110000"/>
              </a:lnSpc>
              <a:spcBef>
                <a:spcPct val="0"/>
              </a:spcBef>
              <a:spcAft>
                <a:spcPct val="10000"/>
              </a:spcAft>
              <a:buClr>
                <a:srgbClr val="FFFFCC"/>
              </a:buClr>
              <a:buNone/>
            </a:pPr>
            <a:endParaRPr lang="en-US" altLang="zh-CN" sz="3300" b="1"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432129"/>
          <p:cNvSpPr>
            <a:spLocks noGrp="1"/>
          </p:cNvSpPr>
          <p:nvPr>
            <p:ph type="title"/>
          </p:nvPr>
        </p:nvSpPr>
        <p:spPr>
          <a:xfrm>
            <a:off x="104775" y="0"/>
            <a:ext cx="8593455" cy="795020"/>
          </a:xfrm>
        </p:spPr>
        <p:txBody>
          <a:bodyPr anchor="b"/>
          <a:p>
            <a:pPr algn="l"/>
            <a:r>
              <a:rPr lang="zh-CN" altLang="en-US" sz="3000" b="1" dirty="0">
                <a:solidFill>
                  <a:srgbClr val="003366"/>
                </a:solidFill>
                <a:effectLst/>
              </a:rPr>
              <a:t>密码框创建示例：</a:t>
            </a:r>
            <a:endParaRPr lang="zh-CN" altLang="en-US" sz="3000" b="1" dirty="0">
              <a:solidFill>
                <a:srgbClr val="003366"/>
              </a:solidFill>
              <a:effectLst/>
            </a:endParaRPr>
          </a:p>
        </p:txBody>
      </p:sp>
      <p:graphicFrame>
        <p:nvGraphicFramePr>
          <p:cNvPr id="2" name="对象 1"/>
          <p:cNvGraphicFramePr/>
          <p:nvPr>
            <p:custDataLst>
              <p:tags r:id="rId1"/>
            </p:custDataLst>
          </p:nvPr>
        </p:nvGraphicFramePr>
        <p:xfrm>
          <a:off x="269875" y="1093470"/>
          <a:ext cx="8603615" cy="5518785"/>
        </p:xfrm>
        <a:graphic>
          <a:graphicData uri="http://schemas.openxmlformats.org/presentationml/2006/ole">
            <mc:AlternateContent xmlns:mc="http://schemas.openxmlformats.org/markup-compatibility/2006">
              <mc:Choice xmlns:v="urn:schemas-microsoft-com:vml" Requires="v">
                <p:oleObj spid="_x0000_s3" name="" r:id="rId2" imgW="6457950" imgH="3400425" progId="Paint.Picture">
                  <p:embed/>
                </p:oleObj>
              </mc:Choice>
              <mc:Fallback>
                <p:oleObj name="" r:id="rId2" imgW="6457950" imgH="3400425" progId="Paint.Picture">
                  <p:embed/>
                  <p:pic>
                    <p:nvPicPr>
                      <p:cNvPr id="0" name="图片 2"/>
                      <p:cNvPicPr/>
                      <p:nvPr/>
                    </p:nvPicPr>
                    <p:blipFill>
                      <a:blip r:embed="rId3"/>
                      <a:stretch>
                        <a:fillRect/>
                      </a:stretch>
                    </p:blipFill>
                    <p:spPr>
                      <a:xfrm>
                        <a:off x="269875" y="1093470"/>
                        <a:ext cx="8603615" cy="5518785"/>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4659630" y="110490"/>
            <a:ext cx="4403090" cy="2286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34177"/>
          <p:cNvSpPr>
            <a:spLocks noGrp="1"/>
          </p:cNvSpPr>
          <p:nvPr>
            <p:ph type="title"/>
          </p:nvPr>
        </p:nvSpPr>
        <p:spPr>
          <a:xfrm>
            <a:off x="-317" y="184785"/>
            <a:ext cx="8451850" cy="504825"/>
          </a:xfrm>
        </p:spPr>
        <p:txBody>
          <a:bodyPr anchor="b"/>
          <a:p>
            <a:pPr algn="l"/>
            <a:r>
              <a:rPr lang="en-US" altLang="zh-CN" sz="3300" b="1" dirty="0">
                <a:solidFill>
                  <a:srgbClr val="003366"/>
                </a:solidFill>
                <a:effectLst/>
              </a:rPr>
              <a:t>3. </a:t>
            </a:r>
            <a:r>
              <a:rPr lang="zh-CN" altLang="en-US" sz="3300" b="1" dirty="0">
                <a:solidFill>
                  <a:srgbClr val="003366"/>
                </a:solidFill>
                <a:effectLst/>
              </a:rPr>
              <a:t>隐藏域</a:t>
            </a:r>
            <a:r>
              <a:rPr lang="en-US" altLang="zh-CN" sz="3300" b="1">
                <a:solidFill>
                  <a:srgbClr val="003366"/>
                </a:solidFill>
                <a:effectLst/>
              </a:rPr>
              <a:t>hidden</a:t>
            </a:r>
            <a:endParaRPr lang="en-US" altLang="zh-CN" sz="3300" b="1">
              <a:solidFill>
                <a:srgbClr val="003366"/>
              </a:solidFill>
              <a:effectLst/>
            </a:endParaRPr>
          </a:p>
        </p:txBody>
      </p:sp>
      <p:sp>
        <p:nvSpPr>
          <p:cNvPr id="434179" name="内容占位符 434178"/>
          <p:cNvSpPr>
            <a:spLocks noGrp="1"/>
          </p:cNvSpPr>
          <p:nvPr>
            <p:ph idx="1"/>
          </p:nvPr>
        </p:nvSpPr>
        <p:spPr>
          <a:xfrm>
            <a:off x="0" y="688975"/>
            <a:ext cx="9144000" cy="6169025"/>
          </a:xfrm>
        </p:spPr>
        <p:txBody>
          <a:bodyPr anchor="t"/>
          <a:p>
            <a:pPr>
              <a:lnSpc>
                <a:spcPct val="126000"/>
              </a:lnSpc>
              <a:spcBef>
                <a:spcPts val="0"/>
              </a:spcBef>
              <a:spcAft>
                <a:spcPts val="0"/>
              </a:spcAft>
              <a:buClr>
                <a:srgbClr val="FF0000"/>
              </a:buClr>
              <a:buFont typeface="Arial" panose="020B0604020202020204" pitchFamily="34" charset="0"/>
              <a:buChar char="•"/>
            </a:pPr>
            <a:r>
              <a:rPr lang="zh-CN" altLang="en-US" sz="2900" b="1" dirty="0">
                <a:solidFill>
                  <a:srgbClr val="000000"/>
                </a:solidFill>
              </a:rPr>
              <a:t>当type属性取值为“hidden”时，input标签将创建一个隐藏域。隐藏域不会被浏览者看到，它用于给在不同页面中传递域中所设定的值。</a:t>
            </a:r>
            <a:endParaRPr lang="zh-CN" altLang="en-US" sz="2900" b="1" dirty="0">
              <a:solidFill>
                <a:srgbClr val="000000"/>
              </a:solidFill>
            </a:endParaRPr>
          </a:p>
          <a:p>
            <a:pPr>
              <a:lnSpc>
                <a:spcPct val="126000"/>
              </a:lnSpc>
              <a:spcBef>
                <a:spcPct val="15000"/>
              </a:spcBef>
              <a:spcAft>
                <a:spcPct val="5000"/>
              </a:spcAft>
              <a:buClr>
                <a:srgbClr val="FF0000"/>
              </a:buClr>
              <a:buFont typeface="Arial" panose="020B0604020202020204" pitchFamily="34" charset="0"/>
              <a:buChar char="•"/>
            </a:pPr>
            <a:r>
              <a:rPr lang="zh-CN" altLang="en-US" sz="2900" b="1" dirty="0">
                <a:solidFill>
                  <a:srgbClr val="000000"/>
                </a:solidFill>
              </a:rPr>
              <a:t>基本语法</a:t>
            </a:r>
            <a:endParaRPr lang="zh-CN" altLang="en-US" sz="2900" b="1" dirty="0">
              <a:solidFill>
                <a:srgbClr val="000000"/>
              </a:solidFill>
            </a:endParaRPr>
          </a:p>
          <a:p>
            <a:pPr marL="990600" lvl="1" indent="-533400">
              <a:lnSpc>
                <a:spcPct val="110000"/>
              </a:lnSpc>
              <a:spcBef>
                <a:spcPct val="0"/>
              </a:spcBef>
              <a:buClr>
                <a:srgbClr val="FFFFCC"/>
              </a:buClr>
              <a:buNone/>
            </a:pPr>
            <a:r>
              <a:rPr lang="en-US" altLang="zh-CN" sz="2700" b="1"/>
              <a:t>&lt;input type="</a:t>
            </a:r>
            <a:r>
              <a:rPr lang="en-US" altLang="zh-CN" sz="2700" b="1">
                <a:solidFill>
                  <a:srgbClr val="FF0000"/>
                </a:solidFill>
              </a:rPr>
              <a:t>hidden</a:t>
            </a:r>
            <a:r>
              <a:rPr lang="en-US" altLang="zh-CN" sz="2700" b="1"/>
              <a:t>" name="域名称</a:t>
            </a:r>
            <a:endParaRPr lang="en-US" altLang="zh-CN" sz="2700" b="1"/>
          </a:p>
          <a:p>
            <a:pPr marL="990600" lvl="1" indent="-533400">
              <a:lnSpc>
                <a:spcPct val="110000"/>
              </a:lnSpc>
              <a:spcBef>
                <a:spcPct val="0"/>
              </a:spcBef>
              <a:buClr>
                <a:srgbClr val="FFFFCC"/>
              </a:buClr>
              <a:buNone/>
            </a:pPr>
            <a:r>
              <a:rPr lang="en-US" altLang="zh-CN" sz="2700" b="1"/>
              <a:t>  value="域值"&gt;</a:t>
            </a:r>
            <a:endParaRPr lang="en-US" altLang="zh-CN" sz="2700" b="1"/>
          </a:p>
          <a:p>
            <a:pPr>
              <a:lnSpc>
                <a:spcPct val="120000"/>
              </a:lnSpc>
              <a:spcBef>
                <a:spcPts val="0"/>
              </a:spcBef>
              <a:spcAft>
                <a:spcPts val="0"/>
              </a:spcAft>
              <a:buClr>
                <a:srgbClr val="FF0000"/>
              </a:buClr>
              <a:buFont typeface="Arial" panose="020B0604020202020204" pitchFamily="34" charset="0"/>
              <a:buChar char="•"/>
            </a:pPr>
            <a:r>
              <a:rPr lang="zh-CN" altLang="en-US" sz="2900" b="1" dirty="0">
                <a:solidFill>
                  <a:srgbClr val="000000"/>
                </a:solidFill>
              </a:rPr>
              <a:t>语法说明：</a:t>
            </a:r>
            <a:endParaRPr lang="zh-CN" altLang="en-US" sz="2900" b="1" dirty="0">
              <a:solidFill>
                <a:srgbClr val="000000"/>
              </a:solidFill>
            </a:endParaRPr>
          </a:p>
          <a:p>
            <a:pPr marL="0" indent="0">
              <a:lnSpc>
                <a:spcPct val="110000"/>
              </a:lnSpc>
              <a:spcBef>
                <a:spcPts val="0"/>
              </a:spcBef>
              <a:spcAft>
                <a:spcPts val="0"/>
              </a:spcAft>
              <a:buClr>
                <a:srgbClr val="FF0000"/>
              </a:buClr>
              <a:buFont typeface="Arial" panose="020B0604020202020204" pitchFamily="34" charset="0"/>
              <a:buNone/>
            </a:pPr>
            <a:r>
              <a:rPr lang="zh-CN" altLang="en-US" b="1" dirty="0">
                <a:solidFill>
                  <a:srgbClr val="000000"/>
                </a:solidFill>
              </a:rPr>
              <a:t>   </a:t>
            </a:r>
            <a:r>
              <a:rPr lang="zh-CN" altLang="en-US" sz="2800" b="1" dirty="0">
                <a:solidFill>
                  <a:schemeClr val="tx1"/>
                </a:solidFill>
                <a:effectLst/>
              </a:rPr>
              <a:t>隐藏域的type、name和value属性都必须设置。</a:t>
            </a:r>
            <a:endParaRPr lang="zh-CN" altLang="en-US" sz="2800" b="1" dirty="0">
              <a:solidFill>
                <a:schemeClr val="tx1"/>
              </a:solidFill>
              <a:effectLst/>
            </a:endParaRPr>
          </a:p>
          <a:p>
            <a:pPr>
              <a:lnSpc>
                <a:spcPct val="110000"/>
              </a:lnSpc>
              <a:spcAft>
                <a:spcPct val="20000"/>
              </a:spcAft>
              <a:buClr>
                <a:srgbClr val="FF0000"/>
              </a:buClr>
              <a:buFont typeface="Arial" panose="020B0604020202020204" pitchFamily="34" charset="0"/>
              <a:buChar char="•"/>
            </a:pPr>
            <a:r>
              <a:rPr lang="zh-CN" altLang="en-US" sz="2900" b="1" dirty="0">
                <a:solidFill>
                  <a:srgbClr val="000000"/>
                </a:solidFill>
              </a:rPr>
              <a:t>示例</a:t>
            </a:r>
            <a:r>
              <a:rPr lang="en-US" altLang="zh-CN" sz="2900" b="1">
                <a:solidFill>
                  <a:srgbClr val="000000"/>
                </a:solidFill>
              </a:rPr>
              <a:t>:</a:t>
            </a:r>
            <a:endParaRPr lang="en-US" altLang="zh-CN" sz="2900" b="1">
              <a:solidFill>
                <a:srgbClr val="000000"/>
              </a:solidFill>
            </a:endParaRPr>
          </a:p>
          <a:p>
            <a:pPr marL="609600" indent="-609600">
              <a:lnSpc>
                <a:spcPct val="110000"/>
              </a:lnSpc>
              <a:spcBef>
                <a:spcPts val="0"/>
              </a:spcBef>
              <a:buNone/>
            </a:pPr>
            <a:r>
              <a:rPr lang="en-US" altLang="zh-CN" sz="3100" b="1"/>
              <a:t>  </a:t>
            </a:r>
            <a:r>
              <a:rPr lang="en-US" altLang="zh-CN" sz="2800" b="1"/>
              <a:t> &lt;input type=</a:t>
            </a:r>
            <a:r>
              <a:rPr lang="en-US" altLang="zh-CN" sz="2800" b="1">
                <a:sym typeface="+mn-ea"/>
              </a:rPr>
              <a:t>"</a:t>
            </a:r>
            <a:r>
              <a:rPr lang="en-US" altLang="zh-CN" sz="2800" b="1">
                <a:solidFill>
                  <a:srgbClr val="FF0000"/>
                </a:solidFill>
              </a:rPr>
              <a:t>hidden</a:t>
            </a:r>
            <a:r>
              <a:rPr lang="en-US" altLang="zh-CN" sz="2800" b="1" dirty="0" err="1"/>
              <a:t>" value=</a:t>
            </a:r>
            <a:r>
              <a:rPr lang="en-US" altLang="zh-CN" sz="2800" b="1">
                <a:sym typeface="+mn-ea"/>
              </a:rPr>
              <a:t>"</a:t>
            </a:r>
            <a:r>
              <a:rPr lang="en-US" altLang="zh-CN" sz="2800" b="1" dirty="0" err="1"/>
              <a:t>nch" name=</a:t>
            </a:r>
            <a:r>
              <a:rPr lang="en-US" altLang="zh-CN" sz="2800" b="1">
                <a:sym typeface="+mn-ea"/>
              </a:rPr>
              <a:t>"</a:t>
            </a:r>
            <a:r>
              <a:rPr lang="en-US" altLang="zh-CN" sz="2800" b="1" dirty="0" err="1"/>
              <a:t>user_name</a:t>
            </a:r>
            <a:r>
              <a:rPr lang="en-US" altLang="zh-CN" sz="2800" b="1"/>
              <a:t>"&gt;</a:t>
            </a:r>
            <a:endParaRPr lang="en-US" altLang="zh-CN" sz="2800" b="1"/>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436225"/>
          <p:cNvSpPr>
            <a:spLocks noGrp="1"/>
          </p:cNvSpPr>
          <p:nvPr>
            <p:ph type="title"/>
          </p:nvPr>
        </p:nvSpPr>
        <p:spPr>
          <a:xfrm>
            <a:off x="15558" y="227330"/>
            <a:ext cx="8451850" cy="504825"/>
          </a:xfrm>
        </p:spPr>
        <p:txBody>
          <a:bodyPr anchor="b"/>
          <a:p>
            <a:pPr algn="l"/>
            <a:r>
              <a:rPr lang="en-US" altLang="zh-CN" sz="3300" b="1" dirty="0">
                <a:solidFill>
                  <a:srgbClr val="003366"/>
                </a:solidFill>
                <a:effectLst/>
              </a:rPr>
              <a:t>4. </a:t>
            </a:r>
            <a:r>
              <a:rPr lang="zh-CN" altLang="en-US" sz="3300" b="1" dirty="0">
                <a:solidFill>
                  <a:srgbClr val="003366"/>
                </a:solidFill>
                <a:effectLst/>
              </a:rPr>
              <a:t>文件域</a:t>
            </a:r>
            <a:r>
              <a:rPr lang="en-US" altLang="zh-CN" sz="3300" b="1">
                <a:solidFill>
                  <a:srgbClr val="003366"/>
                </a:solidFill>
                <a:effectLst/>
              </a:rPr>
              <a:t>file</a:t>
            </a:r>
            <a:endParaRPr lang="en-US" altLang="zh-CN" sz="3300" b="1">
              <a:solidFill>
                <a:srgbClr val="003366"/>
              </a:solidFill>
              <a:effectLst/>
            </a:endParaRPr>
          </a:p>
        </p:txBody>
      </p:sp>
      <p:sp>
        <p:nvSpPr>
          <p:cNvPr id="436227" name="内容占位符 436226"/>
          <p:cNvSpPr>
            <a:spLocks noGrp="1"/>
          </p:cNvSpPr>
          <p:nvPr>
            <p:ph idx="1"/>
          </p:nvPr>
        </p:nvSpPr>
        <p:spPr>
          <a:xfrm>
            <a:off x="15875" y="845820"/>
            <a:ext cx="9127490" cy="5471795"/>
          </a:xfrm>
        </p:spPr>
        <p:txBody>
          <a:bodyPr anchor="t"/>
          <a:p>
            <a:pPr>
              <a:lnSpc>
                <a:spcPct val="120000"/>
              </a:lnSpc>
              <a:spcBef>
                <a:spcPts val="0"/>
              </a:spcBef>
              <a:buClr>
                <a:srgbClr val="FF0000"/>
              </a:buClr>
              <a:buFont typeface="Arial" panose="020B0604020202020204" pitchFamily="34" charset="0"/>
              <a:buChar char="•"/>
            </a:pPr>
            <a:r>
              <a:rPr lang="zh-CN" altLang="en-US" sz="2900" b="1" dirty="0">
                <a:solidFill>
                  <a:srgbClr val="000000"/>
                </a:solidFill>
              </a:rPr>
              <a:t>当type属性取值为“file”时，input控件将创建一个文件域。文件域可以将本地文件上传到服务器端。</a:t>
            </a:r>
            <a:endParaRPr lang="zh-CN" altLang="en-US" sz="2900" b="1" dirty="0">
              <a:solidFill>
                <a:srgbClr val="000000"/>
              </a:solidFill>
            </a:endParaRPr>
          </a:p>
          <a:p>
            <a:pPr>
              <a:lnSpc>
                <a:spcPct val="120000"/>
              </a:lnSpc>
              <a:spcBef>
                <a:spcPts val="0"/>
              </a:spcBef>
              <a:spcAft>
                <a:spcPct val="20000"/>
              </a:spcAft>
              <a:buClr>
                <a:srgbClr val="FF0000"/>
              </a:buClr>
              <a:buFont typeface="Arial" panose="020B0604020202020204" pitchFamily="34" charset="0"/>
              <a:buChar char="•"/>
            </a:pPr>
            <a:r>
              <a:rPr lang="zh-CN" altLang="en-US" sz="2900" b="1" dirty="0">
                <a:solidFill>
                  <a:srgbClr val="000000"/>
                </a:solidFill>
              </a:rPr>
              <a:t>基本语法</a:t>
            </a:r>
            <a:endParaRPr lang="zh-CN" altLang="en-US" sz="2900" b="1" dirty="0">
              <a:solidFill>
                <a:srgbClr val="000000"/>
              </a:solidFill>
            </a:endParaRPr>
          </a:p>
          <a:p>
            <a:pPr marL="0" indent="0">
              <a:lnSpc>
                <a:spcPct val="120000"/>
              </a:lnSpc>
              <a:spcBef>
                <a:spcPts val="0"/>
              </a:spcBef>
              <a:spcAft>
                <a:spcPct val="20000"/>
              </a:spcAft>
              <a:buClr>
                <a:srgbClr val="FF0000"/>
              </a:buClr>
              <a:buFont typeface="Arial" panose="020B0604020202020204" pitchFamily="34" charset="0"/>
              <a:buNone/>
            </a:pPr>
            <a:r>
              <a:rPr lang="en-US" altLang="zh-CN" sz="2800" b="1"/>
              <a:t>   &lt;input  type=</a:t>
            </a:r>
            <a:r>
              <a:rPr lang="en-US" altLang="zh-CN" sz="2800" b="1" dirty="0" err="1">
                <a:sym typeface="+mn-ea"/>
              </a:rPr>
              <a:t>"</a:t>
            </a:r>
            <a:r>
              <a:rPr lang="en-US" altLang="zh-CN" sz="2800" b="1">
                <a:solidFill>
                  <a:srgbClr val="FF0000"/>
                </a:solidFill>
              </a:rPr>
              <a:t>file</a:t>
            </a:r>
            <a:r>
              <a:rPr lang="en-US" altLang="zh-CN" sz="2800" b="1" dirty="0" err="1"/>
              <a:t>" name=</a:t>
            </a:r>
            <a:r>
              <a:rPr lang="en-US" altLang="zh-CN" sz="2800" b="1" dirty="0" err="1">
                <a:sym typeface="+mn-ea"/>
              </a:rPr>
              <a:t>"</a:t>
            </a:r>
            <a:r>
              <a:rPr lang="en-US" altLang="zh-CN" sz="2800" b="1" dirty="0" err="1"/>
              <a:t>field_name</a:t>
            </a:r>
            <a:r>
              <a:rPr lang="en-US" altLang="zh-CN" sz="2800" b="1"/>
              <a:t>"&gt;</a:t>
            </a:r>
            <a:endParaRPr lang="en-US" altLang="zh-CN" sz="2800" b="1"/>
          </a:p>
          <a:p>
            <a:pPr>
              <a:lnSpc>
                <a:spcPct val="120000"/>
              </a:lnSpc>
              <a:spcBef>
                <a:spcPts val="0"/>
              </a:spcBef>
              <a:spcAft>
                <a:spcPct val="20000"/>
              </a:spcAft>
              <a:buClr>
                <a:srgbClr val="FF0000"/>
              </a:buClr>
              <a:buFont typeface="Arial" panose="020B0604020202020204" pitchFamily="34" charset="0"/>
              <a:buChar char="•"/>
            </a:pPr>
            <a:r>
              <a:rPr lang="zh-CN" altLang="en-US" sz="2900" b="1" dirty="0">
                <a:solidFill>
                  <a:srgbClr val="000000"/>
                </a:solidFill>
                <a:sym typeface="+mn-ea"/>
              </a:rPr>
              <a:t>语法说明</a:t>
            </a:r>
            <a:endParaRPr lang="zh-CN" altLang="en-US" sz="2900" b="1" dirty="0">
              <a:solidFill>
                <a:srgbClr val="000000"/>
              </a:solidFill>
            </a:endParaRPr>
          </a:p>
          <a:p>
            <a:pPr marL="0" indent="0">
              <a:lnSpc>
                <a:spcPct val="120000"/>
              </a:lnSpc>
              <a:spcBef>
                <a:spcPts val="0"/>
              </a:spcBef>
              <a:spcAft>
                <a:spcPct val="20000"/>
              </a:spcAft>
              <a:buClr>
                <a:srgbClr val="FF0000"/>
              </a:buClr>
              <a:buFont typeface="Arial" panose="020B0604020202020204" pitchFamily="34" charset="0"/>
              <a:buNone/>
            </a:pPr>
            <a:r>
              <a:rPr lang="en-US" altLang="zh-CN" sz="2800" b="1">
                <a:sym typeface="+mn-ea"/>
              </a:rPr>
              <a:t>   </a:t>
            </a:r>
            <a:r>
              <a:rPr lang="en-US" altLang="zh-CN" sz="2700" b="1">
                <a:sym typeface="+mn-ea"/>
              </a:rPr>
              <a:t>要将文件内容上传到服务器，还必须修改表单的编码，这需要使用&lt;form&gt;标签的</a:t>
            </a:r>
            <a:r>
              <a:rPr lang="en-US" altLang="zh-CN" sz="2700" b="1">
                <a:solidFill>
                  <a:srgbClr val="FF0000"/>
                </a:solidFill>
                <a:sym typeface="+mn-ea"/>
              </a:rPr>
              <a:t>enctype</a:t>
            </a:r>
            <a:r>
              <a:rPr lang="en-US" altLang="zh-CN" sz="2700" b="1">
                <a:sym typeface="+mn-ea"/>
              </a:rPr>
              <a:t>属性，并将该属性的值设置为</a:t>
            </a:r>
            <a:r>
              <a:rPr lang="en-US" altLang="zh-CN" sz="2700" b="1">
                <a:solidFill>
                  <a:srgbClr val="FF0000"/>
                </a:solidFill>
                <a:sym typeface="+mn-ea"/>
              </a:rPr>
              <a:t>multipart/form-data</a:t>
            </a:r>
            <a:r>
              <a:rPr lang="en-US" altLang="zh-CN" sz="2700" b="1">
                <a:sym typeface="+mn-ea"/>
              </a:rPr>
              <a:t>，同时表单提交方法必须为</a:t>
            </a:r>
            <a:r>
              <a:rPr lang="en-US" altLang="zh-CN" sz="2700" b="1">
                <a:solidFill>
                  <a:srgbClr val="FF0000"/>
                </a:solidFill>
                <a:sym typeface="+mn-ea"/>
              </a:rPr>
              <a:t>post</a:t>
            </a:r>
            <a:r>
              <a:rPr lang="en-US" altLang="zh-CN" sz="2700" b="1">
                <a:sym typeface="+mn-ea"/>
              </a:rPr>
              <a:t>。</a:t>
            </a:r>
            <a:endParaRPr lang="en-US" altLang="zh-CN" sz="2700" b="1"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对象 4"/>
          <p:cNvGraphicFramePr/>
          <p:nvPr/>
        </p:nvGraphicFramePr>
        <p:xfrm>
          <a:off x="99060" y="793115"/>
          <a:ext cx="8945880" cy="5673090"/>
        </p:xfrm>
        <a:graphic>
          <a:graphicData uri="http://schemas.openxmlformats.org/presentationml/2006/ole">
            <mc:AlternateContent xmlns:mc="http://schemas.openxmlformats.org/markup-compatibility/2006">
              <mc:Choice xmlns:v="urn:schemas-microsoft-com:vml" Requires="v">
                <p:oleObj spid="_x0000_s6" name="" r:id="rId1" imgW="9305925" imgH="2962275" progId="Paint.Picture">
                  <p:embed/>
                </p:oleObj>
              </mc:Choice>
              <mc:Fallback>
                <p:oleObj name="" r:id="rId1" imgW="9305925" imgH="2962275" progId="Paint.Picture">
                  <p:embed/>
                  <p:pic>
                    <p:nvPicPr>
                      <p:cNvPr id="0" name="图片 5"/>
                      <p:cNvPicPr/>
                      <p:nvPr/>
                    </p:nvPicPr>
                    <p:blipFill>
                      <a:blip r:embed="rId2"/>
                      <a:stretch>
                        <a:fillRect/>
                      </a:stretch>
                    </p:blipFill>
                    <p:spPr>
                      <a:xfrm>
                        <a:off x="99060" y="793115"/>
                        <a:ext cx="8945880" cy="5673090"/>
                      </a:xfrm>
                      <a:prstGeom prst="rect">
                        <a:avLst/>
                      </a:prstGeom>
                    </p:spPr>
                  </p:pic>
                </p:oleObj>
              </mc:Fallback>
            </mc:AlternateContent>
          </a:graphicData>
        </a:graphic>
      </p:graphicFrame>
      <p:sp>
        <p:nvSpPr>
          <p:cNvPr id="54273" name="标题 438273"/>
          <p:cNvSpPr>
            <a:spLocks noGrp="1"/>
          </p:cNvSpPr>
          <p:nvPr>
            <p:ph type="title"/>
          </p:nvPr>
        </p:nvSpPr>
        <p:spPr>
          <a:xfrm>
            <a:off x="98425" y="103505"/>
            <a:ext cx="8588375" cy="540385"/>
          </a:xfrm>
        </p:spPr>
        <p:txBody>
          <a:bodyPr anchor="b"/>
          <a:p>
            <a:pPr algn="l"/>
            <a:r>
              <a:rPr lang="zh-CN" altLang="en-US" sz="3300" b="1" dirty="0">
                <a:solidFill>
                  <a:srgbClr val="003366"/>
                </a:solidFill>
                <a:effectLst/>
              </a:rPr>
              <a:t>文件域创建示例：</a:t>
            </a:r>
            <a:endParaRPr lang="zh-CN" altLang="en-US" sz="3300" b="1" dirty="0">
              <a:solidFill>
                <a:srgbClr val="003366"/>
              </a:solidFill>
              <a:effectLst/>
            </a:endParaRPr>
          </a:p>
        </p:txBody>
      </p:sp>
      <p:sp>
        <p:nvSpPr>
          <p:cNvPr id="7" name="矩形 6"/>
          <p:cNvSpPr/>
          <p:nvPr/>
        </p:nvSpPr>
        <p:spPr>
          <a:xfrm>
            <a:off x="3729990" y="4293235"/>
            <a:ext cx="5161915" cy="360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4338320" y="374650"/>
            <a:ext cx="4348480" cy="22733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40321"/>
          <p:cNvSpPr>
            <a:spLocks noGrp="1"/>
          </p:cNvSpPr>
          <p:nvPr>
            <p:ph type="title"/>
          </p:nvPr>
        </p:nvSpPr>
        <p:spPr>
          <a:xfrm>
            <a:off x="89218" y="141923"/>
            <a:ext cx="8451850" cy="504825"/>
          </a:xfrm>
        </p:spPr>
        <p:txBody>
          <a:bodyPr anchor="b"/>
          <a:p>
            <a:pPr algn="l"/>
            <a:r>
              <a:rPr lang="en-US" altLang="zh-CN" sz="3300" b="1" dirty="0">
                <a:solidFill>
                  <a:srgbClr val="003366"/>
                </a:solidFill>
                <a:effectLst/>
              </a:rPr>
              <a:t>5. </a:t>
            </a:r>
            <a:r>
              <a:rPr lang="zh-CN" altLang="en-US" sz="3300" b="1" dirty="0">
                <a:solidFill>
                  <a:srgbClr val="003366"/>
                </a:solidFill>
                <a:effectLst/>
              </a:rPr>
              <a:t>单选框</a:t>
            </a:r>
            <a:endParaRPr lang="en-US" altLang="zh-CN" sz="3300" b="1">
              <a:solidFill>
                <a:srgbClr val="003366"/>
              </a:solidFill>
              <a:effectLst/>
            </a:endParaRPr>
          </a:p>
        </p:txBody>
      </p:sp>
      <p:sp>
        <p:nvSpPr>
          <p:cNvPr id="440323" name="内容占位符 440322"/>
          <p:cNvSpPr>
            <a:spLocks noGrp="1"/>
          </p:cNvSpPr>
          <p:nvPr>
            <p:ph idx="1"/>
          </p:nvPr>
        </p:nvSpPr>
        <p:spPr>
          <a:xfrm>
            <a:off x="32068" y="646748"/>
            <a:ext cx="8964612" cy="5805487"/>
          </a:xfrm>
        </p:spPr>
        <p:txBody>
          <a:bodyPr anchor="t"/>
          <a:p>
            <a:pPr>
              <a:lnSpc>
                <a:spcPct val="120000"/>
              </a:lnSpc>
              <a:buClr>
                <a:srgbClr val="FF0000"/>
              </a:buClr>
              <a:buFont typeface="Arial" panose="020B0604020202020204" pitchFamily="34" charset="0"/>
              <a:buChar char="•"/>
            </a:pPr>
            <a:r>
              <a:rPr lang="zh-CN" altLang="en-US" sz="3000" b="1" dirty="0">
                <a:solidFill>
                  <a:srgbClr val="000000"/>
                </a:solidFill>
              </a:rPr>
              <a:t>单选框，用于在一组选项中进行单项（即互斥）选择，每个单选框用一个圆框表示。当type属性取值为“radio”时，input控件将创建一个单选框。</a:t>
            </a:r>
            <a:endParaRPr lang="zh-CN" altLang="en-US" sz="3000" b="1" dirty="0">
              <a:solidFill>
                <a:srgbClr val="000000"/>
              </a:solidFill>
            </a:endParaRPr>
          </a:p>
          <a:p>
            <a:pPr>
              <a:lnSpc>
                <a:spcPct val="120000"/>
              </a:lnSpc>
              <a:spcBef>
                <a:spcPts val="0"/>
              </a:spcBef>
              <a:spcAft>
                <a:spcPts val="0"/>
              </a:spcAft>
              <a:buClr>
                <a:srgbClr val="FF0000"/>
              </a:buClr>
              <a:buFont typeface="Arial" panose="020B0604020202020204" pitchFamily="34" charset="0"/>
              <a:buChar char="•"/>
            </a:pPr>
            <a:r>
              <a:rPr lang="zh-CN" altLang="en-US" sz="3000" b="1" dirty="0">
                <a:solidFill>
                  <a:srgbClr val="000000"/>
                </a:solidFill>
              </a:rPr>
              <a:t>语法格式</a:t>
            </a:r>
            <a:endParaRPr lang="en-US" altLang="zh-CN" sz="3000" b="1" dirty="0">
              <a:solidFill>
                <a:srgbClr val="000000"/>
              </a:solidFill>
            </a:endParaRPr>
          </a:p>
          <a:p>
            <a:pPr marL="990600" lvl="1" indent="-533400">
              <a:lnSpc>
                <a:spcPct val="120000"/>
              </a:lnSpc>
              <a:spcBef>
                <a:spcPts val="0"/>
              </a:spcBef>
              <a:buClr>
                <a:srgbClr val="FFFFCC"/>
              </a:buClr>
              <a:buNone/>
            </a:pPr>
            <a:r>
              <a:rPr lang="en-US" altLang="zh-CN" b="1"/>
              <a:t>&lt;input  type="</a:t>
            </a:r>
            <a:r>
              <a:rPr lang="en-US" altLang="zh-CN" b="1">
                <a:solidFill>
                  <a:srgbClr val="FF0000"/>
                </a:solidFill>
              </a:rPr>
              <a:t>radio</a:t>
            </a:r>
            <a:r>
              <a:rPr lang="en-US" altLang="zh-CN" b="1"/>
              <a:t>" name="域名称"</a:t>
            </a:r>
            <a:endParaRPr lang="en-US" altLang="zh-CN" b="1"/>
          </a:p>
          <a:p>
            <a:pPr marL="990600" lvl="1" indent="-533400">
              <a:lnSpc>
                <a:spcPct val="120000"/>
              </a:lnSpc>
              <a:spcBef>
                <a:spcPts val="0"/>
              </a:spcBef>
              <a:buClr>
                <a:srgbClr val="FFFFCC"/>
              </a:buClr>
              <a:buNone/>
            </a:pPr>
            <a:r>
              <a:rPr lang="en-US" altLang="zh-CN" b="1"/>
              <a:t>  value="域值" checked&gt;   </a:t>
            </a:r>
            <a:endParaRPr lang="en-US" altLang="zh-CN" b="1"/>
          </a:p>
          <a:p>
            <a:pPr marL="0" indent="0">
              <a:lnSpc>
                <a:spcPct val="110000"/>
              </a:lnSpc>
              <a:spcBef>
                <a:spcPts val="0"/>
              </a:spcBef>
              <a:spcAft>
                <a:spcPts val="0"/>
              </a:spcAft>
              <a:buClr>
                <a:srgbClr val="FF0000"/>
              </a:buClr>
              <a:buFont typeface="Wingdings" panose="05000000000000000000" charset="0"/>
              <a:buNone/>
            </a:pPr>
            <a:endParaRPr lang="en-US" altLang="zh-CN" sz="2700" b="1"/>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8515" name="内容占位符 448514"/>
          <p:cNvSpPr>
            <a:spLocks noGrp="1"/>
          </p:cNvSpPr>
          <p:nvPr>
            <p:ph idx="1"/>
          </p:nvPr>
        </p:nvSpPr>
        <p:spPr>
          <a:xfrm>
            <a:off x="-5080" y="456565"/>
            <a:ext cx="9168765" cy="5499100"/>
          </a:xfrm>
        </p:spPr>
        <p:txBody>
          <a:bodyPr anchor="t"/>
          <a:p>
            <a:pPr>
              <a:spcAft>
                <a:spcPct val="20000"/>
              </a:spcAft>
              <a:buClr>
                <a:srgbClr val="FF0000"/>
              </a:buClr>
              <a:buFont typeface="Arial" panose="020B0604020202020204" pitchFamily="34" charset="0"/>
              <a:buChar char="•"/>
            </a:pPr>
            <a:r>
              <a:rPr lang="zh-CN" altLang="en-US" b="1" dirty="0">
                <a:solidFill>
                  <a:srgbClr val="000000"/>
                </a:solidFill>
              </a:rPr>
              <a:t>语法说明</a:t>
            </a:r>
            <a:endParaRPr lang="zh-CN" altLang="en-US" b="1" dirty="0">
              <a:solidFill>
                <a:srgbClr val="000000"/>
              </a:solidFill>
            </a:endParaRPr>
          </a:p>
          <a:p>
            <a:pPr>
              <a:lnSpc>
                <a:spcPct val="120000"/>
              </a:lnSpc>
              <a:spcBef>
                <a:spcPts val="0"/>
              </a:spcBef>
              <a:spcAft>
                <a:spcPts val="0"/>
              </a:spcAft>
              <a:buClr>
                <a:srgbClr val="FF0000"/>
              </a:buClr>
              <a:buFont typeface="Wingdings" panose="05000000000000000000" charset="0"/>
              <a:buChar char=""/>
            </a:pPr>
            <a:r>
              <a:rPr lang="en-US" altLang="zh-CN" sz="3000" b="1" dirty="0">
                <a:effectLst/>
                <a:sym typeface="+mn-ea"/>
              </a:rPr>
              <a:t>value</a:t>
            </a:r>
            <a:r>
              <a:rPr lang="zh-CN" altLang="en-US" sz="3000" b="1" dirty="0">
                <a:effectLst/>
                <a:sym typeface="+mn-ea"/>
              </a:rPr>
              <a:t>属性值表示选中项目后传到服务器端的值。</a:t>
            </a:r>
            <a:endParaRPr lang="zh-CN" altLang="en-US" sz="3000" b="1" dirty="0">
              <a:effectLst/>
              <a:sym typeface="+mn-ea"/>
            </a:endParaRPr>
          </a:p>
          <a:p>
            <a:pPr>
              <a:lnSpc>
                <a:spcPct val="120000"/>
              </a:lnSpc>
              <a:spcBef>
                <a:spcPts val="0"/>
              </a:spcBef>
              <a:spcAft>
                <a:spcPts val="0"/>
              </a:spcAft>
              <a:buClr>
                <a:srgbClr val="FF0000"/>
              </a:buClr>
              <a:buFont typeface="Wingdings" panose="05000000000000000000" charset="0"/>
              <a:buChar char=""/>
            </a:pPr>
            <a:r>
              <a:rPr lang="en-US" altLang="zh-CN" sz="3000" b="1" dirty="0">
                <a:effectLst/>
                <a:sym typeface="+mn-ea"/>
              </a:rPr>
              <a:t>checked</a:t>
            </a:r>
            <a:r>
              <a:rPr lang="zh-CN" altLang="en-US" sz="3000" b="1" dirty="0">
                <a:effectLst/>
                <a:sym typeface="+mn-ea"/>
              </a:rPr>
              <a:t>属性表示此项被默认选中。</a:t>
            </a:r>
            <a:endParaRPr lang="zh-CN" altLang="en-US" sz="3000" b="1" dirty="0">
              <a:effectLst/>
              <a:sym typeface="+mn-ea"/>
            </a:endParaRPr>
          </a:p>
          <a:p>
            <a:pPr>
              <a:lnSpc>
                <a:spcPct val="120000"/>
              </a:lnSpc>
              <a:spcBef>
                <a:spcPts val="0"/>
              </a:spcBef>
              <a:spcAft>
                <a:spcPts val="0"/>
              </a:spcAft>
              <a:buClr>
                <a:srgbClr val="FF0000"/>
              </a:buClr>
              <a:buFont typeface="Wingdings" panose="05000000000000000000" charset="0"/>
              <a:buChar char=""/>
            </a:pPr>
            <a:r>
              <a:rPr lang="zh-CN" altLang="en-US" sz="3000" b="1" dirty="0">
                <a:effectLst/>
                <a:sym typeface="+mn-ea"/>
              </a:rPr>
              <a:t>同一组的单选框中只能有</a:t>
            </a:r>
            <a:r>
              <a:rPr lang="zh-CN" altLang="en-US" sz="3000" b="1" dirty="0">
                <a:solidFill>
                  <a:srgbClr val="FF0000"/>
                </a:solidFill>
                <a:sym typeface="+mn-ea"/>
              </a:rPr>
              <a:t>一个</a:t>
            </a:r>
            <a:r>
              <a:rPr lang="zh-CN" altLang="en-US" sz="3000" b="1" dirty="0">
                <a:effectLst/>
                <a:sym typeface="+mn-ea"/>
              </a:rPr>
              <a:t>单选项设置</a:t>
            </a:r>
            <a:r>
              <a:rPr lang="en-US" altLang="zh-CN" sz="3000" b="1" dirty="0">
                <a:effectLst/>
                <a:sym typeface="+mn-ea"/>
              </a:rPr>
              <a:t>checked</a:t>
            </a:r>
            <a:r>
              <a:rPr lang="zh-CN" altLang="en-US" sz="3000" b="1" dirty="0">
                <a:effectLst/>
                <a:sym typeface="+mn-ea"/>
              </a:rPr>
              <a:t>。</a:t>
            </a:r>
            <a:endParaRPr lang="zh-CN" altLang="en-US" sz="3000" b="1" dirty="0">
              <a:effectLst/>
              <a:sym typeface="+mn-ea"/>
            </a:endParaRPr>
          </a:p>
          <a:p>
            <a:pPr>
              <a:lnSpc>
                <a:spcPct val="120000"/>
              </a:lnSpc>
              <a:spcBef>
                <a:spcPts val="0"/>
              </a:spcBef>
              <a:spcAft>
                <a:spcPts val="0"/>
              </a:spcAft>
              <a:buClr>
                <a:srgbClr val="FF0000"/>
              </a:buClr>
              <a:buFont typeface="Wingdings" panose="05000000000000000000" charset="0"/>
              <a:buChar char=""/>
            </a:pPr>
            <a:r>
              <a:rPr lang="zh-CN" altLang="en-US" sz="3000" b="1" dirty="0">
                <a:effectLst/>
                <a:sym typeface="+mn-ea"/>
              </a:rPr>
              <a:t>属于</a:t>
            </a:r>
            <a:r>
              <a:rPr lang="zh-CN" altLang="en-US" sz="3000" b="1" dirty="0">
                <a:solidFill>
                  <a:srgbClr val="FF0000"/>
                </a:solidFill>
                <a:sym typeface="+mn-ea"/>
              </a:rPr>
              <a:t>同一组</a:t>
            </a:r>
            <a:r>
              <a:rPr lang="zh-CN" altLang="en-US" sz="3000" b="1" dirty="0">
                <a:effectLst/>
                <a:sym typeface="+mn-ea"/>
              </a:rPr>
              <a:t>的单选框的</a:t>
            </a:r>
            <a:r>
              <a:rPr lang="en-US" altLang="zh-CN" sz="3000" b="1" dirty="0">
                <a:effectLst/>
                <a:sym typeface="+mn-ea"/>
              </a:rPr>
              <a:t>name</a:t>
            </a:r>
            <a:r>
              <a:rPr lang="zh-CN" altLang="en-US" sz="3000" b="1" dirty="0">
                <a:effectLst/>
                <a:sym typeface="+mn-ea"/>
              </a:rPr>
              <a:t>属性必须设置为</a:t>
            </a:r>
            <a:r>
              <a:rPr lang="zh-CN" altLang="en-US" sz="3000" b="1" dirty="0">
                <a:solidFill>
                  <a:srgbClr val="FF0000"/>
                </a:solidFill>
                <a:sym typeface="+mn-ea"/>
              </a:rPr>
              <a:t>相同</a:t>
            </a:r>
            <a:r>
              <a:rPr lang="zh-CN" altLang="en-US" sz="3000" b="1" dirty="0">
                <a:effectLst/>
                <a:sym typeface="+mn-ea"/>
              </a:rPr>
              <a:t>的值。</a:t>
            </a:r>
            <a:endParaRPr lang="en-US" altLang="zh-CN" sz="3000" b="1">
              <a:sym typeface="+mn-ea"/>
            </a:endParaRPr>
          </a:p>
          <a:p>
            <a:pPr>
              <a:lnSpc>
                <a:spcPct val="120000"/>
              </a:lnSpc>
              <a:spcBef>
                <a:spcPts val="0"/>
              </a:spcBef>
              <a:spcAft>
                <a:spcPts val="0"/>
              </a:spcAft>
              <a:buClr>
                <a:srgbClr val="FF0000"/>
              </a:buClr>
              <a:buFont typeface="Wingdings" panose="05000000000000000000" charset="0"/>
              <a:buChar char=""/>
            </a:pPr>
            <a:r>
              <a:rPr lang="zh-CN" altLang="en-US" sz="3000" b="1" dirty="0">
                <a:effectLst/>
                <a:sym typeface="+mn-ea"/>
              </a:rPr>
              <a:t>除了</a:t>
            </a:r>
            <a:r>
              <a:rPr lang="en-US" altLang="zh-CN" sz="3000" b="1" dirty="0">
                <a:effectLst/>
                <a:sym typeface="+mn-ea"/>
              </a:rPr>
              <a:t>cheked</a:t>
            </a:r>
            <a:r>
              <a:rPr lang="zh-CN" altLang="zh-CN" sz="3000" b="1" dirty="0">
                <a:effectLst/>
                <a:sym typeface="+mn-ea"/>
              </a:rPr>
              <a:t>属性为可选属性外，其他属性都为必设属性。</a:t>
            </a:r>
            <a:endParaRPr lang="zh-CN" altLang="en-US" sz="3000" b="1" dirty="0">
              <a:solidFill>
                <a:schemeClr val="tx1"/>
              </a:solidFill>
              <a:effectLst/>
            </a:endParaRPr>
          </a:p>
          <a:p>
            <a:pPr>
              <a:buNone/>
            </a:pPr>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48515">
                                            <p:txEl>
                                              <p:charRg st="0" end="5"/>
                                            </p:txEl>
                                          </p:spTgt>
                                        </p:tgtEl>
                                        <p:attrNameLst>
                                          <p:attrName>style.visibility</p:attrName>
                                        </p:attrNameLst>
                                      </p:cBhvr>
                                      <p:to>
                                        <p:strVal val="visible"/>
                                      </p:to>
                                    </p:set>
                                    <p:anim calcmode="lin" valueType="num">
                                      <p:cBhvr additive="base">
                                        <p:cTn id="7" dur="500" fill="hold"/>
                                        <p:tgtEl>
                                          <p:spTgt spid="448515">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8515">
                                            <p:txEl>
                                              <p:charRg st="0"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8515">
                                            <p:txEl>
                                              <p:charRg st="1" end="1"/>
                                            </p:txEl>
                                          </p:spTgt>
                                        </p:tgtEl>
                                        <p:attrNameLst>
                                          <p:attrName>style.visibility</p:attrName>
                                        </p:attrNameLst>
                                      </p:cBhvr>
                                      <p:to>
                                        <p:strVal val="visible"/>
                                      </p:to>
                                    </p:set>
                                    <p:anim calcmode="lin" valueType="num">
                                      <p:cBhvr additive="base">
                                        <p:cTn id="11" dur="500" fill="hold"/>
                                        <p:tgtEl>
                                          <p:spTgt spid="448515">
                                            <p:txEl>
                                              <p:char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48515">
                                            <p:txEl>
                                              <p:char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48515">
                                            <p:txEl>
                                              <p:charRg st="2" end="2"/>
                                            </p:txEl>
                                          </p:spTgt>
                                        </p:tgtEl>
                                        <p:attrNameLst>
                                          <p:attrName>style.visibility</p:attrName>
                                        </p:attrNameLst>
                                      </p:cBhvr>
                                      <p:to>
                                        <p:strVal val="visible"/>
                                      </p:to>
                                    </p:set>
                                    <p:anim calcmode="lin" valueType="num">
                                      <p:cBhvr additive="base">
                                        <p:cTn id="15" dur="500" fill="hold"/>
                                        <p:tgtEl>
                                          <p:spTgt spid="448515">
                                            <p:txEl>
                                              <p:char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48515">
                                            <p:txEl>
                                              <p:char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48515">
                                            <p:txEl>
                                              <p:charRg st="2" end="2"/>
                                            </p:txEl>
                                          </p:spTgt>
                                        </p:tgtEl>
                                        <p:attrNameLst>
                                          <p:attrName>style.visibility</p:attrName>
                                        </p:attrNameLst>
                                      </p:cBhvr>
                                      <p:to>
                                        <p:strVal val="visible"/>
                                      </p:to>
                                    </p:set>
                                    <p:anim calcmode="lin" valueType="num">
                                      <p:cBhvr additive="base">
                                        <p:cTn id="19" dur="500" fill="hold"/>
                                        <p:tgtEl>
                                          <p:spTgt spid="448515">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8515">
                                            <p:txEl>
                                              <p:char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48515">
                                            <p:txEl>
                                              <p:charRg st="3" end="3"/>
                                            </p:txEl>
                                          </p:spTgt>
                                        </p:tgtEl>
                                        <p:attrNameLst>
                                          <p:attrName>style.visibility</p:attrName>
                                        </p:attrNameLst>
                                      </p:cBhvr>
                                      <p:to>
                                        <p:strVal val="visible"/>
                                      </p:to>
                                    </p:set>
                                    <p:anim calcmode="lin" valueType="num">
                                      <p:cBhvr additive="base">
                                        <p:cTn id="23" dur="500" fill="hold"/>
                                        <p:tgtEl>
                                          <p:spTgt spid="448515">
                                            <p:txEl>
                                              <p:char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48515">
                                            <p:txEl>
                                              <p:char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48515">
                                            <p:txEl>
                                              <p:charRg st="2" end="2"/>
                                            </p:txEl>
                                          </p:spTgt>
                                        </p:tgtEl>
                                        <p:attrNameLst>
                                          <p:attrName>style.visibility</p:attrName>
                                        </p:attrNameLst>
                                      </p:cBhvr>
                                      <p:to>
                                        <p:strVal val="visible"/>
                                      </p:to>
                                    </p:set>
                                    <p:anim calcmode="lin" valueType="num">
                                      <p:cBhvr additive="base">
                                        <p:cTn id="27" dur="500" fill="hold"/>
                                        <p:tgtEl>
                                          <p:spTgt spid="448515">
                                            <p:txEl>
                                              <p:char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48515">
                                            <p:txEl>
                                              <p:charRg st="2" end="2"/>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48515">
                                            <p:txEl>
                                              <p:charRg st="2" end="2"/>
                                            </p:txEl>
                                          </p:spTgt>
                                        </p:tgtEl>
                                        <p:attrNameLst>
                                          <p:attrName>style.visibility</p:attrName>
                                        </p:attrNameLst>
                                      </p:cBhvr>
                                      <p:to>
                                        <p:strVal val="visible"/>
                                      </p:to>
                                    </p:set>
                                    <p:anim calcmode="lin" valueType="num">
                                      <p:cBhvr additive="base">
                                        <p:cTn id="31" dur="500" fill="hold"/>
                                        <p:tgtEl>
                                          <p:spTgt spid="448515">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48515">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3458" name="内容占位符 403457"/>
          <p:cNvSpPr>
            <a:spLocks noGrp="1"/>
          </p:cNvSpPr>
          <p:nvPr>
            <p:ph idx="1"/>
          </p:nvPr>
        </p:nvSpPr>
        <p:spPr>
          <a:xfrm>
            <a:off x="76200" y="1981200"/>
            <a:ext cx="9067800" cy="4609465"/>
          </a:xfrm>
        </p:spPr>
        <p:txBody>
          <a:bodyPr anchor="t"/>
          <a:p>
            <a:pPr>
              <a:lnSpc>
                <a:spcPct val="126000"/>
              </a:lnSpc>
              <a:spcBef>
                <a:spcPts val="0"/>
              </a:spcBef>
              <a:buClr>
                <a:srgbClr val="FF0000"/>
              </a:buClr>
              <a:buFont typeface="Arial" panose="020B0604020202020204" pitchFamily="34" charset="0"/>
              <a:buChar char="•"/>
            </a:pPr>
            <a:r>
              <a:rPr lang="zh-CN" altLang="en-US" sz="2900" b="1" dirty="0">
                <a:solidFill>
                  <a:schemeClr val="tx1"/>
                </a:solidFill>
                <a:effectLst/>
              </a:rPr>
              <a:t>表单作用：表单是实现动态网页的一种主要的外在形式，利用表单可以收集网页访问者输入的相关信息。</a:t>
            </a:r>
            <a:endParaRPr lang="zh-CN" altLang="en-US" sz="2900" b="1" dirty="0">
              <a:solidFill>
                <a:schemeClr val="tx1"/>
              </a:solidFill>
              <a:effectLst/>
            </a:endParaRPr>
          </a:p>
          <a:p>
            <a:pPr>
              <a:lnSpc>
                <a:spcPct val="126000"/>
              </a:lnSpc>
              <a:spcBef>
                <a:spcPts val="0"/>
              </a:spcBef>
              <a:buClr>
                <a:srgbClr val="FF0000"/>
              </a:buClr>
              <a:buFont typeface="Arial" panose="020B0604020202020204" pitchFamily="34" charset="0"/>
              <a:buChar char="•"/>
            </a:pPr>
            <a:r>
              <a:rPr lang="zh-CN" altLang="en-US" sz="2900" b="1" dirty="0">
                <a:solidFill>
                  <a:schemeClr val="tx1"/>
                </a:solidFill>
                <a:effectLst/>
              </a:rPr>
              <a:t>表单特性：</a:t>
            </a:r>
            <a:endParaRPr lang="zh-CN" altLang="en-US" sz="2900" b="1" dirty="0">
              <a:solidFill>
                <a:schemeClr val="tx1"/>
              </a:solidFill>
              <a:effectLst/>
            </a:endParaRPr>
          </a:p>
          <a:p>
            <a:pPr marL="990600" lvl="1" indent="-533400">
              <a:buClr>
                <a:srgbClr val="FF0000"/>
              </a:buClr>
            </a:pPr>
            <a:r>
              <a:rPr lang="zh-CN" altLang="en-US" sz="2700" b="1" dirty="0">
                <a:solidFill>
                  <a:srgbClr val="000000"/>
                </a:solidFill>
              </a:rPr>
              <a:t>表单中包含多种不同的元素，如文本框、文本域、下拉式菜单等元素</a:t>
            </a:r>
            <a:endParaRPr lang="zh-CN" altLang="en-US" sz="2700" b="1" dirty="0">
              <a:solidFill>
                <a:srgbClr val="000000"/>
              </a:solidFill>
            </a:endParaRPr>
          </a:p>
          <a:p>
            <a:pPr marL="990600" lvl="1" indent="-533400">
              <a:buClr>
                <a:srgbClr val="FF0000"/>
              </a:buClr>
            </a:pPr>
            <a:r>
              <a:rPr lang="zh-CN" altLang="en-US" sz="2700" b="1" dirty="0">
                <a:solidFill>
                  <a:srgbClr val="000000"/>
                </a:solidFill>
              </a:rPr>
              <a:t>访问者输入的信息需要由服务器端处理程序处理</a:t>
            </a:r>
            <a:endParaRPr lang="zh-CN" altLang="en-US" sz="2700" b="1" dirty="0">
              <a:solidFill>
                <a:srgbClr val="000000"/>
              </a:solidFill>
            </a:endParaRPr>
          </a:p>
          <a:p>
            <a:pPr marL="990600" lvl="1" indent="-533400">
              <a:buClr>
                <a:srgbClr val="FF0000"/>
              </a:buClr>
            </a:pPr>
            <a:r>
              <a:rPr lang="zh-CN" altLang="en-US" sz="2700" b="1" dirty="0">
                <a:solidFill>
                  <a:srgbClr val="000000"/>
                </a:solidFill>
              </a:rPr>
              <a:t>访问者输入的信息可以使用</a:t>
            </a:r>
            <a:r>
              <a:rPr lang="en-US" altLang="zh-CN" sz="2700" b="1" dirty="0">
                <a:solidFill>
                  <a:srgbClr val="000000"/>
                </a:solidFill>
              </a:rPr>
              <a:t>GET</a:t>
            </a:r>
            <a:r>
              <a:rPr lang="zh-CN" altLang="en-US" sz="2700" b="1" dirty="0">
                <a:solidFill>
                  <a:srgbClr val="000000"/>
                </a:solidFill>
              </a:rPr>
              <a:t>和</a:t>
            </a:r>
            <a:r>
              <a:rPr lang="en-US" altLang="zh-CN" sz="2700" b="1" dirty="0">
                <a:solidFill>
                  <a:srgbClr val="000000"/>
                </a:solidFill>
              </a:rPr>
              <a:t>POST</a:t>
            </a:r>
            <a:r>
              <a:rPr lang="zh-CN" altLang="en-US" sz="2700" b="1" dirty="0">
                <a:solidFill>
                  <a:srgbClr val="000000"/>
                </a:solidFill>
              </a:rPr>
              <a:t>这两种方式提交到服务器端</a:t>
            </a:r>
            <a:endParaRPr lang="zh-CN" altLang="en-US" sz="2700" b="1" dirty="0">
              <a:solidFill>
                <a:srgbClr val="000000"/>
              </a:solidFill>
            </a:endParaRPr>
          </a:p>
        </p:txBody>
      </p:sp>
      <p:sp>
        <p:nvSpPr>
          <p:cNvPr id="20482" name="标题 403458"/>
          <p:cNvSpPr>
            <a:spLocks noGrp="1"/>
          </p:cNvSpPr>
          <p:nvPr>
            <p:ph type="title"/>
          </p:nvPr>
        </p:nvSpPr>
        <p:spPr>
          <a:xfrm>
            <a:off x="0" y="188913"/>
            <a:ext cx="8291513" cy="431800"/>
          </a:xfrm>
        </p:spPr>
        <p:txBody>
          <a:bodyPr wrap="square" lIns="91440" tIns="45720" rIns="91440" bIns="45720" anchor="ctr"/>
          <a:p>
            <a:pPr algn="l"/>
            <a:r>
              <a:rPr lang="en-US" altLang="zh-CN" sz="3600" b="1" dirty="0">
                <a:solidFill>
                  <a:srgbClr val="003366"/>
                </a:solidFill>
                <a:effectLst/>
              </a:rPr>
              <a:t>7.1 </a:t>
            </a:r>
            <a:r>
              <a:rPr lang="zh-CN" altLang="en-US" sz="3600" b="1" dirty="0">
                <a:solidFill>
                  <a:srgbClr val="003366"/>
                </a:solidFill>
                <a:effectLst/>
              </a:rPr>
              <a:t>表单概述</a:t>
            </a:r>
            <a:endParaRPr lang="zh-CN" altLang="en-US" sz="3600" b="1">
              <a:solidFill>
                <a:srgbClr val="003366"/>
              </a:solidFill>
              <a:effectLst/>
            </a:endParaRPr>
          </a:p>
        </p:txBody>
      </p:sp>
      <p:pic>
        <p:nvPicPr>
          <p:cNvPr id="403462" name="图片 403461"/>
          <p:cNvPicPr>
            <a:picLocks noChangeAspect="1"/>
          </p:cNvPicPr>
          <p:nvPr/>
        </p:nvPicPr>
        <p:blipFill>
          <a:blip r:embed="rId1"/>
          <a:stretch>
            <a:fillRect/>
          </a:stretch>
        </p:blipFill>
        <p:spPr>
          <a:xfrm>
            <a:off x="4800600" y="0"/>
            <a:ext cx="4343400" cy="19812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3462"/>
                                        </p:tgtEl>
                                        <p:attrNameLst>
                                          <p:attrName>style.visibility</p:attrName>
                                        </p:attrNameLst>
                                      </p:cBhvr>
                                      <p:to>
                                        <p:strVal val="visible"/>
                                      </p:to>
                                    </p:set>
                                    <p:animEffect transition="in" filter="blinds(horizontal)">
                                      <p:cBhvr>
                                        <p:cTn id="7" dur="500"/>
                                        <p:tgtEl>
                                          <p:spTgt spid="403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446465"/>
          <p:cNvSpPr>
            <a:spLocks noGrp="1"/>
          </p:cNvSpPr>
          <p:nvPr>
            <p:ph type="title"/>
          </p:nvPr>
        </p:nvSpPr>
        <p:spPr>
          <a:xfrm>
            <a:off x="-41910" y="292735"/>
            <a:ext cx="8451850" cy="389890"/>
          </a:xfrm>
        </p:spPr>
        <p:txBody>
          <a:bodyPr anchor="b"/>
          <a:p>
            <a:pPr algn="l"/>
            <a:r>
              <a:rPr lang="en-US" altLang="zh-CN" sz="3300" b="1" dirty="0">
                <a:solidFill>
                  <a:srgbClr val="003366"/>
                </a:solidFill>
                <a:effectLst/>
              </a:rPr>
              <a:t>6. </a:t>
            </a:r>
            <a:r>
              <a:rPr lang="zh-CN" altLang="en-US" sz="3300" b="1" dirty="0">
                <a:solidFill>
                  <a:srgbClr val="003366"/>
                </a:solidFill>
                <a:effectLst/>
              </a:rPr>
              <a:t>复选框</a:t>
            </a:r>
            <a:endParaRPr lang="en-US" altLang="zh-CN" sz="3300" b="1">
              <a:solidFill>
                <a:srgbClr val="003366"/>
              </a:solidFill>
              <a:effectLst/>
            </a:endParaRPr>
          </a:p>
        </p:txBody>
      </p:sp>
      <p:sp>
        <p:nvSpPr>
          <p:cNvPr id="446467" name="内容占位符 446466"/>
          <p:cNvSpPr>
            <a:spLocks noGrp="1"/>
          </p:cNvSpPr>
          <p:nvPr>
            <p:ph idx="1"/>
          </p:nvPr>
        </p:nvSpPr>
        <p:spPr>
          <a:xfrm>
            <a:off x="32385" y="1020445"/>
            <a:ext cx="9021445" cy="5805170"/>
          </a:xfrm>
        </p:spPr>
        <p:txBody>
          <a:bodyPr anchor="t"/>
          <a:p>
            <a:pPr>
              <a:lnSpc>
                <a:spcPct val="126000"/>
              </a:lnSpc>
              <a:buClr>
                <a:srgbClr val="FF0000"/>
              </a:buClr>
              <a:buFont typeface="Arial" panose="020B0604020202020204" pitchFamily="34" charset="0"/>
              <a:buChar char="•"/>
            </a:pPr>
            <a:r>
              <a:rPr lang="zh-CN" altLang="en-US" sz="2900" b="1" dirty="0">
                <a:solidFill>
                  <a:srgbClr val="000000"/>
                </a:solidFill>
              </a:rPr>
              <a:t>复选按钮，用于在一组选项中进行多项选择，每个复选按钮用一个方框表示。当type属性取值为“</a:t>
            </a:r>
            <a:r>
              <a:rPr lang="en-US" altLang="zh-CN" sz="2900" b="1" dirty="0">
                <a:solidFill>
                  <a:srgbClr val="000000"/>
                </a:solidFill>
              </a:rPr>
              <a:t>checkbox</a:t>
            </a:r>
            <a:r>
              <a:rPr lang="zh-CN" altLang="en-US" sz="2900" b="1" dirty="0">
                <a:solidFill>
                  <a:srgbClr val="000000"/>
                </a:solidFill>
              </a:rPr>
              <a:t>”时，input标签将创建一个复选框。</a:t>
            </a:r>
            <a:endParaRPr lang="zh-CN" altLang="en-US" sz="2900" b="1" dirty="0">
              <a:solidFill>
                <a:srgbClr val="000000"/>
              </a:solidFill>
            </a:endParaRPr>
          </a:p>
          <a:p>
            <a:pPr>
              <a:lnSpc>
                <a:spcPct val="126000"/>
              </a:lnSpc>
              <a:spcBef>
                <a:spcPct val="30000"/>
              </a:spcBef>
              <a:spcAft>
                <a:spcPct val="20000"/>
              </a:spcAft>
              <a:buClr>
                <a:srgbClr val="FF0000"/>
              </a:buClr>
              <a:buFont typeface="Arial" panose="020B0604020202020204" pitchFamily="34" charset="0"/>
              <a:buChar char="•"/>
            </a:pPr>
            <a:r>
              <a:rPr lang="zh-CN" altLang="en-US" sz="2900" b="1" dirty="0">
                <a:solidFill>
                  <a:srgbClr val="000000"/>
                </a:solidFill>
              </a:rPr>
              <a:t>基本语法</a:t>
            </a:r>
            <a:endParaRPr lang="zh-CN" altLang="en-US" sz="2900" b="1" dirty="0">
              <a:solidFill>
                <a:srgbClr val="000000"/>
              </a:solidFill>
            </a:endParaRPr>
          </a:p>
          <a:p>
            <a:pPr marL="0" indent="0">
              <a:lnSpc>
                <a:spcPct val="120000"/>
              </a:lnSpc>
              <a:spcBef>
                <a:spcPts val="0"/>
              </a:spcBef>
              <a:spcAft>
                <a:spcPts val="0"/>
              </a:spcAft>
              <a:buClr>
                <a:srgbClr val="FF0000"/>
              </a:buClr>
              <a:buFont typeface="Arial" panose="020B0604020202020204" pitchFamily="34" charset="0"/>
              <a:buNone/>
            </a:pPr>
            <a:r>
              <a:rPr lang="en-US" altLang="zh-CN" sz="2800" b="1"/>
              <a:t>  &lt;input type="</a:t>
            </a:r>
            <a:r>
              <a:rPr lang="en-US" altLang="zh-CN" sz="2800" b="1">
                <a:solidFill>
                  <a:srgbClr val="FF0000"/>
                </a:solidFill>
              </a:rPr>
              <a:t>checkbox</a:t>
            </a:r>
            <a:r>
              <a:rPr lang="en-US" altLang="zh-CN" sz="2800" b="1"/>
              <a:t>" name="域名称" </a:t>
            </a:r>
            <a:endParaRPr lang="en-US" altLang="zh-CN" sz="2800" b="1"/>
          </a:p>
          <a:p>
            <a:pPr marL="0" indent="0">
              <a:lnSpc>
                <a:spcPct val="120000"/>
              </a:lnSpc>
              <a:spcBef>
                <a:spcPts val="0"/>
              </a:spcBef>
              <a:spcAft>
                <a:spcPts val="0"/>
              </a:spcAft>
              <a:buClr>
                <a:srgbClr val="FF0000"/>
              </a:buClr>
              <a:buFont typeface="Arial" panose="020B0604020202020204" pitchFamily="34" charset="0"/>
              <a:buNone/>
            </a:pPr>
            <a:r>
              <a:rPr lang="en-US" altLang="zh-CN" sz="2800" b="1"/>
              <a:t>    value="域值" checked&gt;</a:t>
            </a:r>
            <a:endParaRPr lang="en-US" altLang="zh-CN" sz="2800" b="1"/>
          </a:p>
          <a:p>
            <a:pPr marL="609600" indent="-609600">
              <a:spcBef>
                <a:spcPct val="0"/>
              </a:spcBef>
              <a:buClr>
                <a:srgbClr val="FFFFCC"/>
              </a:buClr>
              <a:buNone/>
            </a:pPr>
            <a:r>
              <a:rPr lang="en-US" altLang="zh-CN" sz="4000" b="1"/>
              <a:t>    </a:t>
            </a:r>
            <a:endParaRPr lang="en-US" altLang="zh-CN" sz="40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6467">
                                            <p:txEl>
                                              <p:charRg st="19" end="24"/>
                                            </p:txEl>
                                          </p:spTgt>
                                        </p:tgtEl>
                                        <p:attrNameLst>
                                          <p:attrName>style.visibility</p:attrName>
                                        </p:attrNameLst>
                                      </p:cBhvr>
                                      <p:to>
                                        <p:strVal val="visible"/>
                                      </p:to>
                                    </p:set>
                                    <p:anim calcmode="lin" valueType="num">
                                      <p:cBhvr additive="base">
                                        <p:cTn id="7" dur="500" fill="hold"/>
                                        <p:tgtEl>
                                          <p:spTgt spid="446467">
                                            <p:txEl>
                                              <p:charRg st="19" end="2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6467">
                                            <p:txEl>
                                              <p:charRg st="19"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46467">
                                            <p:txEl>
                                              <p:charRg st="2" end="2"/>
                                            </p:txEl>
                                          </p:spTgt>
                                        </p:tgtEl>
                                        <p:attrNameLst>
                                          <p:attrName>style.visibility</p:attrName>
                                        </p:attrNameLst>
                                      </p:cBhvr>
                                      <p:to>
                                        <p:strVal val="visible"/>
                                      </p:to>
                                    </p:set>
                                    <p:anim calcmode="lin" valueType="num">
                                      <p:cBhvr additive="base">
                                        <p:cTn id="13" dur="500" fill="hold"/>
                                        <p:tgtEl>
                                          <p:spTgt spid="446467">
                                            <p:txEl>
                                              <p:char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646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46467">
                                            <p:txEl>
                                              <p:charRg st="3" end="3"/>
                                            </p:txEl>
                                          </p:spTgt>
                                        </p:tgtEl>
                                        <p:attrNameLst>
                                          <p:attrName>style.visibility</p:attrName>
                                        </p:attrNameLst>
                                      </p:cBhvr>
                                      <p:to>
                                        <p:strVal val="visible"/>
                                      </p:to>
                                    </p:set>
                                    <p:anim calcmode="lin" valueType="num">
                                      <p:cBhvr additive="base">
                                        <p:cTn id="19" dur="500" fill="hold"/>
                                        <p:tgtEl>
                                          <p:spTgt spid="446467">
                                            <p:txEl>
                                              <p:char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6467">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46467">
                                            <p:txEl>
                                              <p:charRg st="0" end="0"/>
                                            </p:txEl>
                                          </p:spTgt>
                                        </p:tgtEl>
                                        <p:attrNameLst>
                                          <p:attrName>style.visibility</p:attrName>
                                        </p:attrNameLst>
                                      </p:cBhvr>
                                      <p:to>
                                        <p:strVal val="visible"/>
                                      </p:to>
                                    </p:set>
                                    <p:anim calcmode="lin" valueType="num">
                                      <p:cBhvr additive="base">
                                        <p:cTn id="25" dur="500" fill="hold"/>
                                        <p:tgtEl>
                                          <p:spTgt spid="446467">
                                            <p:txEl>
                                              <p:char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6467">
                                            <p:txEl>
                                              <p:char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8515" name="内容占位符 448514"/>
          <p:cNvSpPr>
            <a:spLocks noGrp="1"/>
          </p:cNvSpPr>
          <p:nvPr>
            <p:ph idx="1"/>
          </p:nvPr>
        </p:nvSpPr>
        <p:spPr>
          <a:xfrm>
            <a:off x="27305" y="456565"/>
            <a:ext cx="9013825" cy="5499100"/>
          </a:xfrm>
        </p:spPr>
        <p:txBody>
          <a:bodyPr anchor="t"/>
          <a:p>
            <a:pPr>
              <a:spcAft>
                <a:spcPct val="20000"/>
              </a:spcAft>
              <a:buClr>
                <a:srgbClr val="FF0000"/>
              </a:buClr>
            </a:pPr>
            <a:r>
              <a:rPr lang="zh-CN" altLang="en-US" b="1" dirty="0">
                <a:solidFill>
                  <a:srgbClr val="000000"/>
                </a:solidFill>
              </a:rPr>
              <a:t>语法说明</a:t>
            </a:r>
            <a:endParaRPr lang="zh-CN" altLang="en-US" b="1" dirty="0">
              <a:solidFill>
                <a:srgbClr val="000000"/>
              </a:solidFill>
            </a:endParaRPr>
          </a:p>
          <a:p>
            <a:pPr marL="453390" lvl="1">
              <a:lnSpc>
                <a:spcPct val="110000"/>
              </a:lnSpc>
              <a:spcBef>
                <a:spcPts val="0"/>
              </a:spcBef>
              <a:buClr>
                <a:srgbClr val="FF0000"/>
              </a:buClr>
              <a:buFont typeface="Wingdings" panose="05000000000000000000" charset="0"/>
              <a:buChar char=""/>
            </a:pPr>
            <a:r>
              <a:rPr lang="en-US" altLang="zh-CN" sz="3000" b="1" dirty="0">
                <a:solidFill>
                  <a:schemeClr val="tx1"/>
                </a:solidFill>
                <a:effectLst/>
              </a:rPr>
              <a:t>value</a:t>
            </a:r>
            <a:r>
              <a:rPr lang="zh-CN" altLang="en-US" sz="3000" b="1" dirty="0">
                <a:solidFill>
                  <a:schemeClr val="tx1"/>
                </a:solidFill>
                <a:effectLst/>
              </a:rPr>
              <a:t>属性值表示选中项目后传到服务器端的值。</a:t>
            </a:r>
            <a:endParaRPr lang="zh-CN" altLang="en-US" sz="3000" b="1" dirty="0">
              <a:solidFill>
                <a:schemeClr val="tx1"/>
              </a:solidFill>
              <a:effectLst/>
            </a:endParaRPr>
          </a:p>
          <a:p>
            <a:pPr marL="453390" lvl="1">
              <a:lnSpc>
                <a:spcPct val="110000"/>
              </a:lnSpc>
              <a:spcBef>
                <a:spcPts val="0"/>
              </a:spcBef>
              <a:buClr>
                <a:srgbClr val="FF0000"/>
              </a:buClr>
              <a:buFont typeface="Wingdings" panose="05000000000000000000" charset="0"/>
              <a:buChar char=""/>
            </a:pPr>
            <a:r>
              <a:rPr lang="en-US" altLang="zh-CN" sz="3000" b="1" dirty="0">
                <a:solidFill>
                  <a:schemeClr val="tx1"/>
                </a:solidFill>
                <a:effectLst/>
              </a:rPr>
              <a:t>checked</a:t>
            </a:r>
            <a:r>
              <a:rPr lang="zh-CN" altLang="en-US" sz="3000" b="1" dirty="0">
                <a:solidFill>
                  <a:schemeClr val="tx1"/>
                </a:solidFill>
                <a:effectLst/>
              </a:rPr>
              <a:t>表示此项被默认选中，在同一组中可对多个选项框设置为</a:t>
            </a:r>
            <a:r>
              <a:rPr lang="en-US" altLang="zh-CN" sz="3000" b="1" dirty="0">
                <a:solidFill>
                  <a:schemeClr val="tx1"/>
                </a:solidFill>
                <a:effectLst/>
              </a:rPr>
              <a:t>checked</a:t>
            </a:r>
            <a:r>
              <a:rPr lang="zh-CN" altLang="en-US" sz="3000" b="1" dirty="0">
                <a:solidFill>
                  <a:schemeClr val="tx1"/>
                </a:solidFill>
                <a:effectLst/>
              </a:rPr>
              <a:t>。</a:t>
            </a:r>
            <a:endParaRPr lang="zh-CN" altLang="en-US" sz="3000" b="1" dirty="0">
              <a:solidFill>
                <a:schemeClr val="tx1"/>
              </a:solidFill>
              <a:effectLst/>
            </a:endParaRPr>
          </a:p>
          <a:p>
            <a:pPr marL="453390" lvl="1">
              <a:lnSpc>
                <a:spcPct val="110000"/>
              </a:lnSpc>
              <a:spcBef>
                <a:spcPts val="0"/>
              </a:spcBef>
              <a:buClr>
                <a:srgbClr val="FF0000"/>
              </a:buClr>
              <a:buFont typeface="Wingdings" panose="05000000000000000000" charset="0"/>
              <a:buChar char=""/>
            </a:pPr>
            <a:r>
              <a:rPr lang="zh-CN" altLang="en-US" sz="3000" b="1" dirty="0">
                <a:solidFill>
                  <a:schemeClr val="tx1"/>
                </a:solidFill>
                <a:effectLst/>
              </a:rPr>
              <a:t>各复选框的</a:t>
            </a:r>
            <a:r>
              <a:rPr lang="en-US" altLang="zh-CN" sz="3000" b="1" dirty="0">
                <a:solidFill>
                  <a:srgbClr val="FF0000"/>
                </a:solidFill>
              </a:rPr>
              <a:t>name</a:t>
            </a:r>
            <a:r>
              <a:rPr lang="zh-CN" altLang="en-US" sz="3000" b="1" dirty="0">
                <a:solidFill>
                  <a:srgbClr val="FF0000"/>
                </a:solidFill>
              </a:rPr>
              <a:t>属性可以设置为相同或不同的值</a:t>
            </a:r>
            <a:r>
              <a:rPr lang="zh-CN" altLang="en-US" sz="3000" b="1" dirty="0">
                <a:solidFill>
                  <a:schemeClr val="tx1"/>
                </a:solidFill>
                <a:effectLst/>
              </a:rPr>
              <a:t>。</a:t>
            </a:r>
            <a:endParaRPr lang="zh-CN" altLang="en-US" sz="3000" b="1" dirty="0">
              <a:solidFill>
                <a:schemeClr val="tx1"/>
              </a:solidFill>
              <a:effectLst/>
            </a:endParaRPr>
          </a:p>
          <a:p>
            <a:pPr marL="453390" lvl="1">
              <a:lnSpc>
                <a:spcPct val="110000"/>
              </a:lnSpc>
              <a:spcBef>
                <a:spcPts val="0"/>
              </a:spcBef>
              <a:buClr>
                <a:srgbClr val="FF0000"/>
              </a:buClr>
              <a:buFont typeface="Wingdings" panose="05000000000000000000" charset="0"/>
              <a:buChar char=""/>
            </a:pPr>
            <a:r>
              <a:rPr lang="zh-CN" altLang="en-US" sz="3000" b="1" dirty="0">
                <a:effectLst/>
                <a:sym typeface="+mn-ea"/>
              </a:rPr>
              <a:t>除了</a:t>
            </a:r>
            <a:r>
              <a:rPr lang="en-US" altLang="zh-CN" sz="3000" b="1" dirty="0">
                <a:effectLst/>
                <a:sym typeface="+mn-ea"/>
              </a:rPr>
              <a:t>cheked</a:t>
            </a:r>
            <a:r>
              <a:rPr lang="zh-CN" altLang="zh-CN" sz="3000" b="1" dirty="0">
                <a:effectLst/>
                <a:sym typeface="+mn-ea"/>
              </a:rPr>
              <a:t>属性为可选属性外，其他属性都为必设属性。</a:t>
            </a:r>
            <a:endParaRPr lang="zh-CN" altLang="en-US" sz="3000" b="1" dirty="0">
              <a:solidFill>
                <a:schemeClr val="tx1"/>
              </a:solidFill>
              <a:effectLst/>
            </a:endParaRPr>
          </a:p>
          <a:p>
            <a:pPr>
              <a:buNone/>
            </a:pPr>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8515">
                                            <p:txEl>
                                              <p:pRg st="1" end="1"/>
                                            </p:txEl>
                                          </p:spTgt>
                                        </p:tgtEl>
                                        <p:attrNameLst>
                                          <p:attrName>style.visibility</p:attrName>
                                        </p:attrNameLst>
                                      </p:cBhvr>
                                      <p:to>
                                        <p:strVal val="visible"/>
                                      </p:to>
                                    </p:set>
                                    <p:anim calcmode="lin" valueType="num">
                                      <p:cBhvr additive="base">
                                        <p:cTn id="7" dur="500" fill="hold"/>
                                        <p:tgtEl>
                                          <p:spTgt spid="44851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8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48515">
                                            <p:txEl>
                                              <p:pRg st="2" end="2"/>
                                            </p:txEl>
                                          </p:spTgt>
                                        </p:tgtEl>
                                        <p:attrNameLst>
                                          <p:attrName>style.visibility</p:attrName>
                                        </p:attrNameLst>
                                      </p:cBhvr>
                                      <p:to>
                                        <p:strVal val="visible"/>
                                      </p:to>
                                    </p:set>
                                    <p:anim calcmode="lin" valueType="num">
                                      <p:cBhvr additive="base">
                                        <p:cTn id="13" dur="500" fill="hold"/>
                                        <p:tgtEl>
                                          <p:spTgt spid="4485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8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48515">
                                            <p:txEl>
                                              <p:pRg st="3" end="3"/>
                                            </p:txEl>
                                          </p:spTgt>
                                        </p:tgtEl>
                                        <p:attrNameLst>
                                          <p:attrName>style.visibility</p:attrName>
                                        </p:attrNameLst>
                                      </p:cBhvr>
                                      <p:to>
                                        <p:strVal val="visible"/>
                                      </p:to>
                                    </p:set>
                                    <p:anim calcmode="lin" valueType="num">
                                      <p:cBhvr additive="base">
                                        <p:cTn id="19" dur="500" fill="hold"/>
                                        <p:tgtEl>
                                          <p:spTgt spid="4485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8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48515">
                                            <p:txEl>
                                              <p:pRg st="4" end="4"/>
                                            </p:txEl>
                                          </p:spTgt>
                                        </p:tgtEl>
                                        <p:attrNameLst>
                                          <p:attrName>style.visibility</p:attrName>
                                        </p:attrNameLst>
                                      </p:cBhvr>
                                      <p:to>
                                        <p:strVal val="visible"/>
                                      </p:to>
                                    </p:set>
                                    <p:anim calcmode="lin" valueType="num">
                                      <p:cBhvr additive="base">
                                        <p:cTn id="25" dur="500" fill="hold"/>
                                        <p:tgtEl>
                                          <p:spTgt spid="4485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85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450561"/>
          <p:cNvSpPr>
            <a:spLocks noGrp="1"/>
          </p:cNvSpPr>
          <p:nvPr>
            <p:ph type="title"/>
          </p:nvPr>
        </p:nvSpPr>
        <p:spPr>
          <a:xfrm>
            <a:off x="55880" y="189230"/>
            <a:ext cx="8569325" cy="549910"/>
          </a:xfrm>
        </p:spPr>
        <p:txBody>
          <a:bodyPr anchor="b"/>
          <a:p>
            <a:pPr algn="l"/>
            <a:r>
              <a:rPr lang="zh-CN" altLang="en-US" sz="3000" b="1" dirty="0">
                <a:solidFill>
                  <a:schemeClr val="tx1"/>
                </a:solidFill>
                <a:effectLst/>
              </a:rPr>
              <a:t>单选框和复选框</a:t>
            </a:r>
            <a:r>
              <a:rPr lang="zh-CN" altLang="en-US" sz="3000" b="1" dirty="0">
                <a:solidFill>
                  <a:schemeClr val="tx1"/>
                </a:solidFill>
                <a:effectLst/>
                <a:sym typeface="+mn-ea"/>
              </a:rPr>
              <a:t>创建</a:t>
            </a:r>
            <a:r>
              <a:rPr lang="zh-CN" altLang="en-US" sz="3000" b="1" dirty="0">
                <a:solidFill>
                  <a:schemeClr val="tx1"/>
                </a:solidFill>
                <a:effectLst/>
              </a:rPr>
              <a:t>示例：</a:t>
            </a:r>
            <a:endParaRPr lang="zh-CN" altLang="en-US" sz="3000" b="1" dirty="0">
              <a:solidFill>
                <a:schemeClr val="tx1"/>
              </a:solidFill>
              <a:effectLst/>
            </a:endParaRPr>
          </a:p>
        </p:txBody>
      </p:sp>
      <p:graphicFrame>
        <p:nvGraphicFramePr>
          <p:cNvPr id="3" name="对象 2"/>
          <p:cNvGraphicFramePr/>
          <p:nvPr/>
        </p:nvGraphicFramePr>
        <p:xfrm>
          <a:off x="56515" y="1000125"/>
          <a:ext cx="9022080" cy="5283835"/>
        </p:xfrm>
        <a:graphic>
          <a:graphicData uri="http://schemas.openxmlformats.org/presentationml/2006/ole">
            <mc:AlternateContent xmlns:mc="http://schemas.openxmlformats.org/markup-compatibility/2006">
              <mc:Choice xmlns:v="urn:schemas-microsoft-com:vml" Requires="v">
                <p:oleObj spid="_x0000_s4" name="" r:id="rId1" imgW="9582150" imgH="3848100" progId="Paint.Picture">
                  <p:embed/>
                </p:oleObj>
              </mc:Choice>
              <mc:Fallback>
                <p:oleObj name="" r:id="rId1" imgW="9582150" imgH="3848100" progId="Paint.Picture">
                  <p:embed/>
                  <p:pic>
                    <p:nvPicPr>
                      <p:cNvPr id="0" name="图片 3"/>
                      <p:cNvPicPr/>
                      <p:nvPr/>
                    </p:nvPicPr>
                    <p:blipFill>
                      <a:blip r:embed="rId2"/>
                      <a:stretch>
                        <a:fillRect/>
                      </a:stretch>
                    </p:blipFill>
                    <p:spPr>
                      <a:xfrm>
                        <a:off x="56515" y="1000125"/>
                        <a:ext cx="9022080" cy="5283835"/>
                      </a:xfrm>
                      <a:prstGeom prst="rect">
                        <a:avLst/>
                      </a:prstGeom>
                    </p:spPr>
                  </p:pic>
                </p:oleObj>
              </mc:Fallback>
            </mc:AlternateContent>
          </a:graphicData>
        </a:graphic>
      </p:graphicFrame>
      <p:pic>
        <p:nvPicPr>
          <p:cNvPr id="2" name="图片 1"/>
          <p:cNvPicPr>
            <a:picLocks noChangeAspect="1"/>
          </p:cNvPicPr>
          <p:nvPr/>
        </p:nvPicPr>
        <p:blipFill>
          <a:blip r:embed="rId3"/>
          <a:stretch>
            <a:fillRect/>
          </a:stretch>
        </p:blipFill>
        <p:spPr>
          <a:xfrm>
            <a:off x="4323715" y="739140"/>
            <a:ext cx="4628515" cy="241998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452609"/>
          <p:cNvSpPr>
            <a:spLocks noGrp="1"/>
          </p:cNvSpPr>
          <p:nvPr>
            <p:ph type="title"/>
          </p:nvPr>
        </p:nvSpPr>
        <p:spPr>
          <a:xfrm>
            <a:off x="0" y="210185"/>
            <a:ext cx="8451850" cy="414655"/>
          </a:xfrm>
        </p:spPr>
        <p:txBody>
          <a:bodyPr anchor="b"/>
          <a:p>
            <a:pPr algn="l"/>
            <a:r>
              <a:rPr lang="en-US" altLang="zh-CN" sz="3300" b="1" dirty="0">
                <a:solidFill>
                  <a:srgbClr val="003366"/>
                </a:solidFill>
                <a:effectLst/>
              </a:rPr>
              <a:t>7. </a:t>
            </a:r>
            <a:r>
              <a:rPr lang="zh-CN" altLang="en-US" sz="3300" b="1" dirty="0">
                <a:solidFill>
                  <a:srgbClr val="003366"/>
                </a:solidFill>
                <a:effectLst/>
              </a:rPr>
              <a:t>提交按钮</a:t>
            </a:r>
            <a:endParaRPr lang="en-US" altLang="zh-CN" sz="3300" b="1">
              <a:solidFill>
                <a:srgbClr val="003366"/>
              </a:solidFill>
              <a:effectLst/>
            </a:endParaRPr>
          </a:p>
        </p:txBody>
      </p:sp>
      <p:sp>
        <p:nvSpPr>
          <p:cNvPr id="452611" name="内容占位符 452610"/>
          <p:cNvSpPr>
            <a:spLocks noGrp="1"/>
          </p:cNvSpPr>
          <p:nvPr>
            <p:ph idx="1"/>
          </p:nvPr>
        </p:nvSpPr>
        <p:spPr>
          <a:xfrm>
            <a:off x="635" y="715010"/>
            <a:ext cx="9143365" cy="5949950"/>
          </a:xfrm>
        </p:spPr>
        <p:txBody>
          <a:bodyPr anchor="t"/>
          <a:p>
            <a:pPr>
              <a:lnSpc>
                <a:spcPct val="120000"/>
              </a:lnSpc>
              <a:spcBef>
                <a:spcPts val="0"/>
              </a:spcBef>
              <a:spcAft>
                <a:spcPts val="0"/>
              </a:spcAft>
              <a:buClr>
                <a:srgbClr val="FF0000"/>
              </a:buClr>
              <a:buFont typeface="Arial" panose="020B0604020202020204" pitchFamily="34" charset="0"/>
              <a:buChar char="•"/>
            </a:pPr>
            <a:r>
              <a:rPr lang="zh-CN" altLang="en-US" sz="2900" b="1" dirty="0">
                <a:solidFill>
                  <a:srgbClr val="000000"/>
                </a:solidFill>
              </a:rPr>
              <a:t>当type属性取值为“submit”时，input控件将创建一个提交按钮。提交按钮用于将表单内容提交到指定服务器处理程序或指定客户端脚本进行处理。</a:t>
            </a:r>
            <a:endParaRPr lang="zh-CN" altLang="en-US" sz="2900" b="1" dirty="0">
              <a:solidFill>
                <a:srgbClr val="000000"/>
              </a:solidFill>
            </a:endParaRPr>
          </a:p>
          <a:p>
            <a:pPr>
              <a:spcBef>
                <a:spcPct val="25000"/>
              </a:spcBef>
              <a:spcAft>
                <a:spcPct val="20000"/>
              </a:spcAft>
              <a:buClr>
                <a:srgbClr val="FF0000"/>
              </a:buClr>
              <a:buFont typeface="Arial" panose="020B0604020202020204" pitchFamily="34" charset="0"/>
              <a:buChar char="•"/>
            </a:pPr>
            <a:r>
              <a:rPr lang="zh-CN" altLang="en-US" sz="2900" b="1" dirty="0">
                <a:solidFill>
                  <a:srgbClr val="000000"/>
                </a:solidFill>
              </a:rPr>
              <a:t>基本语法</a:t>
            </a:r>
            <a:endParaRPr lang="zh-CN" altLang="en-US" sz="2900" b="1" dirty="0">
              <a:solidFill>
                <a:srgbClr val="000000"/>
              </a:solidFill>
            </a:endParaRPr>
          </a:p>
          <a:p>
            <a:pPr marL="990600" lvl="1" indent="-533400">
              <a:lnSpc>
                <a:spcPct val="120000"/>
              </a:lnSpc>
              <a:spcBef>
                <a:spcPct val="0"/>
              </a:spcBef>
              <a:buClr>
                <a:srgbClr val="FFFFCC"/>
              </a:buClr>
              <a:buNone/>
            </a:pPr>
            <a:r>
              <a:rPr lang="en-US" altLang="zh-CN" sz="2700" b="1"/>
              <a:t>&lt;input type="</a:t>
            </a:r>
            <a:r>
              <a:rPr lang="en-US" altLang="zh-CN" sz="2700" b="1">
                <a:solidFill>
                  <a:srgbClr val="FF0000"/>
                </a:solidFill>
              </a:rPr>
              <a:t>submit</a:t>
            </a:r>
            <a:r>
              <a:rPr lang="en-US" altLang="zh-CN" sz="2700" b="1"/>
              <a:t>" name="按钮名称"</a:t>
            </a:r>
            <a:endParaRPr lang="en-US" altLang="zh-CN" sz="2700" b="1"/>
          </a:p>
          <a:p>
            <a:pPr marL="990600" lvl="1" indent="-533400">
              <a:lnSpc>
                <a:spcPct val="120000"/>
              </a:lnSpc>
              <a:spcBef>
                <a:spcPct val="0"/>
              </a:spcBef>
              <a:buClr>
                <a:srgbClr val="FFFFCC"/>
              </a:buClr>
              <a:buNone/>
            </a:pPr>
            <a:r>
              <a:rPr lang="en-US" altLang="zh-CN" sz="2700" b="1"/>
              <a:t>  value="按钮显示文本"&gt;</a:t>
            </a:r>
            <a:endParaRPr lang="en-US" altLang="zh-CN" sz="2700" b="1"/>
          </a:p>
          <a:p>
            <a:pPr>
              <a:spcBef>
                <a:spcPct val="25000"/>
              </a:spcBef>
              <a:spcAft>
                <a:spcPct val="20000"/>
              </a:spcAft>
              <a:buClr>
                <a:srgbClr val="FF0000"/>
              </a:buClr>
              <a:buFont typeface="Arial" panose="020B0604020202020204" pitchFamily="34" charset="0"/>
              <a:buChar char="•"/>
            </a:pPr>
            <a:r>
              <a:rPr lang="zh-CN" altLang="en-US" sz="2900" b="1" dirty="0">
                <a:solidFill>
                  <a:srgbClr val="000000"/>
                </a:solidFill>
                <a:sym typeface="+mn-ea"/>
              </a:rPr>
              <a:t>语法说明</a:t>
            </a:r>
            <a:endParaRPr lang="zh-CN" altLang="en-US" sz="2900" b="1" dirty="0">
              <a:solidFill>
                <a:srgbClr val="000000"/>
              </a:solidFill>
            </a:endParaRPr>
          </a:p>
          <a:p>
            <a:pPr marL="990600" lvl="1" indent="-533400">
              <a:lnSpc>
                <a:spcPct val="126000"/>
              </a:lnSpc>
              <a:spcBef>
                <a:spcPct val="0"/>
              </a:spcBef>
              <a:buClr>
                <a:srgbClr val="FFFFCC"/>
              </a:buClr>
              <a:buNone/>
            </a:pPr>
            <a:r>
              <a:rPr lang="en-US" altLang="zh-CN" sz="2700" b="1">
                <a:sym typeface="+mn-ea"/>
              </a:rPr>
              <a:t>name</a:t>
            </a:r>
            <a:r>
              <a:rPr lang="zh-CN" altLang="zh-CN" sz="2700" b="1">
                <a:sym typeface="+mn-ea"/>
              </a:rPr>
              <a:t>属性可选，</a:t>
            </a:r>
            <a:r>
              <a:rPr lang="en-US" altLang="zh-CN" sz="2700" b="1">
                <a:sym typeface="+mn-ea"/>
              </a:rPr>
              <a:t>value</a:t>
            </a:r>
            <a:r>
              <a:rPr lang="zh-CN" altLang="zh-CN" sz="2700" b="1">
                <a:sym typeface="+mn-ea"/>
              </a:rPr>
              <a:t>属性也可选，但一般会设</a:t>
            </a:r>
            <a:endParaRPr lang="zh-CN" altLang="zh-CN" sz="2700" b="1">
              <a:sym typeface="+mn-ea"/>
            </a:endParaRPr>
          </a:p>
          <a:p>
            <a:pPr marL="990600" lvl="1" indent="-533400">
              <a:lnSpc>
                <a:spcPct val="126000"/>
              </a:lnSpc>
              <a:spcBef>
                <a:spcPct val="0"/>
              </a:spcBef>
              <a:buClr>
                <a:srgbClr val="FFFFCC"/>
              </a:buClr>
              <a:buNone/>
            </a:pPr>
            <a:r>
              <a:rPr lang="zh-CN" altLang="zh-CN" sz="2700" b="1">
                <a:sym typeface="+mn-ea"/>
              </a:rPr>
              <a:t>置</a:t>
            </a:r>
            <a:r>
              <a:rPr lang="en-US" altLang="zh-CN" sz="2700" b="1">
                <a:sym typeface="+mn-ea"/>
              </a:rPr>
              <a:t>value</a:t>
            </a:r>
            <a:r>
              <a:rPr lang="zh-CN" altLang="zh-CN" sz="2700" b="1">
                <a:sym typeface="+mn-ea"/>
              </a:rPr>
              <a:t>属性。</a:t>
            </a:r>
            <a:endParaRPr lang="zh-CN" altLang="zh-CN" sz="2700" b="1">
              <a:sym typeface="+mn-ea"/>
            </a:endParaRPr>
          </a:p>
          <a:p>
            <a:pPr marL="609600" indent="-609600">
              <a:spcBef>
                <a:spcPct val="5000"/>
              </a:spcBef>
              <a:spcAft>
                <a:spcPct val="5000"/>
              </a:spcAft>
              <a:buClr>
                <a:srgbClr val="FFFFCC"/>
              </a:buClr>
              <a:buNone/>
            </a:pPr>
            <a:endParaRPr lang="en-US" altLang="zh-CN" sz="27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2611">
                                            <p:txEl>
                                              <p:charRg st="42" end="47"/>
                                            </p:txEl>
                                          </p:spTgt>
                                        </p:tgtEl>
                                        <p:attrNameLst>
                                          <p:attrName>style.visibility</p:attrName>
                                        </p:attrNameLst>
                                      </p:cBhvr>
                                      <p:to>
                                        <p:strVal val="visible"/>
                                      </p:to>
                                    </p:set>
                                    <p:anim calcmode="lin" valueType="num">
                                      <p:cBhvr additive="base">
                                        <p:cTn id="7" dur="500" fill="hold"/>
                                        <p:tgtEl>
                                          <p:spTgt spid="452611">
                                            <p:txEl>
                                              <p:charRg st="42" end="4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2611">
                                            <p:txEl>
                                              <p:charRg st="42" end="4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52611">
                                            <p:txEl>
                                              <p:charRg st="2" end="2"/>
                                            </p:txEl>
                                          </p:spTgt>
                                        </p:tgtEl>
                                        <p:attrNameLst>
                                          <p:attrName>style.visibility</p:attrName>
                                        </p:attrNameLst>
                                      </p:cBhvr>
                                      <p:to>
                                        <p:strVal val="visible"/>
                                      </p:to>
                                    </p:set>
                                    <p:anim calcmode="lin" valueType="num">
                                      <p:cBhvr additive="base">
                                        <p:cTn id="13" dur="500" fill="hold"/>
                                        <p:tgtEl>
                                          <p:spTgt spid="452611">
                                            <p:txEl>
                                              <p:char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261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52611">
                                            <p:txEl>
                                              <p:charRg st="3" end="3"/>
                                            </p:txEl>
                                          </p:spTgt>
                                        </p:tgtEl>
                                        <p:attrNameLst>
                                          <p:attrName>style.visibility</p:attrName>
                                        </p:attrNameLst>
                                      </p:cBhvr>
                                      <p:to>
                                        <p:strVal val="visible"/>
                                      </p:to>
                                    </p:set>
                                    <p:anim calcmode="lin" valueType="num">
                                      <p:cBhvr additive="base">
                                        <p:cTn id="19" dur="500" fill="hold"/>
                                        <p:tgtEl>
                                          <p:spTgt spid="452611">
                                            <p:txEl>
                                              <p:char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2611">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52611">
                                            <p:txEl>
                                              <p:charRg st="0" end="0"/>
                                            </p:txEl>
                                          </p:spTgt>
                                        </p:tgtEl>
                                        <p:attrNameLst>
                                          <p:attrName>style.visibility</p:attrName>
                                        </p:attrNameLst>
                                      </p:cBhvr>
                                      <p:to>
                                        <p:strVal val="visible"/>
                                      </p:to>
                                    </p:set>
                                    <p:anim calcmode="lin" valueType="num">
                                      <p:cBhvr additive="base">
                                        <p:cTn id="25" dur="500" fill="hold"/>
                                        <p:tgtEl>
                                          <p:spTgt spid="452611">
                                            <p:txEl>
                                              <p:char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2611">
                                            <p:txEl>
                                              <p:char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452611">
                                            <p:txEl>
                                              <p:charRg st="4" end="4"/>
                                            </p:txEl>
                                          </p:spTgt>
                                        </p:tgtEl>
                                        <p:attrNameLst>
                                          <p:attrName>style.visibility</p:attrName>
                                        </p:attrNameLst>
                                      </p:cBhvr>
                                      <p:to>
                                        <p:strVal val="visible"/>
                                      </p:to>
                                    </p:set>
                                    <p:anim calcmode="lin" valueType="num">
                                      <p:cBhvr additive="base">
                                        <p:cTn id="30" dur="500" fill="hold"/>
                                        <p:tgtEl>
                                          <p:spTgt spid="452611">
                                            <p:txEl>
                                              <p:char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52611">
                                            <p:txEl>
                                              <p:char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452611">
                                            <p:txEl>
                                              <p:charRg st="5" end="5"/>
                                            </p:txEl>
                                          </p:spTgt>
                                        </p:tgtEl>
                                        <p:attrNameLst>
                                          <p:attrName>style.visibility</p:attrName>
                                        </p:attrNameLst>
                                      </p:cBhvr>
                                      <p:to>
                                        <p:strVal val="visible"/>
                                      </p:to>
                                    </p:set>
                                    <p:anim calcmode="lin" valueType="num">
                                      <p:cBhvr additive="base">
                                        <p:cTn id="35" dur="500" fill="hold"/>
                                        <p:tgtEl>
                                          <p:spTgt spid="452611">
                                            <p:txEl>
                                              <p:char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52611">
                                            <p:txEl>
                                              <p:charRg st="5" end="5"/>
                                            </p:txEl>
                                          </p:spTgt>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8" fill="hold" nodeType="afterEffect">
                                  <p:stCondLst>
                                    <p:cond delay="0"/>
                                  </p:stCondLst>
                                  <p:childTnLst>
                                    <p:set>
                                      <p:cBhvr>
                                        <p:cTn id="39" dur="1" fill="hold">
                                          <p:stCondLst>
                                            <p:cond delay="0"/>
                                          </p:stCondLst>
                                        </p:cTn>
                                        <p:tgtEl>
                                          <p:spTgt spid="452611">
                                            <p:txEl>
                                              <p:charRg st="6" end="6"/>
                                            </p:txEl>
                                          </p:spTgt>
                                        </p:tgtEl>
                                        <p:attrNameLst>
                                          <p:attrName>style.visibility</p:attrName>
                                        </p:attrNameLst>
                                      </p:cBhvr>
                                      <p:to>
                                        <p:strVal val="visible"/>
                                      </p:to>
                                    </p:set>
                                    <p:anim calcmode="lin" valueType="num">
                                      <p:cBhvr additive="base">
                                        <p:cTn id="40" dur="500" fill="hold"/>
                                        <p:tgtEl>
                                          <p:spTgt spid="452611">
                                            <p:txEl>
                                              <p:charRg st="6" end="6"/>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452611">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456705"/>
          <p:cNvSpPr>
            <a:spLocks noGrp="1"/>
          </p:cNvSpPr>
          <p:nvPr>
            <p:ph type="title"/>
          </p:nvPr>
        </p:nvSpPr>
        <p:spPr>
          <a:xfrm>
            <a:off x="216535" y="189230"/>
            <a:ext cx="8624570" cy="532765"/>
          </a:xfrm>
        </p:spPr>
        <p:txBody>
          <a:bodyPr anchor="b"/>
          <a:p>
            <a:pPr algn="l"/>
            <a:r>
              <a:rPr lang="zh-CN" altLang="en-US" sz="3000" b="1" dirty="0">
                <a:solidFill>
                  <a:srgbClr val="003366"/>
                </a:solidFill>
                <a:effectLst/>
              </a:rPr>
              <a:t>提交按钮创建示例：</a:t>
            </a:r>
            <a:endParaRPr lang="zh-CN" altLang="en-US" sz="3000" b="1" dirty="0">
              <a:solidFill>
                <a:srgbClr val="003366"/>
              </a:solidFill>
              <a:effectLst/>
            </a:endParaRPr>
          </a:p>
        </p:txBody>
      </p:sp>
      <p:graphicFrame>
        <p:nvGraphicFramePr>
          <p:cNvPr id="3" name="对象 2"/>
          <p:cNvGraphicFramePr/>
          <p:nvPr/>
        </p:nvGraphicFramePr>
        <p:xfrm>
          <a:off x="216535" y="1094740"/>
          <a:ext cx="8329930" cy="5276215"/>
        </p:xfrm>
        <a:graphic>
          <a:graphicData uri="http://schemas.openxmlformats.org/presentationml/2006/ole">
            <mc:AlternateContent xmlns:mc="http://schemas.openxmlformats.org/markup-compatibility/2006">
              <mc:Choice xmlns:v="urn:schemas-microsoft-com:vml" Requires="v">
                <p:oleObj spid="_x0000_s4" name="" r:id="rId1" imgW="6448425" imgH="2952750" progId="Paint.Picture">
                  <p:embed/>
                </p:oleObj>
              </mc:Choice>
              <mc:Fallback>
                <p:oleObj name="" r:id="rId1" imgW="6448425" imgH="2952750" progId="Paint.Picture">
                  <p:embed/>
                  <p:pic>
                    <p:nvPicPr>
                      <p:cNvPr id="0" name="图片 3"/>
                      <p:cNvPicPr/>
                      <p:nvPr/>
                    </p:nvPicPr>
                    <p:blipFill>
                      <a:blip r:embed="rId2"/>
                      <a:stretch>
                        <a:fillRect/>
                      </a:stretch>
                    </p:blipFill>
                    <p:spPr>
                      <a:xfrm>
                        <a:off x="216535" y="1094740"/>
                        <a:ext cx="8329930" cy="5276215"/>
                      </a:xfrm>
                      <a:prstGeom prst="rect">
                        <a:avLst/>
                      </a:prstGeom>
                    </p:spPr>
                  </p:pic>
                </p:oleObj>
              </mc:Fallback>
            </mc:AlternateContent>
          </a:graphicData>
        </a:graphic>
      </p:graphicFrame>
      <p:pic>
        <p:nvPicPr>
          <p:cNvPr id="2" name="图片 1"/>
          <p:cNvPicPr>
            <a:picLocks noChangeAspect="1"/>
          </p:cNvPicPr>
          <p:nvPr/>
        </p:nvPicPr>
        <p:blipFill>
          <a:blip r:embed="rId3"/>
          <a:stretch>
            <a:fillRect/>
          </a:stretch>
        </p:blipFill>
        <p:spPr>
          <a:xfrm>
            <a:off x="4723765" y="189230"/>
            <a:ext cx="4117975" cy="215328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458753"/>
          <p:cNvSpPr>
            <a:spLocks noGrp="1"/>
          </p:cNvSpPr>
          <p:nvPr>
            <p:ph type="title"/>
          </p:nvPr>
        </p:nvSpPr>
        <p:spPr>
          <a:xfrm>
            <a:off x="-317" y="234315"/>
            <a:ext cx="8451850" cy="504825"/>
          </a:xfrm>
        </p:spPr>
        <p:txBody>
          <a:bodyPr anchor="b"/>
          <a:p>
            <a:pPr algn="l"/>
            <a:r>
              <a:rPr lang="en-US" altLang="zh-CN" sz="3300" b="1" dirty="0">
                <a:solidFill>
                  <a:srgbClr val="003366"/>
                </a:solidFill>
                <a:effectLst/>
              </a:rPr>
              <a:t>8. </a:t>
            </a:r>
            <a:r>
              <a:rPr lang="zh-CN" altLang="en-US" sz="3300" b="1" dirty="0">
                <a:solidFill>
                  <a:srgbClr val="003366"/>
                </a:solidFill>
                <a:effectLst/>
              </a:rPr>
              <a:t>普通按钮</a:t>
            </a:r>
            <a:endParaRPr lang="en-US" altLang="zh-CN" sz="3300" b="1">
              <a:solidFill>
                <a:srgbClr val="003366"/>
              </a:solidFill>
              <a:effectLst/>
            </a:endParaRPr>
          </a:p>
        </p:txBody>
      </p:sp>
      <p:sp>
        <p:nvSpPr>
          <p:cNvPr id="458755" name="内容占位符 458754"/>
          <p:cNvSpPr>
            <a:spLocks noGrp="1"/>
          </p:cNvSpPr>
          <p:nvPr>
            <p:ph idx="1"/>
          </p:nvPr>
        </p:nvSpPr>
        <p:spPr>
          <a:xfrm>
            <a:off x="0" y="815975"/>
            <a:ext cx="9144000" cy="5876925"/>
          </a:xfrm>
        </p:spPr>
        <p:txBody>
          <a:bodyPr anchor="t"/>
          <a:p>
            <a:pPr>
              <a:lnSpc>
                <a:spcPct val="120000"/>
              </a:lnSpc>
              <a:spcBef>
                <a:spcPts val="0"/>
              </a:spcBef>
              <a:spcAft>
                <a:spcPts val="0"/>
              </a:spcAft>
              <a:buClr>
                <a:srgbClr val="FF0000"/>
              </a:buClr>
              <a:buFont typeface="Arial" panose="020B0604020202020204" pitchFamily="34" charset="0"/>
              <a:buChar char="•"/>
            </a:pPr>
            <a:r>
              <a:rPr lang="zh-CN" altLang="en-US" sz="2900" b="1" dirty="0">
                <a:solidFill>
                  <a:srgbClr val="000000"/>
                </a:solidFill>
              </a:rPr>
              <a:t>当type属性取值为“button”时，input控件将创建一个普通按钮。普通按钮用于激发提交表单动作，需要配合javascript脚本对表单执行处理操作。</a:t>
            </a:r>
            <a:endParaRPr lang="zh-CN" altLang="en-US" sz="2900" b="1" dirty="0">
              <a:solidFill>
                <a:srgbClr val="000000"/>
              </a:solidFill>
            </a:endParaRPr>
          </a:p>
          <a:p>
            <a:pPr>
              <a:lnSpc>
                <a:spcPct val="120000"/>
              </a:lnSpc>
              <a:spcBef>
                <a:spcPts val="0"/>
              </a:spcBef>
              <a:spcAft>
                <a:spcPts val="0"/>
              </a:spcAft>
              <a:buClr>
                <a:srgbClr val="FF0000"/>
              </a:buClr>
              <a:buFont typeface="Arial" panose="020B0604020202020204" pitchFamily="34" charset="0"/>
              <a:buChar char="•"/>
            </a:pPr>
            <a:r>
              <a:rPr lang="zh-CN" altLang="en-US" sz="2900" b="1" dirty="0">
                <a:solidFill>
                  <a:srgbClr val="000000"/>
                </a:solidFill>
              </a:rPr>
              <a:t>基本语法</a:t>
            </a:r>
            <a:endParaRPr lang="zh-CN" altLang="en-US" sz="2900" b="1" dirty="0">
              <a:solidFill>
                <a:srgbClr val="000000"/>
              </a:solidFill>
            </a:endParaRPr>
          </a:p>
          <a:p>
            <a:pPr marL="0" indent="0">
              <a:lnSpc>
                <a:spcPct val="120000"/>
              </a:lnSpc>
              <a:spcBef>
                <a:spcPts val="0"/>
              </a:spcBef>
              <a:spcAft>
                <a:spcPts val="0"/>
              </a:spcAft>
              <a:buClr>
                <a:srgbClr val="FF0000"/>
              </a:buClr>
              <a:buFont typeface="Arial" panose="020B0604020202020204" pitchFamily="34" charset="0"/>
              <a:buNone/>
            </a:pPr>
            <a:r>
              <a:rPr sz="2700" b="1"/>
              <a:t>  &lt;input type="</a:t>
            </a:r>
            <a:r>
              <a:rPr sz="2700" b="1">
                <a:solidFill>
                  <a:srgbClr val="FF0000"/>
                </a:solidFill>
              </a:rPr>
              <a:t>button</a:t>
            </a:r>
            <a:r>
              <a:rPr sz="2700" b="1"/>
              <a:t>" value="按钮显示文本"   </a:t>
            </a:r>
            <a:endParaRPr sz="2700" b="1"/>
          </a:p>
          <a:p>
            <a:pPr marL="0" indent="0">
              <a:lnSpc>
                <a:spcPct val="120000"/>
              </a:lnSpc>
              <a:spcBef>
                <a:spcPts val="0"/>
              </a:spcBef>
              <a:spcAft>
                <a:spcPts val="0"/>
              </a:spcAft>
              <a:buClr>
                <a:srgbClr val="FF0000"/>
              </a:buClr>
              <a:buFont typeface="Arial" panose="020B0604020202020204" pitchFamily="34" charset="0"/>
              <a:buNone/>
            </a:pPr>
            <a:r>
              <a:rPr sz="2700" b="1"/>
              <a:t>   </a:t>
            </a:r>
            <a:r>
              <a:rPr sz="2700" b="1">
                <a:solidFill>
                  <a:srgbClr val="0000FF"/>
                </a:solidFill>
              </a:rPr>
              <a:t>onclick="javascript函数名"</a:t>
            </a:r>
            <a:r>
              <a:rPr sz="2700" b="1"/>
              <a:t> name="按钮名称"&gt;</a:t>
            </a:r>
            <a:endParaRPr sz="2700" b="1"/>
          </a:p>
        </p:txBody>
      </p:sp>
      <p:sp>
        <p:nvSpPr>
          <p:cNvPr id="458756" name="椭圆形标注 458755"/>
          <p:cNvSpPr/>
          <p:nvPr/>
        </p:nvSpPr>
        <p:spPr>
          <a:xfrm>
            <a:off x="2166620" y="4759325"/>
            <a:ext cx="4581525" cy="1641475"/>
          </a:xfrm>
          <a:prstGeom prst="wedgeEllipseCallout">
            <a:avLst>
              <a:gd name="adj1" fmla="val -61295"/>
              <a:gd name="adj2" fmla="val -100715"/>
            </a:avLst>
          </a:prstGeom>
          <a:solidFill>
            <a:schemeClr val="accent2">
              <a:lumMod val="90000"/>
            </a:schemeClr>
          </a:solidFill>
          <a:ln w="12700" cap="sq" cmpd="sng">
            <a:solidFill>
              <a:schemeClr val="tx1">
                <a:lumMod val="40000"/>
                <a:lumOff val="60000"/>
              </a:schemeClr>
            </a:solidFill>
            <a:prstDash val="solid"/>
            <a:miter/>
            <a:headEnd type="none" w="med" len="med"/>
            <a:tailEnd type="none" w="med" len="med"/>
          </a:ln>
        </p:spPr>
        <p:txBody>
          <a:bodyPr anchor="t"/>
          <a:p>
            <a:r>
              <a:rPr lang="en-US" altLang="zh-CN" sz="1800" b="1" err="1">
                <a:solidFill>
                  <a:schemeClr val="accent6">
                    <a:lumMod val="10000"/>
                  </a:schemeClr>
                </a:solidFill>
                <a:latin typeface="Tahoma" panose="020B0604030504040204" pitchFamily="34" charset="0"/>
                <a:ea typeface="宋体" panose="02010600030101010101" pitchFamily="2" charset="-122"/>
              </a:rPr>
              <a:t>onclick</a:t>
            </a:r>
            <a:r>
              <a:rPr lang="zh-CN" altLang="en-US" sz="1800" b="1" dirty="0">
                <a:solidFill>
                  <a:schemeClr val="accent6">
                    <a:lumMod val="10000"/>
                  </a:schemeClr>
                </a:solidFill>
                <a:latin typeface="Tahoma" panose="020B0604030504040204" pitchFamily="34" charset="0"/>
                <a:ea typeface="宋体" panose="02010600030101010101" pitchFamily="2" charset="-122"/>
              </a:rPr>
              <a:t>属性用于指定脚本函数对表单的处理。当没有</a:t>
            </a:r>
            <a:r>
              <a:rPr lang="en-US" altLang="zh-CN" sz="1800" b="1" dirty="0">
                <a:solidFill>
                  <a:schemeClr val="accent6">
                    <a:lumMod val="10000"/>
                  </a:schemeClr>
                </a:solidFill>
                <a:latin typeface="Tahoma" panose="020B0604030504040204" pitchFamily="34" charset="0"/>
                <a:ea typeface="宋体" panose="02010600030101010101" pitchFamily="2" charset="-122"/>
              </a:rPr>
              <a:t>onclick</a:t>
            </a:r>
            <a:r>
              <a:rPr lang="zh-CN" altLang="zh-CN" sz="1800" b="1" dirty="0">
                <a:solidFill>
                  <a:schemeClr val="accent6">
                    <a:lumMod val="10000"/>
                  </a:schemeClr>
                </a:solidFill>
                <a:latin typeface="Tahoma" panose="020B0604030504040204" pitchFamily="34" charset="0"/>
                <a:ea typeface="宋体" panose="02010600030101010101" pitchFamily="2" charset="-122"/>
              </a:rPr>
              <a:t>属性时，必须在</a:t>
            </a:r>
            <a:r>
              <a:rPr lang="en-US" altLang="zh-CN" sz="1800" b="1" dirty="0">
                <a:solidFill>
                  <a:schemeClr val="accent6">
                    <a:lumMod val="10000"/>
                  </a:schemeClr>
                </a:solidFill>
                <a:latin typeface="Tahoma" panose="020B0604030504040204" pitchFamily="34" charset="0"/>
                <a:ea typeface="宋体" panose="02010600030101010101" pitchFamily="2" charset="-122"/>
              </a:rPr>
              <a:t>JS</a:t>
            </a:r>
            <a:r>
              <a:rPr lang="zh-CN" altLang="en-US" sz="1800" b="1" dirty="0">
                <a:solidFill>
                  <a:schemeClr val="accent6">
                    <a:lumMod val="10000"/>
                  </a:schemeClr>
                </a:solidFill>
                <a:latin typeface="Tahoma" panose="020B0604030504040204" pitchFamily="34" charset="0"/>
                <a:ea typeface="宋体" panose="02010600030101010101" pitchFamily="2" charset="-122"/>
              </a:rPr>
              <a:t>代码中对按钮进行事件</a:t>
            </a:r>
            <a:r>
              <a:rPr lang="zh-CN" altLang="en-US" sz="1800" b="1" dirty="0">
                <a:solidFill>
                  <a:schemeClr val="accent6">
                    <a:lumMod val="10000"/>
                  </a:schemeClr>
                </a:solidFill>
                <a:latin typeface="Tahoma" panose="020B0604030504040204" pitchFamily="34" charset="0"/>
                <a:sym typeface="+mn-ea"/>
              </a:rPr>
              <a:t>绑定</a:t>
            </a:r>
            <a:endParaRPr lang="zh-CN" altLang="en-US" sz="1800" b="1" dirty="0">
              <a:solidFill>
                <a:schemeClr val="accent6">
                  <a:lumMod val="10000"/>
                </a:schemeClr>
              </a:solidFill>
              <a:latin typeface="Tahom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8755">
                                            <p:txEl>
                                              <p:charRg st="37" end="42"/>
                                            </p:txEl>
                                          </p:spTgt>
                                        </p:tgtEl>
                                        <p:attrNameLst>
                                          <p:attrName>style.visibility</p:attrName>
                                        </p:attrNameLst>
                                      </p:cBhvr>
                                      <p:to>
                                        <p:strVal val="visible"/>
                                      </p:to>
                                    </p:set>
                                    <p:anim calcmode="lin" valueType="num">
                                      <p:cBhvr additive="base">
                                        <p:cTn id="7" dur="500" fill="hold"/>
                                        <p:tgtEl>
                                          <p:spTgt spid="458755">
                                            <p:txEl>
                                              <p:charRg st="37" end="4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8755">
                                            <p:txEl>
                                              <p:charRg st="37" end="4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58755">
                                            <p:txEl>
                                              <p:charRg st="2" end="2"/>
                                            </p:txEl>
                                          </p:spTgt>
                                        </p:tgtEl>
                                        <p:attrNameLst>
                                          <p:attrName>style.visibility</p:attrName>
                                        </p:attrNameLst>
                                      </p:cBhvr>
                                      <p:to>
                                        <p:strVal val="visible"/>
                                      </p:to>
                                    </p:set>
                                    <p:anim calcmode="lin" valueType="num">
                                      <p:cBhvr additive="base">
                                        <p:cTn id="13" dur="500" fill="hold"/>
                                        <p:tgtEl>
                                          <p:spTgt spid="458755">
                                            <p:txEl>
                                              <p:char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875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58755">
                                            <p:txEl>
                                              <p:charRg st="0" end="0"/>
                                            </p:txEl>
                                          </p:spTgt>
                                        </p:tgtEl>
                                        <p:attrNameLst>
                                          <p:attrName>style.visibility</p:attrName>
                                        </p:attrNameLst>
                                      </p:cBhvr>
                                      <p:to>
                                        <p:strVal val="visible"/>
                                      </p:to>
                                    </p:set>
                                    <p:anim calcmode="lin" valueType="num">
                                      <p:cBhvr additive="base">
                                        <p:cTn id="19" dur="500" fill="hold"/>
                                        <p:tgtEl>
                                          <p:spTgt spid="458755">
                                            <p:txEl>
                                              <p:char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8755">
                                            <p:txEl>
                                              <p:char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458756"/>
                                        </p:tgtEl>
                                        <p:attrNameLst>
                                          <p:attrName>style.visibility</p:attrName>
                                        </p:attrNameLst>
                                      </p:cBhvr>
                                      <p:to>
                                        <p:strVal val="visible"/>
                                      </p:to>
                                    </p:set>
                                    <p:anim calcmode="lin" valueType="num">
                                      <p:cBhvr additive="base">
                                        <p:cTn id="24" dur="500" fill="hold"/>
                                        <p:tgtEl>
                                          <p:spTgt spid="458756"/>
                                        </p:tgtEl>
                                        <p:attrNameLst>
                                          <p:attrName>ppt_x</p:attrName>
                                        </p:attrNameLst>
                                      </p:cBhvr>
                                      <p:tavLst>
                                        <p:tav tm="0">
                                          <p:val>
                                            <p:strVal val="#ppt_x"/>
                                          </p:val>
                                        </p:tav>
                                        <p:tav tm="100000">
                                          <p:val>
                                            <p:strVal val="#ppt_x"/>
                                          </p:val>
                                        </p:tav>
                                      </p:tavLst>
                                    </p:anim>
                                    <p:anim calcmode="lin" valueType="num">
                                      <p:cBhvr additive="base">
                                        <p:cTn id="25" dur="500" fill="hold"/>
                                        <p:tgtEl>
                                          <p:spTgt spid="458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460801"/>
          <p:cNvSpPr>
            <a:spLocks noGrp="1"/>
          </p:cNvSpPr>
          <p:nvPr>
            <p:ph type="title"/>
          </p:nvPr>
        </p:nvSpPr>
        <p:spPr>
          <a:xfrm>
            <a:off x="38735" y="29845"/>
            <a:ext cx="8648065" cy="598170"/>
          </a:xfrm>
        </p:spPr>
        <p:txBody>
          <a:bodyPr anchor="b"/>
          <a:p>
            <a:pPr algn="l"/>
            <a:r>
              <a:rPr lang="zh-CN" altLang="en-US" sz="3300" b="1" dirty="0">
                <a:solidFill>
                  <a:schemeClr val="tx1"/>
                </a:solidFill>
                <a:effectLst/>
              </a:rPr>
              <a:t>普通按钮创建示例：</a:t>
            </a:r>
            <a:endParaRPr lang="zh-CN" altLang="en-US" sz="3300" b="1" dirty="0">
              <a:solidFill>
                <a:schemeClr val="tx1"/>
              </a:solidFill>
              <a:effectLst/>
            </a:endParaRPr>
          </a:p>
        </p:txBody>
      </p:sp>
      <p:graphicFrame>
        <p:nvGraphicFramePr>
          <p:cNvPr id="2" name="对象 1"/>
          <p:cNvGraphicFramePr/>
          <p:nvPr/>
        </p:nvGraphicFramePr>
        <p:xfrm>
          <a:off x="38100" y="718185"/>
          <a:ext cx="8227695" cy="6054090"/>
        </p:xfrm>
        <a:graphic>
          <a:graphicData uri="http://schemas.openxmlformats.org/presentationml/2006/ole">
            <mc:AlternateContent xmlns:mc="http://schemas.openxmlformats.org/markup-compatibility/2006">
              <mc:Choice xmlns:v="urn:schemas-microsoft-com:vml" Requires="v">
                <p:oleObj spid="_x0000_s3" name="" r:id="rId1" imgW="7019925" imgH="5695950" progId="Paint.Picture">
                  <p:embed/>
                </p:oleObj>
              </mc:Choice>
              <mc:Fallback>
                <p:oleObj name="" r:id="rId1" imgW="7019925" imgH="5695950" progId="Paint.Picture">
                  <p:embed/>
                  <p:pic>
                    <p:nvPicPr>
                      <p:cNvPr id="0" name="图片 2"/>
                      <p:cNvPicPr/>
                      <p:nvPr/>
                    </p:nvPicPr>
                    <p:blipFill>
                      <a:blip r:embed="rId2"/>
                      <a:stretch>
                        <a:fillRect/>
                      </a:stretch>
                    </p:blipFill>
                    <p:spPr>
                      <a:xfrm>
                        <a:off x="38100" y="718185"/>
                        <a:ext cx="8227695" cy="605409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462849"/>
          <p:cNvSpPr>
            <a:spLocks noGrp="1"/>
          </p:cNvSpPr>
          <p:nvPr>
            <p:ph type="title"/>
          </p:nvPr>
        </p:nvSpPr>
        <p:spPr>
          <a:xfrm>
            <a:off x="32068" y="289878"/>
            <a:ext cx="8451850" cy="504825"/>
          </a:xfrm>
        </p:spPr>
        <p:txBody>
          <a:bodyPr anchor="b"/>
          <a:p>
            <a:pPr algn="l"/>
            <a:r>
              <a:rPr lang="en-US" altLang="zh-CN" sz="3600" b="1" dirty="0">
                <a:solidFill>
                  <a:srgbClr val="003366"/>
                </a:solidFill>
                <a:effectLst/>
              </a:rPr>
              <a:t>9. </a:t>
            </a:r>
            <a:r>
              <a:rPr lang="zh-CN" altLang="en-US" sz="3600" b="1" dirty="0">
                <a:solidFill>
                  <a:srgbClr val="003366"/>
                </a:solidFill>
                <a:effectLst/>
              </a:rPr>
              <a:t>重置按钮</a:t>
            </a:r>
            <a:endParaRPr lang="en-US" altLang="zh-CN" sz="3600" b="1">
              <a:solidFill>
                <a:srgbClr val="003366"/>
              </a:solidFill>
              <a:effectLst/>
            </a:endParaRPr>
          </a:p>
        </p:txBody>
      </p:sp>
      <p:sp>
        <p:nvSpPr>
          <p:cNvPr id="462851" name="内容占位符 462850"/>
          <p:cNvSpPr>
            <a:spLocks noGrp="1"/>
          </p:cNvSpPr>
          <p:nvPr>
            <p:ph idx="1"/>
          </p:nvPr>
        </p:nvSpPr>
        <p:spPr>
          <a:xfrm>
            <a:off x="32385" y="960120"/>
            <a:ext cx="9060815" cy="5184775"/>
          </a:xfrm>
        </p:spPr>
        <p:txBody>
          <a:bodyPr anchor="t"/>
          <a:p>
            <a:pPr>
              <a:lnSpc>
                <a:spcPct val="120000"/>
              </a:lnSpc>
              <a:spcBef>
                <a:spcPct val="30000"/>
              </a:spcBef>
              <a:spcAft>
                <a:spcPts val="0"/>
              </a:spcAft>
              <a:buClr>
                <a:srgbClr val="FF0000"/>
              </a:buClr>
              <a:buFont typeface="Arial" panose="020B0604020202020204" pitchFamily="34" charset="0"/>
              <a:buChar char="•"/>
            </a:pPr>
            <a:r>
              <a:rPr lang="zh-CN" altLang="en-US" sz="2900" b="1" dirty="0">
                <a:solidFill>
                  <a:srgbClr val="000000"/>
                </a:solidFill>
              </a:rPr>
              <a:t>当type属性取值为“reset”时，input控件将创建一个重置按钮。重置按钮用于清除表单中所输入的内容，将表单内容恢复成加载页面时的最初状态。</a:t>
            </a:r>
            <a:endParaRPr lang="zh-CN" altLang="en-US" sz="2900" b="1" dirty="0">
              <a:solidFill>
                <a:srgbClr val="000000"/>
              </a:solidFill>
            </a:endParaRPr>
          </a:p>
          <a:p>
            <a:pPr>
              <a:lnSpc>
                <a:spcPct val="120000"/>
              </a:lnSpc>
              <a:spcBef>
                <a:spcPct val="25000"/>
              </a:spcBef>
              <a:spcAft>
                <a:spcPts val="0"/>
              </a:spcAft>
              <a:buClr>
                <a:srgbClr val="FF0000"/>
              </a:buClr>
              <a:buFont typeface="Arial" panose="020B0604020202020204" pitchFamily="34" charset="0"/>
              <a:buChar char="•"/>
            </a:pPr>
            <a:r>
              <a:rPr lang="zh-CN" altLang="en-US" sz="2900" b="1" dirty="0">
                <a:solidFill>
                  <a:srgbClr val="000000"/>
                </a:solidFill>
              </a:rPr>
              <a:t>基本语法</a:t>
            </a:r>
            <a:endParaRPr lang="zh-CN" altLang="en-US" sz="2900" b="1" dirty="0">
              <a:solidFill>
                <a:srgbClr val="000000"/>
              </a:solidFill>
            </a:endParaRPr>
          </a:p>
          <a:p>
            <a:pPr marL="990600" lvl="1" indent="-533400">
              <a:lnSpc>
                <a:spcPct val="120000"/>
              </a:lnSpc>
              <a:spcBef>
                <a:spcPct val="0"/>
              </a:spcBef>
              <a:buClr>
                <a:srgbClr val="FFFFCC"/>
              </a:buClr>
              <a:buNone/>
            </a:pPr>
            <a:r>
              <a:rPr lang="en-US" altLang="zh-CN" sz="2700" b="1"/>
              <a:t>&lt;input type="</a:t>
            </a:r>
            <a:r>
              <a:rPr lang="en-US" altLang="zh-CN" sz="2700" b="1">
                <a:solidFill>
                  <a:srgbClr val="FF0066"/>
                </a:solidFill>
              </a:rPr>
              <a:t>reset</a:t>
            </a:r>
            <a:r>
              <a:rPr lang="en-US" altLang="zh-CN" sz="2700" b="1"/>
              <a:t>" name="按钮名称" </a:t>
            </a:r>
            <a:endParaRPr lang="en-US" altLang="zh-CN" sz="2700" b="1"/>
          </a:p>
          <a:p>
            <a:pPr marL="990600" lvl="1" indent="-533400">
              <a:lnSpc>
                <a:spcPct val="120000"/>
              </a:lnSpc>
              <a:spcBef>
                <a:spcPct val="0"/>
              </a:spcBef>
              <a:buClr>
                <a:srgbClr val="FFFFCC"/>
              </a:buClr>
              <a:buNone/>
            </a:pPr>
            <a:r>
              <a:rPr lang="en-US" altLang="zh-CN" sz="2700" b="1"/>
              <a:t>   value="按钮显示文本"&gt;</a:t>
            </a:r>
            <a:endParaRPr lang="en-US" altLang="zh-CN" sz="2700" b="1"/>
          </a:p>
          <a:p>
            <a:pPr marL="609600" indent="-609600">
              <a:lnSpc>
                <a:spcPct val="110000"/>
              </a:lnSpc>
              <a:spcAft>
                <a:spcPct val="20000"/>
              </a:spcAft>
              <a:buClr>
                <a:srgbClr val="FFFFCC"/>
              </a:buClr>
              <a:buNone/>
            </a:pPr>
            <a:endParaRPr lang="en-US" altLang="zh-CN" sz="27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2851">
                                            <p:txEl>
                                              <p:charRg st="38" end="43"/>
                                            </p:txEl>
                                          </p:spTgt>
                                        </p:tgtEl>
                                        <p:attrNameLst>
                                          <p:attrName>style.visibility</p:attrName>
                                        </p:attrNameLst>
                                      </p:cBhvr>
                                      <p:to>
                                        <p:strVal val="visible"/>
                                      </p:to>
                                    </p:set>
                                    <p:anim calcmode="lin" valueType="num">
                                      <p:cBhvr additive="base">
                                        <p:cTn id="7" dur="500" fill="hold"/>
                                        <p:tgtEl>
                                          <p:spTgt spid="462851">
                                            <p:txEl>
                                              <p:charRg st="38" end="4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2851">
                                            <p:txEl>
                                              <p:charRg st="38" end="4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62851">
                                            <p:txEl>
                                              <p:charRg st="2" end="2"/>
                                            </p:txEl>
                                          </p:spTgt>
                                        </p:tgtEl>
                                        <p:attrNameLst>
                                          <p:attrName>style.visibility</p:attrName>
                                        </p:attrNameLst>
                                      </p:cBhvr>
                                      <p:to>
                                        <p:strVal val="visible"/>
                                      </p:to>
                                    </p:set>
                                    <p:anim calcmode="lin" valueType="num">
                                      <p:cBhvr additive="base">
                                        <p:cTn id="13" dur="500" fill="hold"/>
                                        <p:tgtEl>
                                          <p:spTgt spid="462851">
                                            <p:txEl>
                                              <p:char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285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62851">
                                            <p:txEl>
                                              <p:charRg st="3" end="3"/>
                                            </p:txEl>
                                          </p:spTgt>
                                        </p:tgtEl>
                                        <p:attrNameLst>
                                          <p:attrName>style.visibility</p:attrName>
                                        </p:attrNameLst>
                                      </p:cBhvr>
                                      <p:to>
                                        <p:strVal val="visible"/>
                                      </p:to>
                                    </p:set>
                                    <p:anim calcmode="lin" valueType="num">
                                      <p:cBhvr additive="base">
                                        <p:cTn id="19" dur="500" fill="hold"/>
                                        <p:tgtEl>
                                          <p:spTgt spid="462851">
                                            <p:txEl>
                                              <p:char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2851">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62851">
                                            <p:txEl>
                                              <p:charRg st="0" end="0"/>
                                            </p:txEl>
                                          </p:spTgt>
                                        </p:tgtEl>
                                        <p:attrNameLst>
                                          <p:attrName>style.visibility</p:attrName>
                                        </p:attrNameLst>
                                      </p:cBhvr>
                                      <p:to>
                                        <p:strVal val="visible"/>
                                      </p:to>
                                    </p:set>
                                    <p:anim calcmode="lin" valueType="num">
                                      <p:cBhvr additive="base">
                                        <p:cTn id="25" dur="500" fill="hold"/>
                                        <p:tgtEl>
                                          <p:spTgt spid="462851">
                                            <p:txEl>
                                              <p:char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2851">
                                            <p:txEl>
                                              <p:char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对象 6"/>
          <p:cNvGraphicFramePr/>
          <p:nvPr/>
        </p:nvGraphicFramePr>
        <p:xfrm>
          <a:off x="102870" y="893445"/>
          <a:ext cx="7776845" cy="5621020"/>
        </p:xfrm>
        <a:graphic>
          <a:graphicData uri="http://schemas.openxmlformats.org/presentationml/2006/ole">
            <mc:AlternateContent xmlns:mc="http://schemas.openxmlformats.org/markup-compatibility/2006">
              <mc:Choice xmlns:v="urn:schemas-microsoft-com:vml" Requires="v">
                <p:oleObj spid="_x0000_s8" name="" r:id="rId1" imgW="6496050" imgH="2943225" progId="Paint.Picture">
                  <p:embed/>
                </p:oleObj>
              </mc:Choice>
              <mc:Fallback>
                <p:oleObj name="" r:id="rId1" imgW="6496050" imgH="2943225" progId="Paint.Picture">
                  <p:embed/>
                  <p:pic>
                    <p:nvPicPr>
                      <p:cNvPr id="0" name="图片 7"/>
                      <p:cNvPicPr/>
                      <p:nvPr/>
                    </p:nvPicPr>
                    <p:blipFill>
                      <a:blip r:embed="rId2"/>
                      <a:stretch>
                        <a:fillRect/>
                      </a:stretch>
                    </p:blipFill>
                    <p:spPr>
                      <a:xfrm>
                        <a:off x="102870" y="893445"/>
                        <a:ext cx="7776845" cy="5621020"/>
                      </a:xfrm>
                      <a:prstGeom prst="rect">
                        <a:avLst/>
                      </a:prstGeom>
                    </p:spPr>
                  </p:pic>
                </p:oleObj>
              </mc:Fallback>
            </mc:AlternateContent>
          </a:graphicData>
        </a:graphic>
      </p:graphicFrame>
      <p:sp>
        <p:nvSpPr>
          <p:cNvPr id="80897" name="标题 464897"/>
          <p:cNvSpPr>
            <a:spLocks noGrp="1"/>
          </p:cNvSpPr>
          <p:nvPr>
            <p:ph type="title"/>
          </p:nvPr>
        </p:nvSpPr>
        <p:spPr>
          <a:xfrm>
            <a:off x="102870" y="104140"/>
            <a:ext cx="8583930" cy="688975"/>
          </a:xfrm>
        </p:spPr>
        <p:txBody>
          <a:bodyPr anchor="b"/>
          <a:p>
            <a:pPr algn="l"/>
            <a:r>
              <a:rPr lang="zh-CN" altLang="en-US" sz="3000" b="1" dirty="0">
                <a:solidFill>
                  <a:srgbClr val="003366"/>
                </a:solidFill>
                <a:effectLst/>
              </a:rPr>
              <a:t>重置按钮创建示例：</a:t>
            </a:r>
            <a:endParaRPr lang="zh-CN" altLang="en-US" sz="3000" b="1" dirty="0">
              <a:solidFill>
                <a:srgbClr val="003366"/>
              </a:solidFill>
              <a:effectLst/>
            </a:endParaRPr>
          </a:p>
        </p:txBody>
      </p:sp>
      <p:pic>
        <p:nvPicPr>
          <p:cNvPr id="2" name="图片 1"/>
          <p:cNvPicPr>
            <a:picLocks noChangeAspect="1"/>
          </p:cNvPicPr>
          <p:nvPr/>
        </p:nvPicPr>
        <p:blipFill>
          <a:blip r:embed="rId3"/>
          <a:stretch>
            <a:fillRect/>
          </a:stretch>
        </p:blipFill>
        <p:spPr>
          <a:xfrm>
            <a:off x="4569460" y="641985"/>
            <a:ext cx="4020820" cy="1866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466945"/>
          <p:cNvSpPr>
            <a:spLocks noGrp="1"/>
          </p:cNvSpPr>
          <p:nvPr>
            <p:ph type="title"/>
          </p:nvPr>
        </p:nvSpPr>
        <p:spPr>
          <a:xfrm>
            <a:off x="-317" y="305753"/>
            <a:ext cx="8451850" cy="504825"/>
          </a:xfrm>
        </p:spPr>
        <p:txBody>
          <a:bodyPr anchor="b"/>
          <a:p>
            <a:pPr algn="l"/>
            <a:r>
              <a:rPr lang="en-US" altLang="zh-CN" sz="3600" b="1" dirty="0">
                <a:solidFill>
                  <a:srgbClr val="003366"/>
                </a:solidFill>
                <a:effectLst/>
              </a:rPr>
              <a:t>10. </a:t>
            </a:r>
            <a:r>
              <a:rPr lang="zh-CN" altLang="en-US" sz="3600" b="1" dirty="0">
                <a:solidFill>
                  <a:srgbClr val="003366"/>
                </a:solidFill>
                <a:effectLst/>
              </a:rPr>
              <a:t>图像按钮</a:t>
            </a:r>
            <a:endParaRPr lang="en-US" altLang="zh-CN" sz="3600" b="1">
              <a:solidFill>
                <a:srgbClr val="003366"/>
              </a:solidFill>
              <a:effectLst/>
            </a:endParaRPr>
          </a:p>
        </p:txBody>
      </p:sp>
      <p:sp>
        <p:nvSpPr>
          <p:cNvPr id="466947" name="内容占位符 466946"/>
          <p:cNvSpPr>
            <a:spLocks noGrp="1"/>
          </p:cNvSpPr>
          <p:nvPr>
            <p:ph idx="1"/>
          </p:nvPr>
        </p:nvSpPr>
        <p:spPr>
          <a:xfrm>
            <a:off x="0" y="913765"/>
            <a:ext cx="9097010" cy="5300345"/>
          </a:xfrm>
        </p:spPr>
        <p:txBody>
          <a:bodyPr anchor="t"/>
          <a:p>
            <a:pPr>
              <a:lnSpc>
                <a:spcPct val="120000"/>
              </a:lnSpc>
              <a:spcBef>
                <a:spcPct val="0"/>
              </a:spcBef>
              <a:buClr>
                <a:srgbClr val="FF0000"/>
              </a:buClr>
              <a:buFont typeface="Arial" panose="020B0604020202020204" pitchFamily="34" charset="0"/>
              <a:buChar char="•"/>
            </a:pPr>
            <a:r>
              <a:rPr lang="zh-CN" altLang="en-US" sz="2900" b="1" dirty="0">
                <a:solidFill>
                  <a:srgbClr val="000000"/>
                </a:solidFill>
              </a:rPr>
              <a:t>当type属性取值为“image”时，input标签将创建一个图像按钮。图像按钮外形以图像表示，功能与提交按钮一样，具有提交表单数据的作用。</a:t>
            </a:r>
            <a:endParaRPr lang="zh-CN" altLang="en-US" sz="2900" b="1" dirty="0">
              <a:solidFill>
                <a:srgbClr val="000000"/>
              </a:solidFill>
            </a:endParaRPr>
          </a:p>
          <a:p>
            <a:pPr>
              <a:lnSpc>
                <a:spcPct val="120000"/>
              </a:lnSpc>
              <a:spcBef>
                <a:spcPct val="0"/>
              </a:spcBef>
              <a:buClr>
                <a:srgbClr val="FF0000"/>
              </a:buClr>
              <a:buFont typeface="Arial" panose="020B0604020202020204" pitchFamily="34" charset="0"/>
              <a:buChar char="•"/>
            </a:pPr>
            <a:r>
              <a:rPr lang="zh-CN" altLang="en-US" sz="2900" b="1" dirty="0">
                <a:solidFill>
                  <a:srgbClr val="000000"/>
                </a:solidFill>
              </a:rPr>
              <a:t>基本语法</a:t>
            </a:r>
            <a:endParaRPr lang="zh-CN" altLang="en-US" sz="2900" b="1" dirty="0">
              <a:solidFill>
                <a:srgbClr val="000000"/>
              </a:solidFill>
            </a:endParaRPr>
          </a:p>
          <a:p>
            <a:pPr marL="0" indent="0">
              <a:lnSpc>
                <a:spcPct val="110000"/>
              </a:lnSpc>
              <a:spcBef>
                <a:spcPct val="0"/>
              </a:spcBef>
              <a:buClr>
                <a:srgbClr val="FF0000"/>
              </a:buClr>
              <a:buNone/>
            </a:pPr>
            <a:r>
              <a:rPr lang="en-US" altLang="zh-CN" sz="3000" b="1"/>
              <a:t>  </a:t>
            </a:r>
            <a:r>
              <a:rPr lang="en-US" altLang="zh-CN" sz="2700" b="1"/>
              <a:t>&lt;input type="</a:t>
            </a:r>
            <a:r>
              <a:rPr lang="en-US" altLang="zh-CN" sz="2700" b="1">
                <a:solidFill>
                  <a:srgbClr val="FF0066"/>
                </a:solidFill>
              </a:rPr>
              <a:t>image</a:t>
            </a:r>
            <a:r>
              <a:rPr lang="en-US" altLang="zh-CN" sz="2700" b="1"/>
              <a:t>" name="名称"  </a:t>
            </a:r>
            <a:endParaRPr lang="en-US" altLang="zh-CN" sz="2700" b="1"/>
          </a:p>
          <a:p>
            <a:pPr marL="0" indent="0">
              <a:lnSpc>
                <a:spcPct val="110000"/>
              </a:lnSpc>
              <a:spcBef>
                <a:spcPct val="0"/>
              </a:spcBef>
              <a:buClr>
                <a:srgbClr val="FF0000"/>
              </a:buClr>
              <a:buNone/>
            </a:pPr>
            <a:r>
              <a:rPr lang="en-US" altLang="zh-CN" sz="2700" b="1"/>
              <a:t>    </a:t>
            </a:r>
            <a:r>
              <a:rPr lang="en-US" altLang="zh-CN" sz="2700" b="1">
                <a:solidFill>
                  <a:srgbClr val="FF0066"/>
                </a:solidFill>
              </a:rPr>
              <a:t>src</a:t>
            </a:r>
            <a:r>
              <a:rPr lang="en-US" altLang="zh-CN" sz="2700" b="1"/>
              <a:t>="图像路径" alt="替换信息" width="宽 </a:t>
            </a:r>
            <a:endParaRPr lang="en-US" altLang="zh-CN" sz="2700" b="1"/>
          </a:p>
          <a:p>
            <a:pPr marL="0" indent="0">
              <a:lnSpc>
                <a:spcPct val="110000"/>
              </a:lnSpc>
              <a:spcBef>
                <a:spcPct val="0"/>
              </a:spcBef>
              <a:buClr>
                <a:srgbClr val="FF0000"/>
              </a:buClr>
              <a:buNone/>
            </a:pPr>
            <a:r>
              <a:rPr lang="en-US" altLang="zh-CN" sz="2700" b="1"/>
              <a:t>    度值" height="高度值"&gt;</a:t>
            </a:r>
            <a:endParaRPr lang="en-US" altLang="zh-CN" sz="2700" b="1"/>
          </a:p>
          <a:p>
            <a:pPr>
              <a:lnSpc>
                <a:spcPct val="120000"/>
              </a:lnSpc>
              <a:spcBef>
                <a:spcPct val="0"/>
              </a:spcBef>
              <a:buClr>
                <a:srgbClr val="FF0000"/>
              </a:buClr>
              <a:buFont typeface="Arial" panose="020B0604020202020204" pitchFamily="34" charset="0"/>
              <a:buChar char="•"/>
            </a:pPr>
            <a:r>
              <a:rPr lang="zh-CN" altLang="en-US" sz="2900" b="1" dirty="0">
                <a:solidFill>
                  <a:srgbClr val="000000"/>
                </a:solidFill>
                <a:sym typeface="+mn-ea"/>
              </a:rPr>
              <a:t>语法说明</a:t>
            </a:r>
            <a:endParaRPr lang="zh-CN" altLang="en-US" sz="2900" b="1" dirty="0">
              <a:solidFill>
                <a:srgbClr val="000000"/>
              </a:solidFill>
              <a:sym typeface="+mn-ea"/>
            </a:endParaRPr>
          </a:p>
          <a:p>
            <a:pPr marL="0" indent="0">
              <a:lnSpc>
                <a:spcPct val="110000"/>
              </a:lnSpc>
              <a:spcBef>
                <a:spcPct val="0"/>
              </a:spcBef>
              <a:buClr>
                <a:srgbClr val="FF0000"/>
              </a:buClr>
              <a:buNone/>
            </a:pPr>
            <a:r>
              <a:rPr lang="en-US" altLang="zh-CN" sz="2800" b="1">
                <a:sym typeface="+mn-ea"/>
              </a:rPr>
              <a:t>   type</a:t>
            </a:r>
            <a:r>
              <a:rPr lang="zh-CN" altLang="zh-CN" sz="2800" b="1">
                <a:sym typeface="+mn-ea"/>
              </a:rPr>
              <a:t>和</a:t>
            </a:r>
            <a:r>
              <a:rPr lang="en-US" altLang="zh-CN" sz="2800" b="1">
                <a:sym typeface="+mn-ea"/>
              </a:rPr>
              <a:t>src</a:t>
            </a:r>
            <a:r>
              <a:rPr lang="zh-CN" altLang="zh-CN" sz="2800" b="1">
                <a:sym typeface="+mn-ea"/>
              </a:rPr>
              <a:t>属性为必设属性，其它属性可选。</a:t>
            </a:r>
            <a:endParaRPr lang="zh-CN" altLang="zh-CN" sz="2800" b="1">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6947">
                                            <p:txEl>
                                              <p:charRg st="36" end="41"/>
                                            </p:txEl>
                                          </p:spTgt>
                                        </p:tgtEl>
                                        <p:attrNameLst>
                                          <p:attrName>style.visibility</p:attrName>
                                        </p:attrNameLst>
                                      </p:cBhvr>
                                      <p:to>
                                        <p:strVal val="visible"/>
                                      </p:to>
                                    </p:set>
                                    <p:anim calcmode="lin" valueType="num">
                                      <p:cBhvr additive="base">
                                        <p:cTn id="7" dur="500" fill="hold"/>
                                        <p:tgtEl>
                                          <p:spTgt spid="466947">
                                            <p:txEl>
                                              <p:charRg st="36" end="4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6947">
                                            <p:txEl>
                                              <p:charRg st="36" end="4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66947">
                                            <p:txEl>
                                              <p:charRg st="0" end="0"/>
                                            </p:txEl>
                                          </p:spTgt>
                                        </p:tgtEl>
                                        <p:attrNameLst>
                                          <p:attrName>style.visibility</p:attrName>
                                        </p:attrNameLst>
                                      </p:cBhvr>
                                      <p:to>
                                        <p:strVal val="visible"/>
                                      </p:to>
                                    </p:set>
                                    <p:anim calcmode="lin" valueType="num">
                                      <p:cBhvr additive="base">
                                        <p:cTn id="13" dur="500" fill="hold"/>
                                        <p:tgtEl>
                                          <p:spTgt spid="466947">
                                            <p:txEl>
                                              <p:char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6947">
                                            <p:txEl>
                                              <p:char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466947">
                                            <p:txEl>
                                              <p:charRg st="4" end="4"/>
                                            </p:txEl>
                                          </p:spTgt>
                                        </p:tgtEl>
                                        <p:attrNameLst>
                                          <p:attrName>style.visibility</p:attrName>
                                        </p:attrNameLst>
                                      </p:cBhvr>
                                      <p:to>
                                        <p:strVal val="visible"/>
                                      </p:to>
                                    </p:set>
                                    <p:anim calcmode="lin" valueType="num">
                                      <p:cBhvr additive="base">
                                        <p:cTn id="18" dur="500" fill="hold"/>
                                        <p:tgtEl>
                                          <p:spTgt spid="466947">
                                            <p:txEl>
                                              <p:charRg st="4" end="4"/>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66947">
                                            <p:txEl>
                                              <p:charRg st="4" end="4"/>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466947">
                                            <p:txEl>
                                              <p:charRg st="5" end="5"/>
                                            </p:txEl>
                                          </p:spTgt>
                                        </p:tgtEl>
                                        <p:attrNameLst>
                                          <p:attrName>style.visibility</p:attrName>
                                        </p:attrNameLst>
                                      </p:cBhvr>
                                      <p:to>
                                        <p:strVal val="visible"/>
                                      </p:to>
                                    </p:set>
                                    <p:anim calcmode="lin" valueType="num">
                                      <p:cBhvr additive="base">
                                        <p:cTn id="23" dur="500" fill="hold"/>
                                        <p:tgtEl>
                                          <p:spTgt spid="466947">
                                            <p:txEl>
                                              <p:char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66947">
                                            <p:txEl>
                                              <p:charRg st="5" end="5"/>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466947">
                                            <p:txEl>
                                              <p:charRg st="4" end="4"/>
                                            </p:txEl>
                                          </p:spTgt>
                                        </p:tgtEl>
                                        <p:attrNameLst>
                                          <p:attrName>style.visibility</p:attrName>
                                        </p:attrNameLst>
                                      </p:cBhvr>
                                      <p:to>
                                        <p:strVal val="visible"/>
                                      </p:to>
                                    </p:set>
                                    <p:anim calcmode="lin" valueType="num">
                                      <p:cBhvr additive="base">
                                        <p:cTn id="28" dur="500" fill="hold"/>
                                        <p:tgtEl>
                                          <p:spTgt spid="466947">
                                            <p:txEl>
                                              <p:char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66947">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7" name="图片 507910"/>
          <p:cNvPicPr>
            <a:picLocks noChangeAspect="1"/>
          </p:cNvPicPr>
          <p:nvPr/>
        </p:nvPicPr>
        <p:blipFill>
          <a:blip r:embed="rId1"/>
          <a:stretch>
            <a:fillRect/>
          </a:stretch>
        </p:blipFill>
        <p:spPr>
          <a:xfrm>
            <a:off x="323850" y="1844675"/>
            <a:ext cx="8280400" cy="3240088"/>
          </a:xfrm>
          <a:prstGeom prst="rect">
            <a:avLst/>
          </a:prstGeom>
          <a:noFill/>
          <a:ln w="9525">
            <a:noFill/>
          </a:ln>
        </p:spPr>
      </p:pic>
      <p:sp>
        <p:nvSpPr>
          <p:cNvPr id="24578" name="标题 1"/>
          <p:cNvSpPr>
            <a:spLocks noGrp="1"/>
          </p:cNvSpPr>
          <p:nvPr>
            <p:ph type="title"/>
          </p:nvPr>
        </p:nvSpPr>
        <p:spPr>
          <a:xfrm>
            <a:off x="86995" y="918845"/>
            <a:ext cx="8243570" cy="517525"/>
          </a:xfrm>
        </p:spPr>
        <p:txBody>
          <a:bodyPr wrap="square" lIns="91440" tIns="45720" rIns="91440" bIns="45720" anchor="ctr"/>
          <a:p>
            <a:pPr marL="457200" indent="-457200" algn="l">
              <a:buClr>
                <a:srgbClr val="FF0000"/>
              </a:buClr>
              <a:buFont typeface="Arial" panose="020B0604020202020204" pitchFamily="34" charset="0"/>
              <a:buChar char="•"/>
            </a:pPr>
            <a:r>
              <a:rPr lang="zh-CN" altLang="en-US" sz="2900" b="1" dirty="0">
                <a:solidFill>
                  <a:schemeClr val="tx1"/>
                </a:solidFill>
                <a:effectLst/>
              </a:rPr>
              <a:t>表单信息的处理过程</a:t>
            </a:r>
            <a:endParaRPr lang="zh-CN" altLang="en-US" sz="2900" b="1" dirty="0">
              <a:solidFill>
                <a:schemeClr val="tx1"/>
              </a:solidFill>
              <a:effectLst/>
            </a:endParaRPr>
          </a:p>
        </p:txBody>
      </p:sp>
      <p:sp>
        <p:nvSpPr>
          <p:cNvPr id="507908" name="矩形 507907"/>
          <p:cNvSpPr/>
          <p:nvPr/>
        </p:nvSpPr>
        <p:spPr>
          <a:xfrm>
            <a:off x="395288" y="4149725"/>
            <a:ext cx="2160587" cy="1008063"/>
          </a:xfrm>
          <a:prstGeom prst="rect">
            <a:avLst/>
          </a:prstGeom>
          <a:noFill/>
          <a:ln w="38100" cap="sq" cmpd="sng">
            <a:solidFill>
              <a:schemeClr val="tx2"/>
            </a:solidFill>
            <a:prstDash val="solid"/>
            <a:miter/>
            <a:headEnd type="none" w="med" len="med"/>
            <a:tailEnd type="none" w="med" len="med"/>
          </a:ln>
        </p:spPr>
        <p:txBody>
          <a:bodyPr anchor="t"/>
          <a:p>
            <a:endParaRPr lang="zh-CN" altLang="en-US">
              <a:latin typeface="Verdana" panose="020B0604030504040204" pitchFamily="34" charset="0"/>
              <a:ea typeface="宋体" panose="02010600030101010101" pitchFamily="2" charset="-122"/>
            </a:endParaRPr>
          </a:p>
        </p:txBody>
      </p:sp>
      <p:sp>
        <p:nvSpPr>
          <p:cNvPr id="507909" name="矩形 507908"/>
          <p:cNvSpPr/>
          <p:nvPr/>
        </p:nvSpPr>
        <p:spPr>
          <a:xfrm>
            <a:off x="6443663" y="3860800"/>
            <a:ext cx="2160587" cy="1008063"/>
          </a:xfrm>
          <a:prstGeom prst="rect">
            <a:avLst/>
          </a:prstGeom>
          <a:noFill/>
          <a:ln w="38100" cap="sq" cmpd="sng">
            <a:solidFill>
              <a:schemeClr val="tx2"/>
            </a:solidFill>
            <a:prstDash val="solid"/>
            <a:miter/>
            <a:headEnd type="none" w="med" len="med"/>
            <a:tailEnd type="none" w="med" len="med"/>
          </a:ln>
        </p:spPr>
        <p:txBody>
          <a:bodyPr anchor="t"/>
          <a:p>
            <a:endParaRPr lang="zh-CN" altLang="en-US">
              <a:latin typeface="Verdana" panose="020B0604030504040204" pitchFamily="34" charset="0"/>
              <a:ea typeface="宋体" panose="02010600030101010101" pitchFamily="2" charset="-122"/>
            </a:endParaRPr>
          </a:p>
        </p:txBody>
      </p:sp>
      <p:sp>
        <p:nvSpPr>
          <p:cNvPr id="507910" name="矩形 507909"/>
          <p:cNvSpPr/>
          <p:nvPr/>
        </p:nvSpPr>
        <p:spPr>
          <a:xfrm>
            <a:off x="6011863" y="1989138"/>
            <a:ext cx="2376487" cy="863600"/>
          </a:xfrm>
          <a:prstGeom prst="rect">
            <a:avLst/>
          </a:prstGeom>
          <a:noFill/>
          <a:ln w="38100" cap="sq" cmpd="sng">
            <a:solidFill>
              <a:schemeClr val="tx2"/>
            </a:solidFill>
            <a:prstDash val="solid"/>
            <a:miter/>
            <a:headEnd type="none" w="med" len="med"/>
            <a:tailEnd type="none" w="med" len="med"/>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7908"/>
                                        </p:tgtEl>
                                        <p:attrNameLst>
                                          <p:attrName>style.visibility</p:attrName>
                                        </p:attrNameLst>
                                      </p:cBhvr>
                                      <p:to>
                                        <p:strVal val="visible"/>
                                      </p:to>
                                    </p:set>
                                    <p:animEffect transition="in" filter="blinds(horizontal)">
                                      <p:cBhvr>
                                        <p:cTn id="7" dur="500"/>
                                        <p:tgtEl>
                                          <p:spTgt spid="507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7909"/>
                                        </p:tgtEl>
                                        <p:attrNameLst>
                                          <p:attrName>style.visibility</p:attrName>
                                        </p:attrNameLst>
                                      </p:cBhvr>
                                      <p:to>
                                        <p:strVal val="visible"/>
                                      </p:to>
                                    </p:set>
                                    <p:animEffect transition="in" filter="blinds(horizontal)">
                                      <p:cBhvr>
                                        <p:cTn id="12" dur="500"/>
                                        <p:tgtEl>
                                          <p:spTgt spid="5079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7910"/>
                                        </p:tgtEl>
                                        <p:attrNameLst>
                                          <p:attrName>style.visibility</p:attrName>
                                        </p:attrNameLst>
                                      </p:cBhvr>
                                      <p:to>
                                        <p:strVal val="visible"/>
                                      </p:to>
                                    </p:set>
                                    <p:animEffect transition="in" filter="blinds(horizontal)">
                                      <p:cBhvr>
                                        <p:cTn id="17" dur="500"/>
                                        <p:tgtEl>
                                          <p:spTgt spid="50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468993"/>
          <p:cNvSpPr>
            <a:spLocks noGrp="1"/>
          </p:cNvSpPr>
          <p:nvPr>
            <p:ph type="title"/>
          </p:nvPr>
        </p:nvSpPr>
        <p:spPr>
          <a:xfrm>
            <a:off x="468313" y="188913"/>
            <a:ext cx="8229600" cy="688975"/>
          </a:xfrm>
        </p:spPr>
        <p:txBody>
          <a:bodyPr anchor="b"/>
          <a:p>
            <a:pPr algn="l"/>
            <a:r>
              <a:rPr lang="zh-CN" altLang="en-US" sz="3000" b="1" dirty="0">
                <a:solidFill>
                  <a:srgbClr val="003366"/>
                </a:solidFill>
                <a:effectLst/>
              </a:rPr>
              <a:t>图像按钮创建示例：</a:t>
            </a:r>
            <a:endParaRPr lang="zh-CN" altLang="en-US" sz="3000" b="1" dirty="0">
              <a:solidFill>
                <a:srgbClr val="003366"/>
              </a:solidFill>
              <a:effectLst/>
            </a:endParaRPr>
          </a:p>
        </p:txBody>
      </p:sp>
      <p:sp>
        <p:nvSpPr>
          <p:cNvPr id="468995" name="内容占位符 468994"/>
          <p:cNvSpPr>
            <a:spLocks noGrp="1"/>
          </p:cNvSpPr>
          <p:nvPr>
            <p:ph idx="1"/>
          </p:nvPr>
        </p:nvSpPr>
        <p:spPr>
          <a:xfrm>
            <a:off x="323850" y="1484313"/>
            <a:ext cx="8820150" cy="4897437"/>
          </a:xfrm>
        </p:spPr>
        <p:txBody>
          <a:bodyPr anchor="t"/>
          <a:p>
            <a:pPr>
              <a:buNone/>
            </a:pPr>
            <a:r>
              <a:rPr lang="en-US" altLang="zh-CN" sz="3000" b="1"/>
              <a:t>	</a:t>
            </a:r>
            <a:r>
              <a:rPr lang="en-US" altLang="zh-CN" sz="3000"/>
              <a:t> </a:t>
            </a:r>
            <a:r>
              <a:rPr lang="en-US" altLang="zh-CN" sz="2700" b="1"/>
              <a:t>&lt;input type="</a:t>
            </a:r>
            <a:r>
              <a:rPr lang="en-US" altLang="zh-CN" sz="2700" b="1">
                <a:solidFill>
                  <a:srgbClr val="FF0000"/>
                </a:solidFill>
              </a:rPr>
              <a:t>image</a:t>
            </a:r>
            <a:r>
              <a:rPr lang="en-US" altLang="zh-CN" sz="2700" b="1"/>
              <a:t>"   </a:t>
            </a:r>
            <a:endParaRPr lang="en-US" altLang="zh-CN" sz="2700" b="1"/>
          </a:p>
          <a:p>
            <a:pPr>
              <a:buNone/>
            </a:pPr>
            <a:r>
              <a:rPr lang="en-US" altLang="zh-CN" sz="2700" b="1"/>
              <a:t>      </a:t>
            </a:r>
            <a:r>
              <a:rPr lang="en-US" altLang="zh-CN" sz="2700" b="1" dirty="0" err="1">
                <a:solidFill>
                  <a:srgbClr val="0000CC"/>
                </a:solidFill>
              </a:rPr>
              <a:t>src</a:t>
            </a:r>
            <a:r>
              <a:rPr lang="en-US" altLang="zh-CN" sz="2700" b="1"/>
              <a:t>="images/daohangtiao1.jpg"  </a:t>
            </a:r>
            <a:endParaRPr lang="en-US" altLang="zh-CN" sz="2700" b="1"/>
          </a:p>
          <a:p>
            <a:pPr>
              <a:buNone/>
            </a:pPr>
            <a:r>
              <a:rPr lang="en-US" altLang="zh-CN" sz="2700" b="1"/>
              <a:t>      name="image" width="60" </a:t>
            </a:r>
            <a:endParaRPr lang="en-US" altLang="zh-CN" sz="2700" b="1"/>
          </a:p>
          <a:p>
            <a:pPr>
              <a:buNone/>
            </a:pPr>
            <a:r>
              <a:rPr lang="en-US" altLang="zh-CN" sz="2700" b="1"/>
              <a:t>      height="30"&gt;</a:t>
            </a:r>
            <a:endParaRPr lang="en-US" altLang="zh-CN" sz="2700" b="1"/>
          </a:p>
        </p:txBody>
      </p:sp>
      <p:pic>
        <p:nvPicPr>
          <p:cNvPr id="468996" name="图片 468995"/>
          <p:cNvPicPr>
            <a:picLocks noChangeAspect="1"/>
          </p:cNvPicPr>
          <p:nvPr/>
        </p:nvPicPr>
        <p:blipFill>
          <a:blip r:embed="rId1"/>
          <a:stretch>
            <a:fillRect/>
          </a:stretch>
        </p:blipFill>
        <p:spPr>
          <a:xfrm>
            <a:off x="2247583" y="3688080"/>
            <a:ext cx="4524375" cy="1885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8995">
                                            <p:txEl>
                                              <p:charRg st="0" end="89"/>
                                            </p:txEl>
                                          </p:spTgt>
                                        </p:tgtEl>
                                        <p:attrNameLst>
                                          <p:attrName>style.visibility</p:attrName>
                                        </p:attrNameLst>
                                      </p:cBhvr>
                                      <p:to>
                                        <p:strVal val="visible"/>
                                      </p:to>
                                    </p:set>
                                    <p:anim calcmode="lin" valueType="num">
                                      <p:cBhvr additive="base">
                                        <p:cTn id="7" dur="500" fill="hold"/>
                                        <p:tgtEl>
                                          <p:spTgt spid="468995">
                                            <p:txEl>
                                              <p:charRg st="0" end="8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8995">
                                            <p:txEl>
                                              <p:charRg st="0" end="8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68996"/>
                                        </p:tgtEl>
                                        <p:attrNameLst>
                                          <p:attrName>style.visibility</p:attrName>
                                        </p:attrNameLst>
                                      </p:cBhvr>
                                      <p:to>
                                        <p:strVal val="visible"/>
                                      </p:to>
                                    </p:set>
                                    <p:animEffect transition="in" filter="blinds(horizontal)">
                                      <p:cBhvr>
                                        <p:cTn id="13" dur="500"/>
                                        <p:tgtEl>
                                          <p:spTgt spid="468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471041"/>
          <p:cNvSpPr>
            <a:spLocks noGrp="1"/>
          </p:cNvSpPr>
          <p:nvPr>
            <p:ph type="title"/>
          </p:nvPr>
        </p:nvSpPr>
        <p:spPr>
          <a:xfrm>
            <a:off x="0" y="453390"/>
            <a:ext cx="9144000" cy="792163"/>
          </a:xfrm>
        </p:spPr>
        <p:txBody>
          <a:bodyPr anchor="b"/>
          <a:p>
            <a:pPr algn="l"/>
            <a:r>
              <a:rPr lang="en-US" altLang="zh-CN" sz="3600" b="1" dirty="0">
                <a:solidFill>
                  <a:srgbClr val="003366"/>
                </a:solidFill>
                <a:effectLst/>
              </a:rPr>
              <a:t>7.4 </a:t>
            </a:r>
            <a:r>
              <a:rPr lang="zh-CN" altLang="zh-CN" sz="3600" b="1" dirty="0">
                <a:solidFill>
                  <a:srgbClr val="003366"/>
                </a:solidFill>
                <a:effectLst/>
              </a:rPr>
              <a:t>选择</a:t>
            </a:r>
            <a:r>
              <a:rPr lang="zh-CN" altLang="en-US" sz="3600" b="1" dirty="0">
                <a:solidFill>
                  <a:srgbClr val="003366"/>
                </a:solidFill>
                <a:effectLst/>
              </a:rPr>
              <a:t>列表标签</a:t>
            </a:r>
            <a:r>
              <a:rPr lang="en-US" altLang="zh-CN" sz="3600" b="1" dirty="0">
                <a:solidFill>
                  <a:srgbClr val="003366"/>
                </a:solidFill>
                <a:effectLst/>
              </a:rPr>
              <a:t>&lt;select&gt;</a:t>
            </a:r>
            <a:r>
              <a:rPr lang="zh-CN" altLang="en-US" sz="3600" b="1" dirty="0">
                <a:solidFill>
                  <a:srgbClr val="003366"/>
                </a:solidFill>
                <a:effectLst/>
              </a:rPr>
              <a:t>、</a:t>
            </a:r>
            <a:r>
              <a:rPr lang="en-US" altLang="zh-CN" sz="3600" b="1">
                <a:solidFill>
                  <a:srgbClr val="003366"/>
                </a:solidFill>
                <a:effectLst/>
              </a:rPr>
              <a:t>&lt;option&gt;</a:t>
            </a:r>
            <a:endParaRPr lang="en-US" altLang="zh-CN" sz="3600" b="1">
              <a:solidFill>
                <a:srgbClr val="003366"/>
              </a:solidFill>
              <a:effectLst/>
            </a:endParaRPr>
          </a:p>
        </p:txBody>
      </p:sp>
      <p:sp>
        <p:nvSpPr>
          <p:cNvPr id="471043" name="内容占位符 471042"/>
          <p:cNvSpPr>
            <a:spLocks noGrp="1"/>
          </p:cNvSpPr>
          <p:nvPr>
            <p:ph idx="1"/>
          </p:nvPr>
        </p:nvSpPr>
        <p:spPr>
          <a:xfrm>
            <a:off x="312420" y="1497965"/>
            <a:ext cx="8412480" cy="3462020"/>
          </a:xfrm>
        </p:spPr>
        <p:txBody>
          <a:bodyPr anchor="t"/>
          <a:p>
            <a:pPr marL="0" indent="0">
              <a:lnSpc>
                <a:spcPct val="120000"/>
              </a:lnSpc>
              <a:spcBef>
                <a:spcPts val="0"/>
              </a:spcBef>
              <a:spcAft>
                <a:spcPts val="0"/>
              </a:spcAft>
              <a:buClr>
                <a:srgbClr val="FF0000"/>
              </a:buClr>
              <a:buFont typeface="Arial" panose="020B0604020202020204" pitchFamily="34" charset="0"/>
              <a:buNone/>
            </a:pPr>
            <a:r>
              <a:rPr lang="zh-CN" altLang="en-US" sz="3000" b="1" dirty="0">
                <a:solidFill>
                  <a:schemeClr val="tx1"/>
                </a:solidFill>
                <a:effectLst/>
              </a:rPr>
              <a:t>选择列表标签用于创建选择列表。选择列表允许访问者从列表</a:t>
            </a:r>
            <a:r>
              <a:rPr lang="zh-CN" altLang="en-US" sz="3000" b="1" dirty="0">
                <a:solidFill>
                  <a:schemeClr val="tx1"/>
                </a:solidFill>
                <a:effectLst/>
                <a:sym typeface="+mn-ea"/>
              </a:rPr>
              <a:t>选项</a:t>
            </a:r>
            <a:r>
              <a:rPr lang="zh-CN" altLang="en-US" sz="3000" b="1" dirty="0">
                <a:solidFill>
                  <a:schemeClr val="tx1"/>
                </a:solidFill>
                <a:effectLst/>
              </a:rPr>
              <a:t>中选择一项或几项。它的作用等效于单选框（单选时）或复选框（多选时），当选项比较多的情况下，相对于单选</a:t>
            </a:r>
            <a:r>
              <a:rPr lang="zh-CN" altLang="en-US" sz="3000" b="1" dirty="0">
                <a:solidFill>
                  <a:schemeClr val="tx1"/>
                </a:solidFill>
                <a:effectLst/>
                <a:sym typeface="+mn-ea"/>
              </a:rPr>
              <a:t>框</a:t>
            </a:r>
            <a:r>
              <a:rPr lang="zh-CN" altLang="en-US" sz="3000" b="1" dirty="0">
                <a:solidFill>
                  <a:schemeClr val="tx1"/>
                </a:solidFill>
                <a:effectLst/>
              </a:rPr>
              <a:t>和复选</a:t>
            </a:r>
            <a:r>
              <a:rPr lang="zh-CN" altLang="en-US" sz="3000" b="1" dirty="0">
                <a:solidFill>
                  <a:schemeClr val="tx1"/>
                </a:solidFill>
                <a:effectLst/>
                <a:sym typeface="+mn-ea"/>
              </a:rPr>
              <a:t>框</a:t>
            </a:r>
            <a:r>
              <a:rPr lang="zh-CN" altLang="en-US" sz="3000" b="1" dirty="0">
                <a:solidFill>
                  <a:schemeClr val="tx1"/>
                </a:solidFill>
                <a:effectLst/>
              </a:rPr>
              <a:t>来说，选择列表可节省了很大的空间。</a:t>
            </a:r>
            <a:endParaRPr lang="zh-CN" altLang="en-US" sz="3000" b="1" dirty="0">
              <a:solidFill>
                <a:schemeClr val="tx1"/>
              </a:solidFill>
              <a:effectLst/>
            </a:endParaRPr>
          </a:p>
        </p:txBody>
      </p:sp>
      <p:pic>
        <p:nvPicPr>
          <p:cNvPr id="471044" name="图片 471043"/>
          <p:cNvPicPr>
            <a:picLocks noChangeAspect="1"/>
          </p:cNvPicPr>
          <p:nvPr/>
        </p:nvPicPr>
        <p:blipFill>
          <a:blip r:embed="rId1"/>
          <a:stretch>
            <a:fillRect/>
          </a:stretch>
        </p:blipFill>
        <p:spPr>
          <a:xfrm>
            <a:off x="6579870" y="4585970"/>
            <a:ext cx="2277110" cy="222821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71044"/>
                                        </p:tgtEl>
                                        <p:attrNameLst>
                                          <p:attrName>style.visibility</p:attrName>
                                        </p:attrNameLst>
                                      </p:cBhvr>
                                      <p:to>
                                        <p:strVal val="visible"/>
                                      </p:to>
                                    </p:set>
                                    <p:animEffect transition="in" filter="fade">
                                      <p:cBhvr>
                                        <p:cTn id="7" dur="800" decel="100000"/>
                                        <p:tgtEl>
                                          <p:spTgt spid="471044"/>
                                        </p:tgtEl>
                                      </p:cBhvr>
                                    </p:animEffect>
                                    <p:anim calcmode="lin" valueType="num">
                                      <p:cBhvr>
                                        <p:cTn id="8" dur="800" decel="100000" fill="hold"/>
                                        <p:tgtEl>
                                          <p:spTgt spid="471044"/>
                                        </p:tgtEl>
                                        <p:attrNameLst>
                                          <p:attrName>style.rotation</p:attrName>
                                        </p:attrNameLst>
                                      </p:cBhvr>
                                      <p:tavLst>
                                        <p:tav tm="0">
                                          <p:val>
                                            <p:fltVal val="-90.000000"/>
                                          </p:val>
                                        </p:tav>
                                        <p:tav tm="100000">
                                          <p:val>
                                            <p:fltVal val="0.000000"/>
                                          </p:val>
                                        </p:tav>
                                      </p:tavLst>
                                    </p:anim>
                                    <p:anim calcmode="lin" valueType="num">
                                      <p:cBhvr>
                                        <p:cTn id="9" dur="800" decel="100000" fill="hold"/>
                                        <p:tgtEl>
                                          <p:spTgt spid="471044"/>
                                        </p:tgtEl>
                                        <p:attrNameLst>
                                          <p:attrName>ppt_x</p:attrName>
                                        </p:attrNameLst>
                                      </p:cBhvr>
                                      <p:tavLst>
                                        <p:tav tm="0">
                                          <p:val>
                                            <p:strVal val="#ppt_x+0.4"/>
                                          </p:val>
                                        </p:tav>
                                        <p:tav tm="100000">
                                          <p:val>
                                            <p:strVal val="#ppt_x-0.05"/>
                                          </p:val>
                                        </p:tav>
                                      </p:tavLst>
                                    </p:anim>
                                    <p:anim calcmode="lin" valueType="num">
                                      <p:cBhvr>
                                        <p:cTn id="10" dur="800" decel="100000" fill="hold"/>
                                        <p:tgtEl>
                                          <p:spTgt spid="47104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7104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7104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3091" name="内容占位符 473090"/>
          <p:cNvSpPr>
            <a:spLocks noGrp="1"/>
          </p:cNvSpPr>
          <p:nvPr>
            <p:ph idx="1"/>
          </p:nvPr>
        </p:nvSpPr>
        <p:spPr>
          <a:xfrm>
            <a:off x="0" y="836930"/>
            <a:ext cx="8863330" cy="5832475"/>
          </a:xfrm>
        </p:spPr>
        <p:txBody>
          <a:bodyPr anchor="t"/>
          <a:p>
            <a:pPr>
              <a:spcBef>
                <a:spcPct val="30000"/>
              </a:spcBef>
              <a:spcAft>
                <a:spcPct val="20000"/>
              </a:spcAft>
              <a:buClr>
                <a:srgbClr val="FF0000"/>
              </a:buClr>
              <a:buFont typeface="Arial" panose="020B0604020202020204" pitchFamily="34" charset="0"/>
              <a:buChar char="•"/>
            </a:pPr>
            <a:r>
              <a:rPr lang="en-US" altLang="zh-CN" sz="2900" b="1" dirty="0"/>
              <a:t>&lt;select&gt;</a:t>
            </a:r>
            <a:r>
              <a:rPr lang="zh-CN" altLang="en-US" sz="2900" b="1" dirty="0"/>
              <a:t>和</a:t>
            </a:r>
            <a:r>
              <a:rPr lang="en-US" altLang="zh-CN" sz="2900" b="1" dirty="0"/>
              <a:t>&lt;option&gt; </a:t>
            </a:r>
            <a:r>
              <a:rPr lang="zh-CN" altLang="en-US" sz="2900" b="1" dirty="0"/>
              <a:t>标签的功能</a:t>
            </a:r>
            <a:endParaRPr lang="zh-CN" altLang="en-US" sz="2900" b="1" dirty="0"/>
          </a:p>
          <a:p>
            <a:pPr marL="609600" indent="-609600">
              <a:lnSpc>
                <a:spcPct val="126000"/>
              </a:lnSpc>
              <a:spcBef>
                <a:spcPts val="0"/>
              </a:spcBef>
              <a:spcAft>
                <a:spcPts val="0"/>
              </a:spcAft>
              <a:buClr>
                <a:srgbClr val="FFFFCC"/>
              </a:buClr>
              <a:buNone/>
            </a:pPr>
            <a:r>
              <a:rPr lang="zh-CN" altLang="en-US" sz="3800" b="1" dirty="0">
                <a:solidFill>
                  <a:srgbClr val="F3F9A5"/>
                </a:solidFill>
              </a:rPr>
              <a:t>	</a:t>
            </a:r>
            <a:r>
              <a:rPr lang="en-US" altLang="zh-CN" sz="2700" b="1" dirty="0">
                <a:solidFill>
                  <a:srgbClr val="000000"/>
                </a:solidFill>
              </a:rPr>
              <a:t>&lt;select&gt;</a:t>
            </a:r>
            <a:r>
              <a:rPr lang="zh-CN" altLang="en-US" sz="2700" b="1" dirty="0">
                <a:solidFill>
                  <a:srgbClr val="000000"/>
                </a:solidFill>
              </a:rPr>
              <a:t>标签用于</a:t>
            </a:r>
            <a:r>
              <a:rPr lang="zh-CN" altLang="en-US" sz="2700" b="1" dirty="0">
                <a:solidFill>
                  <a:srgbClr val="FF0000"/>
                </a:solidFill>
              </a:rPr>
              <a:t>声明选择列表</a:t>
            </a:r>
            <a:r>
              <a:rPr lang="zh-CN" altLang="en-US" sz="2700" b="1" dirty="0">
                <a:solidFill>
                  <a:srgbClr val="000000"/>
                </a:solidFill>
              </a:rPr>
              <a:t>，需由它确定选择列表是否可多选，以及一次可显示的列表选项数；而选择列表中的各</a:t>
            </a:r>
            <a:r>
              <a:rPr lang="zh-CN" altLang="en-US" sz="2700" b="1" dirty="0">
                <a:solidFill>
                  <a:srgbClr val="FF0000"/>
                </a:solidFill>
              </a:rPr>
              <a:t>选项</a:t>
            </a:r>
            <a:r>
              <a:rPr lang="zh-CN" altLang="en-US" sz="2700" b="1" dirty="0">
                <a:solidFill>
                  <a:srgbClr val="000000"/>
                </a:solidFill>
              </a:rPr>
              <a:t>则需要由</a:t>
            </a:r>
            <a:r>
              <a:rPr lang="en-US" altLang="zh-CN" sz="2700" b="1" dirty="0">
                <a:solidFill>
                  <a:srgbClr val="000000"/>
                </a:solidFill>
              </a:rPr>
              <a:t>&lt;option&gt;</a:t>
            </a:r>
            <a:r>
              <a:rPr lang="zh-CN" altLang="en-US" sz="2700" b="1" dirty="0">
                <a:solidFill>
                  <a:srgbClr val="000000"/>
                </a:solidFill>
              </a:rPr>
              <a:t>来设置，其可设置各选项的值、以及是否为默认选项。</a:t>
            </a:r>
            <a:endParaRPr lang="zh-CN" altLang="en-US" sz="2700" b="1"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3091">
                                            <p:txEl>
                                              <p:charRg st="24" end="119"/>
                                            </p:txEl>
                                          </p:spTgt>
                                        </p:tgtEl>
                                        <p:attrNameLst>
                                          <p:attrName>style.visibility</p:attrName>
                                        </p:attrNameLst>
                                      </p:cBhvr>
                                      <p:to>
                                        <p:strVal val="visible"/>
                                      </p:to>
                                    </p:set>
                                    <p:anim calcmode="lin" valueType="num">
                                      <p:cBhvr additive="base">
                                        <p:cTn id="7" dur="500" fill="hold"/>
                                        <p:tgtEl>
                                          <p:spTgt spid="473091">
                                            <p:txEl>
                                              <p:charRg st="24" end="11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3091">
                                            <p:txEl>
                                              <p:charRg st="24" end="1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5139" name="内容占位符 475138"/>
          <p:cNvSpPr>
            <a:spLocks noGrp="1"/>
          </p:cNvSpPr>
          <p:nvPr>
            <p:ph idx="1"/>
          </p:nvPr>
        </p:nvSpPr>
        <p:spPr>
          <a:xfrm>
            <a:off x="20320" y="1723390"/>
            <a:ext cx="8713788" cy="4797425"/>
          </a:xfrm>
        </p:spPr>
        <p:txBody>
          <a:bodyPr anchor="t"/>
          <a:p>
            <a:pPr>
              <a:lnSpc>
                <a:spcPct val="120000"/>
              </a:lnSpc>
              <a:spcBef>
                <a:spcPts val="0"/>
              </a:spcBef>
              <a:spcAft>
                <a:spcPts val="0"/>
              </a:spcAft>
              <a:buClr>
                <a:srgbClr val="FF0000"/>
              </a:buClr>
              <a:buFont typeface="Arial" panose="020B0604020202020204" pitchFamily="34" charset="0"/>
              <a:buChar char="•"/>
            </a:pPr>
            <a:r>
              <a:rPr lang="zh-CN" altLang="en-US" sz="2900" b="1" dirty="0"/>
              <a:t>选择列表类型：依列表选项一次可</a:t>
            </a:r>
            <a:r>
              <a:rPr lang="zh-CN" altLang="en-US" sz="2900" b="1" dirty="0">
                <a:solidFill>
                  <a:srgbClr val="FF0000"/>
                </a:solidFill>
              </a:rPr>
              <a:t>被选择</a:t>
            </a:r>
            <a:r>
              <a:rPr lang="zh-CN" altLang="en-US" sz="2900" b="1" dirty="0"/>
              <a:t>和</a:t>
            </a:r>
            <a:r>
              <a:rPr lang="zh-CN" altLang="en-US" sz="2900" b="1" dirty="0">
                <a:solidFill>
                  <a:srgbClr val="FF0000"/>
                </a:solidFill>
              </a:rPr>
              <a:t>显示</a:t>
            </a:r>
            <a:r>
              <a:rPr lang="zh-CN" altLang="en-US" sz="2900" b="1" dirty="0"/>
              <a:t>的个数，选择列表可分为以下两种形式：</a:t>
            </a:r>
            <a:endParaRPr lang="zh-CN" altLang="en-US" sz="2900" b="1" dirty="0"/>
          </a:p>
          <a:p>
            <a:pPr lvl="1">
              <a:lnSpc>
                <a:spcPct val="126000"/>
              </a:lnSpc>
              <a:spcBef>
                <a:spcPts val="0"/>
              </a:spcBef>
              <a:spcAft>
                <a:spcPts val="0"/>
              </a:spcAft>
              <a:buClr>
                <a:srgbClr val="FF0000"/>
              </a:buClr>
              <a:buFont typeface="宋体" panose="02010600030101010101" pitchFamily="2" charset="-122"/>
              <a:buChar char="–"/>
            </a:pPr>
            <a:r>
              <a:rPr lang="zh-CN" altLang="en-US" sz="2700" b="1" dirty="0">
                <a:solidFill>
                  <a:srgbClr val="000000"/>
                </a:solidFill>
              </a:rPr>
              <a:t>下拉</a:t>
            </a:r>
            <a:r>
              <a:rPr lang="zh-CN" altLang="en-US" sz="2700" b="1" dirty="0">
                <a:solidFill>
                  <a:srgbClr val="000000"/>
                </a:solidFill>
                <a:sym typeface="+mn-ea"/>
              </a:rPr>
              <a:t>列表</a:t>
            </a:r>
            <a:r>
              <a:rPr lang="zh-CN" altLang="en-US" sz="2700" b="1" dirty="0">
                <a:solidFill>
                  <a:srgbClr val="000000"/>
                </a:solidFill>
              </a:rPr>
              <a:t>（下拉</a:t>
            </a:r>
            <a:r>
              <a:rPr lang="zh-CN" altLang="en-US" sz="2700" b="1" dirty="0">
                <a:solidFill>
                  <a:srgbClr val="000000"/>
                </a:solidFill>
                <a:sym typeface="+mn-ea"/>
              </a:rPr>
              <a:t>菜单</a:t>
            </a:r>
            <a:r>
              <a:rPr lang="zh-CN" altLang="en-US" sz="2700" b="1" dirty="0">
                <a:solidFill>
                  <a:srgbClr val="000000"/>
                </a:solidFill>
              </a:rPr>
              <a:t>）</a:t>
            </a:r>
            <a:endParaRPr lang="zh-CN" altLang="en-US" sz="2700" b="1" dirty="0">
              <a:solidFill>
                <a:srgbClr val="000000"/>
              </a:solidFill>
            </a:endParaRPr>
          </a:p>
          <a:p>
            <a:pPr lvl="1">
              <a:lnSpc>
                <a:spcPct val="126000"/>
              </a:lnSpc>
              <a:spcBef>
                <a:spcPts val="0"/>
              </a:spcBef>
              <a:spcAft>
                <a:spcPts val="0"/>
              </a:spcAft>
              <a:buClr>
                <a:srgbClr val="FF0000"/>
              </a:buClr>
              <a:buFont typeface="宋体" panose="02010600030101010101" pitchFamily="2" charset="-122"/>
              <a:buChar char="–"/>
            </a:pPr>
            <a:r>
              <a:rPr lang="zh-CN" altLang="en-US" sz="2700" b="1" dirty="0">
                <a:solidFill>
                  <a:srgbClr val="000000"/>
                </a:solidFill>
              </a:rPr>
              <a:t>多项选择列表</a:t>
            </a:r>
            <a:endParaRPr lang="zh-CN" altLang="en-US" sz="2700" b="1" dirty="0">
              <a:solidFill>
                <a:srgbClr val="000000"/>
              </a:solidFill>
            </a:endParaRPr>
          </a:p>
        </p:txBody>
      </p:sp>
      <p:sp>
        <p:nvSpPr>
          <p:cNvPr id="475140" name="云形标注 475139"/>
          <p:cNvSpPr/>
          <p:nvPr/>
        </p:nvSpPr>
        <p:spPr>
          <a:xfrm>
            <a:off x="5219700" y="188913"/>
            <a:ext cx="3168650" cy="1295400"/>
          </a:xfrm>
          <a:prstGeom prst="cloudCallout">
            <a:avLst>
              <a:gd name="adj1" fmla="val -162244"/>
              <a:gd name="adj2" fmla="val 116642"/>
            </a:avLst>
          </a:prstGeom>
          <a:solidFill>
            <a:schemeClr val="accent2">
              <a:lumMod val="90000"/>
            </a:schemeClr>
          </a:solidFill>
          <a:ln w="12700" cap="sq" cmpd="sng">
            <a:solidFill>
              <a:schemeClr val="accent6">
                <a:lumMod val="90000"/>
              </a:schemeClr>
            </a:solidFill>
            <a:prstDash val="solid"/>
            <a:round/>
            <a:headEnd type="none" w="sm" len="sm"/>
            <a:tailEnd type="none" w="sm" len="sm"/>
          </a:ln>
        </p:spPr>
        <p:txBody>
          <a:bodyPr anchor="t"/>
          <a:p>
            <a:pPr algn="ctr"/>
            <a:r>
              <a:rPr lang="zh-CN" altLang="en-US" sz="2200" b="1" dirty="0">
                <a:solidFill>
                  <a:schemeClr val="accent6">
                    <a:lumMod val="10000"/>
                  </a:schemeClr>
                </a:solidFill>
                <a:latin typeface="Verdana" panose="020B0604030504040204" pitchFamily="34" charset="0"/>
                <a:ea typeface="宋体" panose="02010600030101010101" pitchFamily="2" charset="-122"/>
              </a:rPr>
              <a:t>决定于</a:t>
            </a:r>
            <a:r>
              <a:rPr lang="en-US" altLang="zh-CN" sz="2200" b="1" dirty="0">
                <a:solidFill>
                  <a:schemeClr val="accent6">
                    <a:lumMod val="10000"/>
                  </a:schemeClr>
                </a:solidFill>
                <a:latin typeface="Verdana" panose="020B0604030504040204" pitchFamily="34" charset="0"/>
                <a:ea typeface="宋体" panose="02010600030101010101" pitchFamily="2" charset="-122"/>
              </a:rPr>
              <a:t>size</a:t>
            </a:r>
            <a:r>
              <a:rPr lang="zh-CN" altLang="en-US" sz="2200" b="1" dirty="0">
                <a:solidFill>
                  <a:schemeClr val="accent6">
                    <a:lumMod val="10000"/>
                  </a:schemeClr>
                </a:solidFill>
                <a:latin typeface="Verdana" panose="020B0604030504040204" pitchFamily="34" charset="0"/>
                <a:ea typeface="宋体" panose="02010600030101010101" pitchFamily="2" charset="-122"/>
              </a:rPr>
              <a:t>和</a:t>
            </a:r>
            <a:r>
              <a:rPr lang="en-US" altLang="zh-CN" sz="2200" b="1" dirty="0">
                <a:solidFill>
                  <a:schemeClr val="accent6">
                    <a:lumMod val="10000"/>
                  </a:schemeClr>
                </a:solidFill>
                <a:latin typeface="Verdana" panose="020B0604030504040204" pitchFamily="34" charset="0"/>
                <a:ea typeface="宋体" panose="02010600030101010101" pitchFamily="2" charset="-122"/>
              </a:rPr>
              <a:t>multiple</a:t>
            </a:r>
            <a:r>
              <a:rPr lang="zh-CN" altLang="en-US" sz="2200" b="1" dirty="0">
                <a:solidFill>
                  <a:schemeClr val="accent6">
                    <a:lumMod val="10000"/>
                  </a:schemeClr>
                </a:solidFill>
                <a:latin typeface="Verdana" panose="020B0604030504040204" pitchFamily="34" charset="0"/>
                <a:ea typeface="宋体" panose="02010600030101010101" pitchFamily="2" charset="-122"/>
              </a:rPr>
              <a:t>属性</a:t>
            </a:r>
            <a:endParaRPr lang="zh-CN" altLang="en-US" sz="2200" b="1" dirty="0">
              <a:solidFill>
                <a:schemeClr val="accent6">
                  <a:lumMod val="10000"/>
                </a:schemeClr>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75140"/>
                                        </p:tgtEl>
                                        <p:attrNameLst>
                                          <p:attrName>style.visibility</p:attrName>
                                        </p:attrNameLst>
                                      </p:cBhvr>
                                      <p:to>
                                        <p:strVal val="visible"/>
                                      </p:to>
                                    </p:set>
                                    <p:animEffect transition="in" filter="blinds(vertical)">
                                      <p:cBhvr>
                                        <p:cTn id="7" dur="500"/>
                                        <p:tgtEl>
                                          <p:spTgt spid="47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7186" name="标题 477185"/>
          <p:cNvSpPr>
            <a:spLocks noGrp="1"/>
          </p:cNvSpPr>
          <p:nvPr>
            <p:ph type="title"/>
          </p:nvPr>
        </p:nvSpPr>
        <p:spPr>
          <a:xfrm>
            <a:off x="-952" y="316865"/>
            <a:ext cx="8243888" cy="647700"/>
          </a:xfrm>
        </p:spPr>
        <p:txBody>
          <a:bodyPr anchor="b"/>
          <a:p>
            <a:pPr algn="l" fontAlgn="base"/>
            <a:r>
              <a:rPr lang="en-US" altLang="zh-CN" sz="3000" b="1" strike="noStrike" noProof="1" dirty="0">
                <a:solidFill>
                  <a:srgbClr val="003366"/>
                </a:solidFill>
                <a:effectLst/>
              </a:rPr>
              <a:t>1. </a:t>
            </a:r>
            <a:r>
              <a:rPr lang="zh-CN" altLang="en-US" sz="3000" b="1" strike="noStrike" noProof="1" dirty="0">
                <a:solidFill>
                  <a:srgbClr val="003366"/>
                </a:solidFill>
                <a:effectLst/>
              </a:rPr>
              <a:t>多项选择列表</a:t>
            </a:r>
            <a:r>
              <a:rPr lang="zh-CN" altLang="en-US" sz="3000" strike="noStrike" noProof="1" dirty="0"/>
              <a:t> </a:t>
            </a:r>
            <a:endParaRPr lang="zh-CN" altLang="en-US" sz="3000" strike="noStrike" noProof="1" dirty="0"/>
          </a:p>
        </p:txBody>
      </p:sp>
      <p:sp>
        <p:nvSpPr>
          <p:cNvPr id="477187" name="内容占位符 477186"/>
          <p:cNvSpPr>
            <a:spLocks noGrp="1"/>
          </p:cNvSpPr>
          <p:nvPr>
            <p:ph idx="1"/>
          </p:nvPr>
        </p:nvSpPr>
        <p:spPr>
          <a:xfrm>
            <a:off x="109220" y="1542415"/>
            <a:ext cx="8640763" cy="5229225"/>
          </a:xfrm>
        </p:spPr>
        <p:txBody>
          <a:bodyPr anchor="t"/>
          <a:p>
            <a:pPr>
              <a:lnSpc>
                <a:spcPct val="126000"/>
              </a:lnSpc>
              <a:spcBef>
                <a:spcPts val="0"/>
              </a:spcBef>
              <a:spcAft>
                <a:spcPts val="0"/>
              </a:spcAft>
              <a:buClr>
                <a:srgbClr val="FF0000"/>
              </a:buClr>
              <a:buFont typeface="Arial" panose="020B0604020202020204" pitchFamily="34" charset="0"/>
              <a:buChar char="•"/>
            </a:pPr>
            <a:r>
              <a:rPr lang="zh-CN" altLang="en-US" sz="2900" b="1" dirty="0"/>
              <a:t>多项选择列表是指按住</a:t>
            </a:r>
            <a:r>
              <a:rPr lang="en-US" altLang="zh-CN" sz="2900" b="1" dirty="0"/>
              <a:t>ctrl</a:t>
            </a:r>
            <a:r>
              <a:rPr lang="zh-CN" altLang="zh-CN" sz="2900" b="1" dirty="0"/>
              <a:t>或</a:t>
            </a:r>
            <a:r>
              <a:rPr lang="en-US" altLang="zh-CN" sz="2900" b="1" dirty="0"/>
              <a:t>shift</a:t>
            </a:r>
            <a:r>
              <a:rPr lang="zh-CN" altLang="en-US" sz="2900" b="1" dirty="0"/>
              <a:t>键时，</a:t>
            </a:r>
            <a:r>
              <a:rPr lang="zh-CN" altLang="en-US" sz="2900" b="1" dirty="0"/>
              <a:t>一次可以选择</a:t>
            </a:r>
            <a:r>
              <a:rPr lang="zh-CN" altLang="en-US" sz="2900" b="1" dirty="0">
                <a:solidFill>
                  <a:srgbClr val="FF0000"/>
                </a:solidFill>
              </a:rPr>
              <a:t>多个</a:t>
            </a:r>
            <a:r>
              <a:rPr lang="zh-CN" altLang="en-US" sz="2900" b="1" dirty="0"/>
              <a:t>选项，且一次可以显示</a:t>
            </a:r>
            <a:r>
              <a:rPr lang="en-US" altLang="zh-CN" sz="2900" b="1" dirty="0">
                <a:solidFill>
                  <a:srgbClr val="FF0000"/>
                </a:solidFill>
              </a:rPr>
              <a:t>1</a:t>
            </a:r>
            <a:r>
              <a:rPr lang="zh-CN" altLang="en-US" sz="2900" b="1" dirty="0">
                <a:solidFill>
                  <a:srgbClr val="FF0000"/>
                </a:solidFill>
              </a:rPr>
              <a:t>个以上</a:t>
            </a:r>
            <a:r>
              <a:rPr lang="zh-CN" altLang="en-US" sz="2900" b="1" dirty="0"/>
              <a:t>选项的选择列表。</a:t>
            </a:r>
            <a:endParaRPr lang="zh-CN" altLang="en-US" sz="2900" b="1"/>
          </a:p>
        </p:txBody>
      </p:sp>
      <p:pic>
        <p:nvPicPr>
          <p:cNvPr id="477188" name="图片 477187"/>
          <p:cNvPicPr>
            <a:picLocks noChangeAspect="1"/>
          </p:cNvPicPr>
          <p:nvPr/>
        </p:nvPicPr>
        <p:blipFill>
          <a:blip r:embed="rId1"/>
          <a:stretch>
            <a:fillRect/>
          </a:stretch>
        </p:blipFill>
        <p:spPr>
          <a:xfrm>
            <a:off x="2516505" y="2965133"/>
            <a:ext cx="3671888" cy="238283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77188"/>
                                        </p:tgtEl>
                                        <p:attrNameLst>
                                          <p:attrName>style.visibility</p:attrName>
                                        </p:attrNameLst>
                                      </p:cBhvr>
                                      <p:to>
                                        <p:strVal val="visible"/>
                                      </p:to>
                                    </p:set>
                                    <p:animEffect transition="in" filter="blinds(vertical)">
                                      <p:cBhvr>
                                        <p:cTn id="7" dur="500"/>
                                        <p:tgtEl>
                                          <p:spTgt spid="47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9234" name="文本占位符 479233"/>
          <p:cNvSpPr>
            <a:spLocks noGrp="1"/>
          </p:cNvSpPr>
          <p:nvPr>
            <p:ph type="body" sz="half" idx="1"/>
          </p:nvPr>
        </p:nvSpPr>
        <p:spPr>
          <a:xfrm>
            <a:off x="0" y="801370"/>
            <a:ext cx="9144000" cy="4451350"/>
          </a:xfrm>
        </p:spPr>
        <p:txBody>
          <a:bodyPr anchor="t"/>
          <a:p>
            <a:pPr>
              <a:spcAft>
                <a:spcPct val="15000"/>
              </a:spcAft>
              <a:buClr>
                <a:srgbClr val="FF0000"/>
              </a:buClr>
              <a:buFont typeface="Arial" panose="020B0604020202020204" pitchFamily="34" charset="0"/>
              <a:buChar char="•"/>
            </a:pPr>
            <a:r>
              <a:rPr lang="zh-CN" altLang="en-US" sz="2900" b="1" dirty="0"/>
              <a:t>基本语法</a:t>
            </a:r>
            <a:endParaRPr lang="zh-CN" altLang="en-US" sz="2900" b="1" dirty="0"/>
          </a:p>
          <a:p>
            <a:pPr marL="609600" indent="-609600">
              <a:spcAft>
                <a:spcPct val="15000"/>
              </a:spcAft>
              <a:buClr>
                <a:srgbClr val="FF0000"/>
              </a:buClr>
              <a:buNone/>
            </a:pPr>
            <a:endParaRPr lang="en-US" altLang="zh-CN" sz="2400" b="1"/>
          </a:p>
          <a:p>
            <a:pPr marL="609600" indent="-609600">
              <a:spcAft>
                <a:spcPct val="15000"/>
              </a:spcAft>
              <a:buClr>
                <a:srgbClr val="FF0000"/>
              </a:buClr>
              <a:buNone/>
            </a:pPr>
            <a:endParaRPr lang="en-US" altLang="zh-CN" sz="2400" b="1"/>
          </a:p>
          <a:p>
            <a:pPr marL="609600" indent="-609600">
              <a:spcAft>
                <a:spcPct val="15000"/>
              </a:spcAft>
              <a:buClr>
                <a:srgbClr val="FF0000"/>
              </a:buClr>
              <a:buNone/>
            </a:pPr>
            <a:endParaRPr lang="en-US" altLang="zh-CN" sz="2400" b="1"/>
          </a:p>
          <a:p>
            <a:pPr marL="609600" indent="-609600">
              <a:spcAft>
                <a:spcPct val="15000"/>
              </a:spcAft>
              <a:buClr>
                <a:srgbClr val="FF0000"/>
              </a:buClr>
              <a:buNone/>
            </a:pPr>
            <a:endParaRPr lang="en-US" altLang="zh-CN" sz="2400" b="1"/>
          </a:p>
          <a:p>
            <a:pPr marL="609600" indent="-609600">
              <a:spcAft>
                <a:spcPct val="15000"/>
              </a:spcAft>
              <a:buClr>
                <a:srgbClr val="FF0000"/>
              </a:buClr>
              <a:buNone/>
            </a:pPr>
            <a:endParaRPr lang="en-US" altLang="zh-CN" sz="2400" b="1"/>
          </a:p>
          <a:p>
            <a:pPr>
              <a:lnSpc>
                <a:spcPct val="95000"/>
              </a:lnSpc>
              <a:spcBef>
                <a:spcPct val="10000"/>
              </a:spcBef>
              <a:buClr>
                <a:srgbClr val="FF0000"/>
              </a:buClr>
              <a:buFont typeface="Arial" panose="020B0604020202020204" pitchFamily="34" charset="0"/>
              <a:buChar char="•"/>
            </a:pPr>
            <a:endParaRPr lang="zh-CN" altLang="en-US" sz="3000" b="1" dirty="0">
              <a:sym typeface="+mn-ea"/>
            </a:endParaRPr>
          </a:p>
          <a:p>
            <a:pPr>
              <a:lnSpc>
                <a:spcPct val="95000"/>
              </a:lnSpc>
              <a:spcBef>
                <a:spcPct val="10000"/>
              </a:spcBef>
              <a:buClr>
                <a:srgbClr val="FF0000"/>
              </a:buClr>
              <a:buFont typeface="Arial" panose="020B0604020202020204" pitchFamily="34" charset="0"/>
              <a:buChar char="•"/>
            </a:pPr>
            <a:endParaRPr lang="zh-CN" altLang="en-US" sz="3000" b="1" dirty="0">
              <a:sym typeface="+mn-ea"/>
            </a:endParaRPr>
          </a:p>
          <a:p>
            <a:pPr>
              <a:lnSpc>
                <a:spcPct val="95000"/>
              </a:lnSpc>
              <a:spcBef>
                <a:spcPct val="10000"/>
              </a:spcBef>
              <a:buClr>
                <a:srgbClr val="FF0000"/>
              </a:buClr>
              <a:buFont typeface="Arial" panose="020B0604020202020204" pitchFamily="34" charset="0"/>
              <a:buChar char="•"/>
            </a:pPr>
            <a:r>
              <a:rPr lang="zh-CN" altLang="en-US" sz="2900" b="1" dirty="0">
                <a:sym typeface="+mn-ea"/>
              </a:rPr>
              <a:t>属性说明：请参见下一页</a:t>
            </a:r>
            <a:r>
              <a:rPr lang="en-US" altLang="zh-CN" sz="2900" b="1" dirty="0">
                <a:sym typeface="+mn-ea"/>
              </a:rPr>
              <a:t>PPT</a:t>
            </a:r>
            <a:endParaRPr lang="en-US" altLang="zh-CN" sz="2900" b="1" dirty="0">
              <a:sym typeface="+mn-ea"/>
            </a:endParaRPr>
          </a:p>
          <a:p>
            <a:pPr marL="609600" indent="-609600">
              <a:lnSpc>
                <a:spcPct val="95000"/>
              </a:lnSpc>
              <a:spcBef>
                <a:spcPct val="10000"/>
              </a:spcBef>
              <a:buClr>
                <a:srgbClr val="FFFFCC"/>
              </a:buClr>
              <a:buNone/>
            </a:pPr>
            <a:r>
              <a:rPr lang="en-US" altLang="zh-CN" sz="2400" b="1">
                <a:solidFill>
                  <a:srgbClr val="000000"/>
                </a:solidFill>
              </a:rPr>
              <a:t>    </a:t>
            </a:r>
            <a:endParaRPr lang="zh-CN" altLang="zh-CN" sz="2800" b="1">
              <a:solidFill>
                <a:srgbClr val="000000"/>
              </a:solidFill>
            </a:endParaRPr>
          </a:p>
        </p:txBody>
      </p:sp>
      <p:graphicFrame>
        <p:nvGraphicFramePr>
          <p:cNvPr id="5" name="对象 4"/>
          <p:cNvGraphicFramePr/>
          <p:nvPr/>
        </p:nvGraphicFramePr>
        <p:xfrm>
          <a:off x="307975" y="1375410"/>
          <a:ext cx="8379460" cy="3303905"/>
        </p:xfrm>
        <a:graphic>
          <a:graphicData uri="http://schemas.openxmlformats.org/presentationml/2006/ole">
            <mc:AlternateContent xmlns:mc="http://schemas.openxmlformats.org/markup-compatibility/2006">
              <mc:Choice xmlns:v="urn:schemas-microsoft-com:vml" Requires="v">
                <p:oleObj spid="_x0000_s6" name="" r:id="rId1" imgW="6810375" imgH="1590675" progId="Paint.Picture">
                  <p:embed/>
                </p:oleObj>
              </mc:Choice>
              <mc:Fallback>
                <p:oleObj name="" r:id="rId1" imgW="6810375" imgH="1590675" progId="Paint.Picture">
                  <p:embed/>
                  <p:pic>
                    <p:nvPicPr>
                      <p:cNvPr id="0" name="图片 5"/>
                      <p:cNvPicPr/>
                      <p:nvPr/>
                    </p:nvPicPr>
                    <p:blipFill>
                      <a:blip r:embed="rId2"/>
                      <a:stretch>
                        <a:fillRect/>
                      </a:stretch>
                    </p:blipFill>
                    <p:spPr>
                      <a:xfrm>
                        <a:off x="307975" y="1375410"/>
                        <a:ext cx="8379460" cy="3303905"/>
                      </a:xfrm>
                      <a:prstGeom prst="rect">
                        <a:avLst/>
                      </a:prstGeom>
                    </p:spPr>
                  </p:pic>
                </p:oleObj>
              </mc:Fallback>
            </mc:AlternateContent>
          </a:graphicData>
        </a:graphic>
      </p:graphicFrame>
      <p:sp>
        <p:nvSpPr>
          <p:cNvPr id="475140" name="云形标注 475139"/>
          <p:cNvSpPr/>
          <p:nvPr/>
        </p:nvSpPr>
        <p:spPr>
          <a:xfrm>
            <a:off x="2026285" y="-18415"/>
            <a:ext cx="4820920" cy="1303655"/>
          </a:xfrm>
          <a:prstGeom prst="cloudCallout">
            <a:avLst>
              <a:gd name="adj1" fmla="val 47800"/>
              <a:gd name="adj2" fmla="val 63248"/>
            </a:avLst>
          </a:prstGeom>
          <a:solidFill>
            <a:schemeClr val="accent2">
              <a:lumMod val="90000"/>
            </a:schemeClr>
          </a:solidFill>
          <a:ln w="12700" cap="sq" cmpd="sng">
            <a:solidFill>
              <a:schemeClr val="accent6">
                <a:lumMod val="90000"/>
              </a:schemeClr>
            </a:solidFill>
            <a:prstDash val="solid"/>
            <a:round/>
            <a:headEnd type="none" w="sm" len="sm"/>
            <a:tailEnd type="none" w="sm" len="sm"/>
          </a:ln>
        </p:spPr>
        <p:txBody>
          <a:bodyPr anchor="t"/>
          <a:p>
            <a:pPr algn="l"/>
            <a:r>
              <a:rPr lang="en-US" altLang="zh-CN" sz="1800" b="1" dirty="0">
                <a:solidFill>
                  <a:schemeClr val="accent6">
                    <a:lumMod val="10000"/>
                  </a:schemeClr>
                </a:solidFill>
                <a:latin typeface="Verdana" panose="020B0604030504040204" pitchFamily="34" charset="0"/>
                <a:ea typeface="宋体" panose="02010600030101010101" pitchFamily="2" charset="-122"/>
              </a:rPr>
              <a:t>html5</a:t>
            </a:r>
            <a:r>
              <a:rPr lang="zh-CN" altLang="zh-CN" sz="1800" b="1" dirty="0">
                <a:solidFill>
                  <a:schemeClr val="accent6">
                    <a:lumMod val="10000"/>
                  </a:schemeClr>
                </a:solidFill>
                <a:latin typeface="Verdana" panose="020B0604030504040204" pitchFamily="34" charset="0"/>
                <a:ea typeface="宋体" panose="02010600030101010101" pitchFamily="2" charset="-122"/>
              </a:rPr>
              <a:t>中，</a:t>
            </a:r>
            <a:r>
              <a:rPr lang="en-US" altLang="zh-CN" sz="1800" b="1" dirty="0">
                <a:solidFill>
                  <a:schemeClr val="accent6">
                    <a:lumMod val="10000"/>
                  </a:schemeClr>
                </a:solidFill>
                <a:latin typeface="Verdana" panose="020B0604030504040204" pitchFamily="34" charset="0"/>
                <a:ea typeface="宋体" panose="02010600030101010101" pitchFamily="2" charset="-122"/>
              </a:rPr>
              <a:t>multiple</a:t>
            </a:r>
            <a:r>
              <a:rPr lang="zh-CN" altLang="en-US" sz="1800" b="1" dirty="0">
                <a:solidFill>
                  <a:schemeClr val="accent6">
                    <a:lumMod val="10000"/>
                  </a:schemeClr>
                </a:solidFill>
                <a:latin typeface="Verdana" panose="020B0604030504040204" pitchFamily="34" charset="0"/>
                <a:ea typeface="宋体" panose="02010600030101010101" pitchFamily="2" charset="-122"/>
              </a:rPr>
              <a:t>和</a:t>
            </a:r>
            <a:r>
              <a:rPr lang="en-US" altLang="zh-CN" sz="1800" b="1" dirty="0">
                <a:solidFill>
                  <a:schemeClr val="accent6">
                    <a:lumMod val="10000"/>
                  </a:schemeClr>
                </a:solidFill>
                <a:latin typeface="Verdana" panose="020B0604030504040204" pitchFamily="34" charset="0"/>
                <a:ea typeface="宋体" panose="02010600030101010101" pitchFamily="2" charset="-122"/>
              </a:rPr>
              <a:t>selected</a:t>
            </a:r>
            <a:r>
              <a:rPr lang="zh-CN" altLang="en-US" sz="1800" b="1" dirty="0">
                <a:solidFill>
                  <a:schemeClr val="accent6">
                    <a:lumMod val="10000"/>
                  </a:schemeClr>
                </a:solidFill>
                <a:latin typeface="Verdana" panose="020B0604030504040204" pitchFamily="34" charset="0"/>
                <a:ea typeface="宋体" panose="02010600030101010101" pitchFamily="2" charset="-122"/>
              </a:rPr>
              <a:t>属性都可以使用简写形式，即可以不用设置值。</a:t>
            </a:r>
            <a:endParaRPr lang="zh-CN" altLang="en-US" sz="1800" b="1" dirty="0">
              <a:solidFill>
                <a:schemeClr val="accent6">
                  <a:lumMod val="10000"/>
                </a:schemeClr>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additive="base">
                                        <p:cTn id="7" dur="500" fill="hold"/>
                                        <p:tgtEl>
                                          <p:spTgt spid="479234"/>
                                        </p:tgtEl>
                                        <p:attrNameLst>
                                          <p:attrName>ppt_x</p:attrName>
                                        </p:attrNameLst>
                                      </p:cBhvr>
                                      <p:tavLst>
                                        <p:tav tm="0">
                                          <p:val>
                                            <p:strVal val="0-#ppt_w/2"/>
                                          </p:val>
                                        </p:tav>
                                        <p:tav tm="100000">
                                          <p:val>
                                            <p:strVal val="#ppt_x"/>
                                          </p:val>
                                        </p:tav>
                                      </p:tavLst>
                                    </p:anim>
                                    <p:anim calcmode="lin" valueType="num">
                                      <p:cBhvr additive="base">
                                        <p:cTn id="8" dur="500" fill="hold"/>
                                        <p:tgtEl>
                                          <p:spTgt spid="4792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475140"/>
                                        </p:tgtEl>
                                        <p:attrNameLst>
                                          <p:attrName>style.visibility</p:attrName>
                                        </p:attrNameLst>
                                      </p:cBhvr>
                                      <p:to>
                                        <p:strVal val="visible"/>
                                      </p:to>
                                    </p:set>
                                    <p:animEffect transition="in" filter="blinds(vertical)">
                                      <p:cBhvr>
                                        <p:cTn id="13" dur="500"/>
                                        <p:tgtEl>
                                          <p:spTgt spid="47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47514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506881"/>
          <p:cNvSpPr>
            <a:spLocks noGrp="1"/>
          </p:cNvSpPr>
          <p:nvPr>
            <p:ph type="title"/>
          </p:nvPr>
        </p:nvSpPr>
        <p:spPr>
          <a:xfrm>
            <a:off x="450215" y="543878"/>
            <a:ext cx="8243888" cy="765175"/>
          </a:xfrm>
        </p:spPr>
        <p:txBody>
          <a:bodyPr anchor="b"/>
          <a:p>
            <a:r>
              <a:rPr lang="en-US" altLang="zh-CN" sz="2800" b="1" dirty="0">
                <a:solidFill>
                  <a:srgbClr val="003366"/>
                </a:solidFill>
                <a:effectLst/>
              </a:rPr>
              <a:t>&lt;select&gt;</a:t>
            </a:r>
            <a:r>
              <a:rPr lang="zh-CN" altLang="en-US" sz="2800" b="1" dirty="0">
                <a:solidFill>
                  <a:srgbClr val="003366"/>
                </a:solidFill>
                <a:effectLst/>
              </a:rPr>
              <a:t>和</a:t>
            </a:r>
            <a:r>
              <a:rPr lang="en-US" altLang="zh-CN" sz="2800" b="1" dirty="0">
                <a:solidFill>
                  <a:srgbClr val="003366"/>
                </a:solidFill>
                <a:effectLst/>
              </a:rPr>
              <a:t>&lt;option&gt; </a:t>
            </a:r>
            <a:r>
              <a:rPr lang="zh-CN" altLang="en-US" sz="2800" b="1" dirty="0">
                <a:solidFill>
                  <a:srgbClr val="003366"/>
                </a:solidFill>
                <a:effectLst/>
              </a:rPr>
              <a:t>标签属性</a:t>
            </a:r>
            <a:endParaRPr lang="zh-CN" altLang="en-US" sz="2800" b="1">
              <a:solidFill>
                <a:srgbClr val="003366"/>
              </a:solidFill>
              <a:effectLst/>
            </a:endParaRPr>
          </a:p>
        </p:txBody>
      </p:sp>
      <p:graphicFrame>
        <p:nvGraphicFramePr>
          <p:cNvPr id="2" name="对象 1"/>
          <p:cNvGraphicFramePr/>
          <p:nvPr/>
        </p:nvGraphicFramePr>
        <p:xfrm>
          <a:off x="5715" y="1401445"/>
          <a:ext cx="9131935" cy="3923030"/>
        </p:xfrm>
        <a:graphic>
          <a:graphicData uri="http://schemas.openxmlformats.org/presentationml/2006/ole">
            <mc:AlternateContent xmlns:mc="http://schemas.openxmlformats.org/markup-compatibility/2006">
              <mc:Choice xmlns:v="urn:schemas-microsoft-com:vml" Requires="v">
                <p:oleObj spid="_x0000_s3" name="" r:id="rId1" imgW="9124950" imgH="3171825" progId="Paint.Picture">
                  <p:embed/>
                </p:oleObj>
              </mc:Choice>
              <mc:Fallback>
                <p:oleObj name="" r:id="rId1" imgW="9124950" imgH="3171825" progId="Paint.Picture">
                  <p:embed/>
                  <p:pic>
                    <p:nvPicPr>
                      <p:cNvPr id="0" name="图片 2"/>
                      <p:cNvPicPr/>
                      <p:nvPr/>
                    </p:nvPicPr>
                    <p:blipFill>
                      <a:blip r:embed="rId2"/>
                      <a:stretch>
                        <a:fillRect/>
                      </a:stretch>
                    </p:blipFill>
                    <p:spPr>
                      <a:xfrm>
                        <a:off x="5715" y="1401445"/>
                        <a:ext cx="9131935" cy="392303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对象 6"/>
          <p:cNvGraphicFramePr/>
          <p:nvPr/>
        </p:nvGraphicFramePr>
        <p:xfrm>
          <a:off x="96520" y="755015"/>
          <a:ext cx="7847965" cy="5874385"/>
        </p:xfrm>
        <a:graphic>
          <a:graphicData uri="http://schemas.openxmlformats.org/presentationml/2006/ole">
            <mc:AlternateContent xmlns:mc="http://schemas.openxmlformats.org/markup-compatibility/2006">
              <mc:Choice xmlns:v="urn:schemas-microsoft-com:vml" Requires="v">
                <p:oleObj spid="_x0000_s8" name="" r:id="rId1" imgW="6477000" imgH="4552950" progId="Paint.Picture">
                  <p:embed/>
                </p:oleObj>
              </mc:Choice>
              <mc:Fallback>
                <p:oleObj name="" r:id="rId1" imgW="6477000" imgH="4552950" progId="Paint.Picture">
                  <p:embed/>
                  <p:pic>
                    <p:nvPicPr>
                      <p:cNvPr id="0" name="图片 7"/>
                      <p:cNvPicPr/>
                      <p:nvPr/>
                    </p:nvPicPr>
                    <p:blipFill>
                      <a:blip r:embed="rId2"/>
                      <a:stretch>
                        <a:fillRect/>
                      </a:stretch>
                    </p:blipFill>
                    <p:spPr>
                      <a:xfrm>
                        <a:off x="96520" y="755015"/>
                        <a:ext cx="7847965" cy="5874385"/>
                      </a:xfrm>
                      <a:prstGeom prst="rect">
                        <a:avLst/>
                      </a:prstGeom>
                    </p:spPr>
                  </p:pic>
                </p:oleObj>
              </mc:Fallback>
            </mc:AlternateContent>
          </a:graphicData>
        </a:graphic>
      </p:graphicFrame>
      <p:sp>
        <p:nvSpPr>
          <p:cNvPr id="98305" name="标题 481281"/>
          <p:cNvSpPr>
            <a:spLocks noGrp="1"/>
          </p:cNvSpPr>
          <p:nvPr>
            <p:ph type="title"/>
          </p:nvPr>
        </p:nvSpPr>
        <p:spPr>
          <a:xfrm>
            <a:off x="96520" y="66040"/>
            <a:ext cx="8601710" cy="607060"/>
          </a:xfrm>
        </p:spPr>
        <p:txBody>
          <a:bodyPr anchor="b"/>
          <a:p>
            <a:pPr algn="l"/>
            <a:r>
              <a:rPr lang="zh-CN" altLang="en-US" sz="3000" b="1" dirty="0">
                <a:solidFill>
                  <a:schemeClr val="tx1"/>
                </a:solidFill>
                <a:effectLst/>
              </a:rPr>
              <a:t>多项选择列表创建示例：</a:t>
            </a:r>
            <a:endParaRPr lang="zh-CN" altLang="en-US" sz="3000" b="1" dirty="0">
              <a:solidFill>
                <a:schemeClr val="tx1"/>
              </a:solidFill>
              <a:effectLst/>
            </a:endParaRPr>
          </a:p>
        </p:txBody>
      </p:sp>
      <p:pic>
        <p:nvPicPr>
          <p:cNvPr id="2" name="图片 1"/>
          <p:cNvPicPr>
            <a:picLocks noChangeAspect="1"/>
          </p:cNvPicPr>
          <p:nvPr/>
        </p:nvPicPr>
        <p:blipFill>
          <a:blip r:embed="rId3"/>
          <a:stretch>
            <a:fillRect/>
          </a:stretch>
        </p:blipFill>
        <p:spPr>
          <a:xfrm>
            <a:off x="4905375" y="422275"/>
            <a:ext cx="4083685" cy="247142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3330" name="标题 483329"/>
          <p:cNvSpPr>
            <a:spLocks noGrp="1"/>
          </p:cNvSpPr>
          <p:nvPr>
            <p:ph type="title"/>
          </p:nvPr>
        </p:nvSpPr>
        <p:spPr>
          <a:xfrm>
            <a:off x="48578" y="325120"/>
            <a:ext cx="8243888" cy="722313"/>
          </a:xfrm>
        </p:spPr>
        <p:txBody>
          <a:bodyPr anchor="b"/>
          <a:p>
            <a:pPr algn="l" fontAlgn="base"/>
            <a:r>
              <a:rPr lang="en-US" altLang="zh-CN" sz="3000" b="1" strike="noStrike" noProof="1" dirty="0">
                <a:solidFill>
                  <a:srgbClr val="003366"/>
                </a:solidFill>
                <a:effectLst/>
              </a:rPr>
              <a:t>2. </a:t>
            </a:r>
            <a:r>
              <a:rPr lang="zh-CN" altLang="en-US" sz="3000" b="1" strike="noStrike" noProof="1" dirty="0">
                <a:solidFill>
                  <a:srgbClr val="003366"/>
                </a:solidFill>
                <a:effectLst/>
              </a:rPr>
              <a:t>下拉列表</a:t>
            </a:r>
            <a:r>
              <a:rPr lang="zh-CN" altLang="en-US" sz="3000" strike="noStrike" noProof="1" dirty="0"/>
              <a:t> </a:t>
            </a:r>
            <a:endParaRPr lang="zh-CN" altLang="en-US" sz="3000" strike="noStrike" noProof="1" dirty="0"/>
          </a:p>
        </p:txBody>
      </p:sp>
      <p:sp>
        <p:nvSpPr>
          <p:cNvPr id="483331" name="内容占位符 483330"/>
          <p:cNvSpPr>
            <a:spLocks noGrp="1"/>
          </p:cNvSpPr>
          <p:nvPr>
            <p:ph idx="1"/>
          </p:nvPr>
        </p:nvSpPr>
        <p:spPr>
          <a:xfrm>
            <a:off x="167640" y="1653540"/>
            <a:ext cx="8640763" cy="5229225"/>
          </a:xfrm>
        </p:spPr>
        <p:txBody>
          <a:bodyPr anchor="t"/>
          <a:p>
            <a:pPr marL="0" indent="0">
              <a:lnSpc>
                <a:spcPct val="126000"/>
              </a:lnSpc>
              <a:spcBef>
                <a:spcPts val="0"/>
              </a:spcBef>
              <a:spcAft>
                <a:spcPts val="0"/>
              </a:spcAft>
              <a:buClr>
                <a:srgbClr val="FF0000"/>
              </a:buClr>
              <a:buFont typeface="Arial" panose="020B0604020202020204" pitchFamily="34" charset="0"/>
              <a:buNone/>
            </a:pPr>
            <a:r>
              <a:rPr lang="zh-CN" altLang="en-US" sz="2900" b="1" dirty="0"/>
              <a:t>下拉列表是指一次只能选择</a:t>
            </a:r>
            <a:r>
              <a:rPr lang="zh-CN" altLang="en-US" sz="2900" b="1" dirty="0">
                <a:solidFill>
                  <a:srgbClr val="FF0000"/>
                </a:solidFill>
              </a:rPr>
              <a:t>一个</a:t>
            </a:r>
            <a:r>
              <a:rPr lang="zh-CN" altLang="en-US" sz="2900" b="1" dirty="0"/>
              <a:t>选项，且一次只能显示</a:t>
            </a:r>
            <a:r>
              <a:rPr lang="zh-CN" altLang="en-US" sz="2900" b="1" dirty="0">
                <a:solidFill>
                  <a:srgbClr val="FF0000"/>
                </a:solidFill>
              </a:rPr>
              <a:t>一个</a:t>
            </a:r>
            <a:r>
              <a:rPr lang="zh-CN" altLang="en-US" sz="2900" b="1" dirty="0"/>
              <a:t>选项的选择列表。</a:t>
            </a:r>
            <a:endParaRPr lang="zh-CN" altLang="en-US" sz="2900" b="1" dirty="0"/>
          </a:p>
        </p:txBody>
      </p:sp>
      <p:pic>
        <p:nvPicPr>
          <p:cNvPr id="483332" name="图片 483331"/>
          <p:cNvPicPr>
            <a:picLocks noChangeAspect="1"/>
          </p:cNvPicPr>
          <p:nvPr/>
        </p:nvPicPr>
        <p:blipFill>
          <a:blip r:embed="rId1"/>
          <a:stretch>
            <a:fillRect/>
          </a:stretch>
        </p:blipFill>
        <p:spPr>
          <a:xfrm>
            <a:off x="2668588" y="2982595"/>
            <a:ext cx="4032250" cy="25701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83332"/>
                                        </p:tgtEl>
                                        <p:attrNameLst>
                                          <p:attrName>style.visibility</p:attrName>
                                        </p:attrNameLst>
                                      </p:cBhvr>
                                      <p:to>
                                        <p:strVal val="visible"/>
                                      </p:to>
                                    </p:set>
                                    <p:animEffect transition="in" filter="fade">
                                      <p:cBhvr>
                                        <p:cTn id="7" dur="800" decel="100000"/>
                                        <p:tgtEl>
                                          <p:spTgt spid="483332"/>
                                        </p:tgtEl>
                                      </p:cBhvr>
                                    </p:animEffect>
                                    <p:anim calcmode="lin" valueType="num">
                                      <p:cBhvr>
                                        <p:cTn id="8" dur="800" decel="100000" fill="hold"/>
                                        <p:tgtEl>
                                          <p:spTgt spid="483332"/>
                                        </p:tgtEl>
                                        <p:attrNameLst>
                                          <p:attrName>style.rotation</p:attrName>
                                        </p:attrNameLst>
                                      </p:cBhvr>
                                      <p:tavLst>
                                        <p:tav tm="0">
                                          <p:val>
                                            <p:fltVal val="-90.000000"/>
                                          </p:val>
                                        </p:tav>
                                        <p:tav tm="100000">
                                          <p:val>
                                            <p:fltVal val="0.000000"/>
                                          </p:val>
                                        </p:tav>
                                      </p:tavLst>
                                    </p:anim>
                                    <p:anim calcmode="lin" valueType="num">
                                      <p:cBhvr>
                                        <p:cTn id="9" dur="800" decel="100000" fill="hold"/>
                                        <p:tgtEl>
                                          <p:spTgt spid="483332"/>
                                        </p:tgtEl>
                                        <p:attrNameLst>
                                          <p:attrName>ppt_x</p:attrName>
                                        </p:attrNameLst>
                                      </p:cBhvr>
                                      <p:tavLst>
                                        <p:tav tm="0">
                                          <p:val>
                                            <p:strVal val="#ppt_x+0.4"/>
                                          </p:val>
                                        </p:tav>
                                        <p:tav tm="100000">
                                          <p:val>
                                            <p:strVal val="#ppt_x-0.05"/>
                                          </p:val>
                                        </p:tav>
                                      </p:tavLst>
                                    </p:anim>
                                    <p:anim calcmode="lin" valueType="num">
                                      <p:cBhvr>
                                        <p:cTn id="10" dur="800" decel="100000" fill="hold"/>
                                        <p:tgtEl>
                                          <p:spTgt spid="48333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8333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8333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5379" name="内容占位符 485378"/>
          <p:cNvSpPr>
            <a:spLocks noGrp="1"/>
          </p:cNvSpPr>
          <p:nvPr>
            <p:ph idx="1"/>
          </p:nvPr>
        </p:nvSpPr>
        <p:spPr>
          <a:xfrm>
            <a:off x="0" y="152400"/>
            <a:ext cx="9144000" cy="6553200"/>
          </a:xfrm>
        </p:spPr>
        <p:txBody>
          <a:bodyPr anchor="t"/>
          <a:p>
            <a:pPr>
              <a:spcAft>
                <a:spcPct val="15000"/>
              </a:spcAft>
              <a:buClr>
                <a:srgbClr val="FF0000"/>
              </a:buClr>
              <a:buFont typeface="Arial" panose="020B0604020202020204" pitchFamily="34" charset="0"/>
              <a:buChar char="•"/>
            </a:pPr>
            <a:r>
              <a:rPr lang="zh-CN" altLang="en-US" sz="2900" b="1" dirty="0"/>
              <a:t>基本语法</a:t>
            </a:r>
            <a:endParaRPr lang="zh-CN" altLang="en-US" sz="2900" b="1" dirty="0"/>
          </a:p>
          <a:p>
            <a:pPr marL="609600" indent="-609600">
              <a:lnSpc>
                <a:spcPct val="110000"/>
              </a:lnSpc>
              <a:spcBef>
                <a:spcPct val="0"/>
              </a:spcBef>
              <a:buClr>
                <a:srgbClr val="FF0000"/>
              </a:buClr>
              <a:buNone/>
            </a:pPr>
            <a:r>
              <a:rPr lang="zh-CN" altLang="en-US" sz="2800" b="1">
                <a:solidFill>
                  <a:srgbClr val="000000"/>
                </a:solidFill>
              </a:rPr>
              <a:t> </a:t>
            </a:r>
            <a:endParaRPr lang="zh-CN" altLang="en-US" sz="2800" b="1">
              <a:solidFill>
                <a:srgbClr val="000000"/>
              </a:solidFill>
            </a:endParaRPr>
          </a:p>
          <a:p>
            <a:pPr marL="609600" indent="-609600">
              <a:lnSpc>
                <a:spcPct val="110000"/>
              </a:lnSpc>
              <a:spcBef>
                <a:spcPct val="0"/>
              </a:spcBef>
              <a:buClr>
                <a:srgbClr val="FF0000"/>
              </a:buClr>
              <a:buNone/>
            </a:pPr>
            <a:endParaRPr lang="zh-CN" altLang="en-US" sz="2800" b="1">
              <a:solidFill>
                <a:srgbClr val="000000"/>
              </a:solidFill>
            </a:endParaRPr>
          </a:p>
          <a:p>
            <a:pPr marL="609600" indent="-609600">
              <a:lnSpc>
                <a:spcPct val="110000"/>
              </a:lnSpc>
              <a:spcBef>
                <a:spcPct val="0"/>
              </a:spcBef>
              <a:buClr>
                <a:srgbClr val="FF0000"/>
              </a:buClr>
              <a:buNone/>
            </a:pPr>
            <a:endParaRPr lang="zh-CN" altLang="en-US" sz="2800" b="1">
              <a:solidFill>
                <a:srgbClr val="000000"/>
              </a:solidFill>
            </a:endParaRPr>
          </a:p>
          <a:p>
            <a:pPr marL="609600" indent="-609600">
              <a:lnSpc>
                <a:spcPct val="110000"/>
              </a:lnSpc>
              <a:spcBef>
                <a:spcPct val="0"/>
              </a:spcBef>
              <a:buClr>
                <a:srgbClr val="FF0000"/>
              </a:buClr>
              <a:buNone/>
            </a:pPr>
            <a:endParaRPr lang="zh-CN" altLang="en-US" sz="2800" b="1">
              <a:solidFill>
                <a:srgbClr val="000000"/>
              </a:solidFill>
            </a:endParaRPr>
          </a:p>
          <a:p>
            <a:pPr>
              <a:lnSpc>
                <a:spcPct val="110000"/>
              </a:lnSpc>
              <a:spcBef>
                <a:spcPts val="600"/>
              </a:spcBef>
              <a:buClr>
                <a:srgbClr val="FF0000"/>
              </a:buClr>
              <a:buFont typeface="Arial" panose="020B0604020202020204" pitchFamily="34" charset="0"/>
              <a:buChar char="•"/>
            </a:pPr>
            <a:endParaRPr lang="zh-CN" altLang="en-US" b="1" dirty="0"/>
          </a:p>
          <a:p>
            <a:pPr>
              <a:lnSpc>
                <a:spcPct val="110000"/>
              </a:lnSpc>
              <a:spcBef>
                <a:spcPts val="600"/>
              </a:spcBef>
              <a:buClr>
                <a:srgbClr val="FF0000"/>
              </a:buClr>
              <a:buFont typeface="Arial" panose="020B0604020202020204" pitchFamily="34" charset="0"/>
              <a:buChar char="•"/>
            </a:pPr>
            <a:r>
              <a:rPr lang="zh-CN" altLang="en-US" sz="2900" b="1" dirty="0"/>
              <a:t>语法说明</a:t>
            </a:r>
            <a:endParaRPr lang="zh-CN" altLang="en-US" sz="2900" b="1" dirty="0"/>
          </a:p>
          <a:p>
            <a:pPr marL="990600" lvl="1" indent="-533400">
              <a:lnSpc>
                <a:spcPct val="126000"/>
              </a:lnSpc>
              <a:spcBef>
                <a:spcPct val="0"/>
              </a:spcBef>
              <a:buClr>
                <a:srgbClr val="FFFFCC"/>
              </a:buClr>
              <a:buNone/>
            </a:pPr>
            <a:r>
              <a:rPr sz="2700" b="1" dirty="0">
                <a:solidFill>
                  <a:schemeClr val="accent6">
                    <a:lumMod val="10000"/>
                  </a:schemeClr>
                </a:solidFill>
              </a:rPr>
              <a:t>&lt;select&gt;标签size属性值默认为1，所以对于下</a:t>
            </a:r>
            <a:endParaRPr sz="2700" b="1" dirty="0">
              <a:solidFill>
                <a:schemeClr val="accent6">
                  <a:lumMod val="10000"/>
                </a:schemeClr>
              </a:solidFill>
            </a:endParaRPr>
          </a:p>
          <a:p>
            <a:pPr marL="990600" lvl="1" indent="-533400">
              <a:lnSpc>
                <a:spcPct val="126000"/>
              </a:lnSpc>
              <a:spcBef>
                <a:spcPct val="0"/>
              </a:spcBef>
              <a:buClr>
                <a:srgbClr val="FFFFCC"/>
              </a:buClr>
              <a:buNone/>
            </a:pPr>
            <a:r>
              <a:rPr sz="2700" b="1" dirty="0">
                <a:solidFill>
                  <a:schemeClr val="accent6">
                    <a:lumMod val="10000"/>
                  </a:schemeClr>
                </a:solidFill>
              </a:rPr>
              <a:t>拉列表，可以不用设置size属性。另外，不能设置</a:t>
            </a:r>
            <a:endParaRPr sz="2700" b="1" dirty="0">
              <a:solidFill>
                <a:schemeClr val="accent6">
                  <a:lumMod val="10000"/>
                </a:schemeClr>
              </a:solidFill>
            </a:endParaRPr>
          </a:p>
          <a:p>
            <a:pPr marL="990600" lvl="1" indent="-533400">
              <a:lnSpc>
                <a:spcPct val="126000"/>
              </a:lnSpc>
              <a:spcBef>
                <a:spcPct val="0"/>
              </a:spcBef>
              <a:buClr>
                <a:srgbClr val="FFFFCC"/>
              </a:buClr>
              <a:buNone/>
            </a:pPr>
            <a:r>
              <a:rPr sz="2700" b="1" dirty="0">
                <a:solidFill>
                  <a:schemeClr val="accent6">
                    <a:lumMod val="10000"/>
                  </a:schemeClr>
                </a:solidFill>
              </a:rPr>
              <a:t>multiple属性。如果要设置默认选中项，则只能</a:t>
            </a:r>
            <a:endParaRPr sz="2700" b="1" dirty="0">
              <a:solidFill>
                <a:schemeClr val="accent6">
                  <a:lumMod val="10000"/>
                </a:schemeClr>
              </a:solidFill>
            </a:endParaRPr>
          </a:p>
          <a:p>
            <a:pPr marL="990600" lvl="1" indent="-533400">
              <a:lnSpc>
                <a:spcPct val="126000"/>
              </a:lnSpc>
              <a:spcBef>
                <a:spcPct val="0"/>
              </a:spcBef>
              <a:buClr>
                <a:srgbClr val="FFFFCC"/>
              </a:buClr>
              <a:buNone/>
            </a:pPr>
            <a:r>
              <a:rPr sz="2700" b="1" dirty="0">
                <a:solidFill>
                  <a:schemeClr val="accent6">
                    <a:lumMod val="10000"/>
                  </a:schemeClr>
                </a:solidFill>
              </a:rPr>
              <a:t>允许一个选项设置selected属性。不设置</a:t>
            </a:r>
            <a:endParaRPr sz="2700" b="1" dirty="0">
              <a:solidFill>
                <a:schemeClr val="accent6">
                  <a:lumMod val="10000"/>
                </a:schemeClr>
              </a:solidFill>
            </a:endParaRPr>
          </a:p>
          <a:p>
            <a:pPr marL="990600" lvl="1" indent="-533400">
              <a:lnSpc>
                <a:spcPct val="126000"/>
              </a:lnSpc>
              <a:spcBef>
                <a:spcPct val="0"/>
              </a:spcBef>
              <a:buClr>
                <a:srgbClr val="FFFFCC"/>
              </a:buClr>
              <a:buNone/>
            </a:pPr>
            <a:r>
              <a:rPr sz="2700" b="1" dirty="0">
                <a:solidFill>
                  <a:schemeClr val="accent6">
                    <a:lumMod val="10000"/>
                  </a:schemeClr>
                </a:solidFill>
              </a:rPr>
              <a:t>selected属性时，默认第一项被选中。</a:t>
            </a:r>
            <a:endParaRPr sz="2700" b="1" dirty="0">
              <a:solidFill>
                <a:schemeClr val="accent6">
                  <a:lumMod val="10000"/>
                </a:schemeClr>
              </a:solidFill>
            </a:endParaRPr>
          </a:p>
        </p:txBody>
      </p:sp>
      <p:graphicFrame>
        <p:nvGraphicFramePr>
          <p:cNvPr id="2" name="对象 1"/>
          <p:cNvGraphicFramePr/>
          <p:nvPr/>
        </p:nvGraphicFramePr>
        <p:xfrm>
          <a:off x="375285" y="668655"/>
          <a:ext cx="6517640" cy="2506980"/>
        </p:xfrm>
        <a:graphic>
          <a:graphicData uri="http://schemas.openxmlformats.org/presentationml/2006/ole">
            <mc:AlternateContent xmlns:mc="http://schemas.openxmlformats.org/markup-compatibility/2006">
              <mc:Choice xmlns:v="urn:schemas-microsoft-com:vml" Requires="v">
                <p:oleObj spid="_x0000_s3" name="" r:id="rId1" imgW="4076700" imgH="1600200" progId="Paint.Picture">
                  <p:embed/>
                </p:oleObj>
              </mc:Choice>
              <mc:Fallback>
                <p:oleObj name="" r:id="rId1" imgW="4076700" imgH="1600200" progId="Paint.Picture">
                  <p:embed/>
                  <p:pic>
                    <p:nvPicPr>
                      <p:cNvPr id="0" name="图片 2"/>
                      <p:cNvPicPr/>
                      <p:nvPr/>
                    </p:nvPicPr>
                    <p:blipFill>
                      <a:blip r:embed="rId2"/>
                      <a:stretch>
                        <a:fillRect/>
                      </a:stretch>
                    </p:blipFill>
                    <p:spPr>
                      <a:xfrm>
                        <a:off x="375285" y="668655"/>
                        <a:ext cx="6517640" cy="250698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03" name="文本占位符 409602"/>
          <p:cNvSpPr>
            <a:spLocks noGrp="1"/>
          </p:cNvSpPr>
          <p:nvPr>
            <p:ph type="body" sz="half" idx="1"/>
          </p:nvPr>
        </p:nvSpPr>
        <p:spPr>
          <a:xfrm>
            <a:off x="0" y="836613"/>
            <a:ext cx="9144000" cy="1223962"/>
          </a:xfrm>
        </p:spPr>
        <p:txBody>
          <a:bodyPr anchor="t"/>
          <a:p>
            <a:pPr>
              <a:lnSpc>
                <a:spcPct val="126000"/>
              </a:lnSpc>
              <a:spcBef>
                <a:spcPts val="0"/>
              </a:spcBef>
              <a:buClr>
                <a:srgbClr val="FF0000"/>
              </a:buClr>
              <a:buFont typeface="Arial" panose="020B0604020202020204" pitchFamily="34" charset="0"/>
              <a:buChar char="•"/>
            </a:pPr>
            <a:r>
              <a:rPr lang="zh-CN" altLang="en-US" sz="2900" b="1" dirty="0"/>
              <a:t>表单是网页上的一个</a:t>
            </a:r>
            <a:r>
              <a:rPr lang="zh-CN" altLang="en-US" sz="2900" b="1" dirty="0">
                <a:solidFill>
                  <a:srgbClr val="FF0000"/>
                </a:solidFill>
              </a:rPr>
              <a:t>特定区域</a:t>
            </a:r>
            <a:r>
              <a:rPr lang="zh-CN" altLang="en-US" sz="2900" b="1" dirty="0"/>
              <a:t>，主要包含下表所列的一些标签。</a:t>
            </a:r>
            <a:endParaRPr lang="zh-CN" altLang="en-US" sz="2900" b="1" dirty="0">
              <a:solidFill>
                <a:srgbClr val="000000"/>
              </a:solidFill>
            </a:endParaRPr>
          </a:p>
        </p:txBody>
      </p:sp>
      <p:graphicFrame>
        <p:nvGraphicFramePr>
          <p:cNvPr id="2" name="对象 1"/>
          <p:cNvGraphicFramePr/>
          <p:nvPr/>
        </p:nvGraphicFramePr>
        <p:xfrm>
          <a:off x="560705" y="1945640"/>
          <a:ext cx="8022590" cy="2966720"/>
        </p:xfrm>
        <a:graphic>
          <a:graphicData uri="http://schemas.openxmlformats.org/presentationml/2006/ole">
            <mc:AlternateContent xmlns:mc="http://schemas.openxmlformats.org/markup-compatibility/2006">
              <mc:Choice xmlns:v="urn:schemas-microsoft-com:vml" Requires="v">
                <p:oleObj spid="_x0000_s5" name="" r:id="rId1" imgW="8016240" imgH="2964180" progId="Paint.Picture">
                  <p:embed/>
                </p:oleObj>
              </mc:Choice>
              <mc:Fallback>
                <p:oleObj name="" r:id="rId1" imgW="8016240" imgH="2964180" progId="Paint.Picture">
                  <p:embed/>
                  <p:pic>
                    <p:nvPicPr>
                      <p:cNvPr id="0" name="图片 4"/>
                      <p:cNvPicPr/>
                      <p:nvPr/>
                    </p:nvPicPr>
                    <p:blipFill>
                      <a:blip r:embed="rId2"/>
                      <a:stretch>
                        <a:fillRect/>
                      </a:stretch>
                    </p:blipFill>
                    <p:spPr>
                      <a:xfrm>
                        <a:off x="560705" y="1945640"/>
                        <a:ext cx="8022590" cy="296672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233680" y="647700"/>
          <a:ext cx="7285355" cy="6076315"/>
        </p:xfrm>
        <a:graphic>
          <a:graphicData uri="http://schemas.openxmlformats.org/presentationml/2006/ole">
            <mc:AlternateContent xmlns:mc="http://schemas.openxmlformats.org/markup-compatibility/2006">
              <mc:Choice xmlns:v="urn:schemas-microsoft-com:vml" Requires="v">
                <p:oleObj spid="_x0000_s7" name="" r:id="rId1" imgW="5362575" imgH="4295775" progId="Paint.Picture">
                  <p:embed/>
                </p:oleObj>
              </mc:Choice>
              <mc:Fallback>
                <p:oleObj name="" r:id="rId1" imgW="5362575" imgH="4295775" progId="Paint.Picture">
                  <p:embed/>
                  <p:pic>
                    <p:nvPicPr>
                      <p:cNvPr id="0" name="图片 6"/>
                      <p:cNvPicPr/>
                      <p:nvPr/>
                    </p:nvPicPr>
                    <p:blipFill>
                      <a:blip r:embed="rId2"/>
                      <a:stretch>
                        <a:fillRect/>
                      </a:stretch>
                    </p:blipFill>
                    <p:spPr>
                      <a:xfrm>
                        <a:off x="233680" y="647700"/>
                        <a:ext cx="7285355" cy="6076315"/>
                      </a:xfrm>
                      <a:prstGeom prst="rect">
                        <a:avLst/>
                      </a:prstGeom>
                    </p:spPr>
                  </p:pic>
                </p:oleObj>
              </mc:Fallback>
            </mc:AlternateContent>
          </a:graphicData>
        </a:graphic>
      </p:graphicFrame>
      <p:sp>
        <p:nvSpPr>
          <p:cNvPr id="104449" name="标题 487425"/>
          <p:cNvSpPr>
            <a:spLocks noGrp="1"/>
          </p:cNvSpPr>
          <p:nvPr>
            <p:ph type="title"/>
          </p:nvPr>
        </p:nvSpPr>
        <p:spPr>
          <a:xfrm>
            <a:off x="0" y="107315"/>
            <a:ext cx="8528685" cy="458470"/>
          </a:xfrm>
        </p:spPr>
        <p:txBody>
          <a:bodyPr anchor="b"/>
          <a:p>
            <a:pPr algn="l"/>
            <a:r>
              <a:rPr lang="zh-CN" altLang="en-US" sz="3000" b="1" dirty="0">
                <a:solidFill>
                  <a:schemeClr val="tx1"/>
                </a:solidFill>
                <a:effectLst/>
              </a:rPr>
              <a:t>下拉列表示例：</a:t>
            </a:r>
            <a:endParaRPr lang="zh-CN" altLang="en-US" sz="3000" b="1" dirty="0">
              <a:solidFill>
                <a:schemeClr val="tx1"/>
              </a:solidFill>
              <a:effectLst/>
            </a:endParaRPr>
          </a:p>
        </p:txBody>
      </p:sp>
      <p:pic>
        <p:nvPicPr>
          <p:cNvPr id="3" name="图片 2"/>
          <p:cNvPicPr>
            <a:picLocks noChangeAspect="1"/>
          </p:cNvPicPr>
          <p:nvPr/>
        </p:nvPicPr>
        <p:blipFill>
          <a:blip r:embed="rId3"/>
          <a:stretch>
            <a:fillRect/>
          </a:stretch>
        </p:blipFill>
        <p:spPr>
          <a:xfrm>
            <a:off x="4669155" y="367665"/>
            <a:ext cx="4329430" cy="224282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490497"/>
          <p:cNvSpPr>
            <a:spLocks noGrp="1"/>
          </p:cNvSpPr>
          <p:nvPr>
            <p:ph type="title"/>
          </p:nvPr>
        </p:nvSpPr>
        <p:spPr>
          <a:xfrm>
            <a:off x="0" y="0"/>
            <a:ext cx="8229600" cy="700405"/>
          </a:xfrm>
        </p:spPr>
        <p:txBody>
          <a:bodyPr anchor="b"/>
          <a:p>
            <a:pPr algn="l"/>
            <a:r>
              <a:rPr lang="en-US" altLang="zh-CN" sz="3600" b="1" dirty="0">
                <a:solidFill>
                  <a:srgbClr val="003366"/>
                </a:solidFill>
                <a:effectLst/>
              </a:rPr>
              <a:t>7.5 </a:t>
            </a:r>
            <a:r>
              <a:rPr lang="zh-CN" altLang="en-US" sz="3600" b="1" dirty="0">
                <a:solidFill>
                  <a:srgbClr val="003366"/>
                </a:solidFill>
                <a:effectLst/>
              </a:rPr>
              <a:t>文本域标签</a:t>
            </a:r>
            <a:r>
              <a:rPr lang="en-US" altLang="zh-CN" sz="3600" b="1" dirty="0" err="1">
                <a:solidFill>
                  <a:srgbClr val="003366"/>
                </a:solidFill>
                <a:effectLst/>
              </a:rPr>
              <a:t>&lt;textarea</a:t>
            </a:r>
            <a:r>
              <a:rPr lang="en-US" altLang="zh-CN" sz="3600" b="1">
                <a:solidFill>
                  <a:srgbClr val="003366"/>
                </a:solidFill>
                <a:effectLst/>
              </a:rPr>
              <a:t>&gt;</a:t>
            </a:r>
            <a:endParaRPr lang="en-US" altLang="zh-CN" sz="3600" b="1">
              <a:solidFill>
                <a:srgbClr val="003366"/>
              </a:solidFill>
              <a:effectLst/>
            </a:endParaRPr>
          </a:p>
        </p:txBody>
      </p:sp>
      <p:sp>
        <p:nvSpPr>
          <p:cNvPr id="490499" name="文本占位符 490498"/>
          <p:cNvSpPr>
            <a:spLocks noGrp="1"/>
          </p:cNvSpPr>
          <p:nvPr>
            <p:ph type="body" sz="half" idx="1"/>
          </p:nvPr>
        </p:nvSpPr>
        <p:spPr>
          <a:xfrm>
            <a:off x="0" y="700088"/>
            <a:ext cx="9144000" cy="4114800"/>
          </a:xfrm>
        </p:spPr>
        <p:txBody>
          <a:bodyPr anchor="t"/>
          <a:p>
            <a:pPr>
              <a:lnSpc>
                <a:spcPct val="120000"/>
              </a:lnSpc>
              <a:spcBef>
                <a:spcPct val="30000"/>
              </a:spcBef>
              <a:spcAft>
                <a:spcPts val="0"/>
              </a:spcAft>
              <a:buClr>
                <a:srgbClr val="FF0000"/>
              </a:buClr>
              <a:buFont typeface="Arial" panose="020B0604020202020204" pitchFamily="34" charset="0"/>
              <a:buChar char="•"/>
            </a:pPr>
            <a:r>
              <a:rPr lang="zh-CN" altLang="en-US" sz="2900" b="1" dirty="0">
                <a:solidFill>
                  <a:schemeClr val="tx1"/>
                </a:solidFill>
                <a:effectLst/>
              </a:rPr>
              <a:t>使用</a:t>
            </a:r>
            <a:r>
              <a:rPr lang="en-US" altLang="zh-CN" sz="2900" b="1" dirty="0">
                <a:solidFill>
                  <a:schemeClr val="tx1"/>
                </a:solidFill>
                <a:effectLst/>
              </a:rPr>
              <a:t>&lt;textarea&gt;</a:t>
            </a:r>
            <a:r>
              <a:rPr lang="zh-CN" altLang="zh-CN" sz="2900" b="1" dirty="0">
                <a:solidFill>
                  <a:schemeClr val="tx1"/>
                </a:solidFill>
                <a:effectLst/>
              </a:rPr>
              <a:t>可以制作一个</a:t>
            </a:r>
            <a:r>
              <a:rPr lang="zh-CN" altLang="en-US" sz="2900" b="1" dirty="0">
                <a:solidFill>
                  <a:srgbClr val="FF0000"/>
                </a:solidFill>
              </a:rPr>
              <a:t>多行多列</a:t>
            </a:r>
            <a:r>
              <a:rPr lang="zh-CN" altLang="en-US" sz="2900" b="1" dirty="0"/>
              <a:t>的文本输入区域</a:t>
            </a:r>
            <a:endParaRPr lang="zh-CN" altLang="en-US" sz="2900" b="1" dirty="0"/>
          </a:p>
          <a:p>
            <a:pPr>
              <a:lnSpc>
                <a:spcPct val="120000"/>
              </a:lnSpc>
              <a:spcBef>
                <a:spcPts val="0"/>
              </a:spcBef>
              <a:spcAft>
                <a:spcPts val="0"/>
              </a:spcAft>
              <a:buClr>
                <a:srgbClr val="FF0000"/>
              </a:buClr>
              <a:buFont typeface="Arial" panose="020B0604020202020204" pitchFamily="34" charset="0"/>
              <a:buChar char="•"/>
            </a:pPr>
            <a:r>
              <a:rPr lang="zh-CN" altLang="en-US" sz="2900" b="1" dirty="0">
                <a:solidFill>
                  <a:schemeClr val="tx1"/>
                </a:solidFill>
                <a:effectLst/>
              </a:rPr>
              <a:t>基本语法</a:t>
            </a:r>
            <a:endParaRPr lang="zh-CN" altLang="en-US" sz="2900" b="1" dirty="0">
              <a:solidFill>
                <a:schemeClr val="tx1"/>
              </a:solidFill>
              <a:effectLst/>
            </a:endParaRPr>
          </a:p>
          <a:p>
            <a:pPr marL="990600" lvl="1" indent="-533400">
              <a:spcBef>
                <a:spcPct val="0"/>
              </a:spcBef>
              <a:buClr>
                <a:srgbClr val="FFFFCC"/>
              </a:buClr>
              <a:buNone/>
            </a:pPr>
            <a:r>
              <a:rPr lang="zh-CN" altLang="en-US" sz="2700" b="1" dirty="0">
                <a:solidFill>
                  <a:schemeClr val="hlink"/>
                </a:solidFill>
              </a:rPr>
              <a:t> </a:t>
            </a:r>
            <a:r>
              <a:rPr lang="en-US" altLang="zh-CN" sz="2700" b="1">
                <a:solidFill>
                  <a:schemeClr val="accent6">
                    <a:lumMod val="10000"/>
                  </a:schemeClr>
                </a:solidFill>
              </a:rPr>
              <a:t>&lt;textarea name="文本域名称" rows="行数" cols="字符数"&gt;</a:t>
            </a:r>
            <a:endParaRPr lang="en-US" altLang="zh-CN" sz="2700" b="1">
              <a:solidFill>
                <a:schemeClr val="accent6">
                  <a:lumMod val="10000"/>
                </a:schemeClr>
              </a:solidFill>
            </a:endParaRPr>
          </a:p>
          <a:p>
            <a:pPr marL="990600" lvl="1" indent="-533400">
              <a:spcBef>
                <a:spcPct val="0"/>
              </a:spcBef>
              <a:buClr>
                <a:srgbClr val="FFFFCC"/>
              </a:buClr>
              <a:buNone/>
            </a:pPr>
            <a:r>
              <a:rPr lang="en-US" altLang="zh-CN" sz="2700" b="1">
                <a:solidFill>
                  <a:schemeClr val="accent6">
                    <a:lumMod val="10000"/>
                  </a:schemeClr>
                </a:solidFill>
              </a:rPr>
              <a:t>    …（此处输入的为默认文本）</a:t>
            </a:r>
            <a:endParaRPr lang="en-US" altLang="zh-CN" sz="2700" b="1">
              <a:solidFill>
                <a:schemeClr val="accent6">
                  <a:lumMod val="10000"/>
                </a:schemeClr>
              </a:solidFill>
            </a:endParaRPr>
          </a:p>
          <a:p>
            <a:pPr marL="990600" lvl="1" indent="-533400">
              <a:spcBef>
                <a:spcPct val="0"/>
              </a:spcBef>
              <a:buClr>
                <a:srgbClr val="FFFFCC"/>
              </a:buClr>
              <a:buNone/>
            </a:pPr>
            <a:r>
              <a:rPr lang="en-US" altLang="zh-CN" sz="2700" b="1">
                <a:solidFill>
                  <a:schemeClr val="accent6">
                    <a:lumMod val="10000"/>
                  </a:schemeClr>
                </a:solidFill>
              </a:rPr>
              <a:t>&lt;/textarea&gt;</a:t>
            </a:r>
            <a:endParaRPr lang="en-US" altLang="zh-CN" sz="2700" b="1">
              <a:solidFill>
                <a:schemeClr val="accent6">
                  <a:lumMod val="10000"/>
                </a:schemeClr>
              </a:solidFill>
            </a:endParaRPr>
          </a:p>
          <a:p>
            <a:pPr>
              <a:lnSpc>
                <a:spcPct val="120000"/>
              </a:lnSpc>
              <a:spcBef>
                <a:spcPts val="0"/>
              </a:spcBef>
              <a:spcAft>
                <a:spcPts val="0"/>
              </a:spcAft>
              <a:buClr>
                <a:srgbClr val="FF0000"/>
              </a:buClr>
              <a:buFont typeface="Arial" panose="020B0604020202020204" pitchFamily="34" charset="0"/>
              <a:buChar char="•"/>
            </a:pPr>
            <a:r>
              <a:rPr lang="zh-CN" altLang="en-US" sz="2900" b="1" dirty="0">
                <a:effectLst/>
                <a:sym typeface="+mn-ea"/>
              </a:rPr>
              <a:t>语法说明</a:t>
            </a:r>
            <a:endParaRPr lang="zh-CN" altLang="en-US" sz="2900" b="1" dirty="0">
              <a:solidFill>
                <a:schemeClr val="tx1"/>
              </a:solidFill>
              <a:effectLst/>
              <a:sym typeface="+mn-ea"/>
            </a:endParaRPr>
          </a:p>
          <a:p>
            <a:pPr marL="990600" lvl="1" indent="-533400">
              <a:lnSpc>
                <a:spcPct val="126000"/>
              </a:lnSpc>
              <a:spcBef>
                <a:spcPct val="0"/>
              </a:spcBef>
              <a:buClr>
                <a:srgbClr val="FFFFCC"/>
              </a:buClr>
              <a:buNone/>
            </a:pPr>
            <a:r>
              <a:rPr lang="en-US" altLang="zh-CN" sz="2700" b="1">
                <a:solidFill>
                  <a:schemeClr val="accent6">
                    <a:lumMod val="10000"/>
                  </a:schemeClr>
                </a:solidFill>
                <a:sym typeface="+mn-ea"/>
              </a:rPr>
              <a:t>标签对之间可以输入文本，也可以不输入，如果输入</a:t>
            </a:r>
            <a:endParaRPr lang="en-US" altLang="zh-CN" sz="2700" b="1">
              <a:solidFill>
                <a:schemeClr val="accent6">
                  <a:lumMod val="10000"/>
                </a:schemeClr>
              </a:solidFill>
              <a:sym typeface="+mn-ea"/>
            </a:endParaRPr>
          </a:p>
          <a:p>
            <a:pPr marL="990600" lvl="1" indent="-533400">
              <a:lnSpc>
                <a:spcPct val="126000"/>
              </a:lnSpc>
              <a:spcBef>
                <a:spcPct val="0"/>
              </a:spcBef>
              <a:buClr>
                <a:srgbClr val="FFFFCC"/>
              </a:buClr>
              <a:buNone/>
            </a:pPr>
            <a:r>
              <a:rPr lang="en-US" altLang="zh-CN" sz="2700" b="1">
                <a:solidFill>
                  <a:schemeClr val="accent6">
                    <a:lumMod val="10000"/>
                  </a:schemeClr>
                </a:solidFill>
                <a:sym typeface="+mn-ea"/>
              </a:rPr>
              <a:t>将作为默认文本显示在文本域中。另外，Rows和</a:t>
            </a:r>
            <a:endParaRPr lang="en-US" altLang="zh-CN" sz="2700" b="1">
              <a:solidFill>
                <a:schemeClr val="accent6">
                  <a:lumMod val="10000"/>
                </a:schemeClr>
              </a:solidFill>
              <a:sym typeface="+mn-ea"/>
            </a:endParaRPr>
          </a:p>
          <a:p>
            <a:pPr marL="990600" lvl="1" indent="-533400">
              <a:lnSpc>
                <a:spcPct val="126000"/>
              </a:lnSpc>
              <a:spcBef>
                <a:spcPct val="0"/>
              </a:spcBef>
              <a:buClr>
                <a:srgbClr val="FFFFCC"/>
              </a:buClr>
              <a:buNone/>
            </a:pPr>
            <a:r>
              <a:rPr lang="en-US" altLang="zh-CN" sz="2700" b="1">
                <a:solidFill>
                  <a:schemeClr val="accent6">
                    <a:lumMod val="10000"/>
                  </a:schemeClr>
                </a:solidFill>
                <a:sym typeface="+mn-ea"/>
              </a:rPr>
              <a:t>cols属性都可以不设置，而改用CSS的width和</a:t>
            </a:r>
            <a:endParaRPr lang="en-US" altLang="zh-CN" sz="2700" b="1">
              <a:solidFill>
                <a:schemeClr val="accent6">
                  <a:lumMod val="10000"/>
                </a:schemeClr>
              </a:solidFill>
              <a:sym typeface="+mn-ea"/>
            </a:endParaRPr>
          </a:p>
          <a:p>
            <a:pPr marL="990600" lvl="1" indent="-533400">
              <a:lnSpc>
                <a:spcPct val="126000"/>
              </a:lnSpc>
              <a:spcBef>
                <a:spcPct val="0"/>
              </a:spcBef>
              <a:buClr>
                <a:srgbClr val="FFFFCC"/>
              </a:buClr>
              <a:buNone/>
            </a:pPr>
            <a:r>
              <a:rPr lang="en-US" altLang="zh-CN" sz="2700" b="1">
                <a:solidFill>
                  <a:schemeClr val="accent6">
                    <a:lumMod val="10000"/>
                  </a:schemeClr>
                </a:solidFill>
                <a:sym typeface="+mn-ea"/>
              </a:rPr>
              <a:t>height属性设置。</a:t>
            </a:r>
            <a:endParaRPr lang="en-US" altLang="zh-CN" sz="2700" b="1">
              <a:solidFill>
                <a:schemeClr val="accent6">
                  <a:lumMod val="10000"/>
                </a:schemeClr>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492545"/>
          <p:cNvSpPr>
            <a:spLocks noGrp="1"/>
          </p:cNvSpPr>
          <p:nvPr>
            <p:ph type="title"/>
          </p:nvPr>
        </p:nvSpPr>
        <p:spPr>
          <a:xfrm>
            <a:off x="47625" y="87630"/>
            <a:ext cx="8639175" cy="688975"/>
          </a:xfrm>
        </p:spPr>
        <p:txBody>
          <a:bodyPr anchor="b"/>
          <a:p>
            <a:pPr algn="l"/>
            <a:r>
              <a:rPr lang="zh-CN" altLang="en-US" sz="3000" b="1" dirty="0">
                <a:solidFill>
                  <a:schemeClr val="tx1"/>
                </a:solidFill>
                <a:effectLst/>
              </a:rPr>
              <a:t>文本域创建示例：</a:t>
            </a:r>
            <a:endParaRPr lang="zh-CN" altLang="en-US" sz="3000" b="1" dirty="0">
              <a:solidFill>
                <a:schemeClr val="tx1"/>
              </a:solidFill>
              <a:effectLst/>
            </a:endParaRPr>
          </a:p>
        </p:txBody>
      </p:sp>
      <p:graphicFrame>
        <p:nvGraphicFramePr>
          <p:cNvPr id="3" name="对象 2"/>
          <p:cNvGraphicFramePr/>
          <p:nvPr/>
        </p:nvGraphicFramePr>
        <p:xfrm>
          <a:off x="48260" y="1488440"/>
          <a:ext cx="8791575" cy="4827905"/>
        </p:xfrm>
        <a:graphic>
          <a:graphicData uri="http://schemas.openxmlformats.org/presentationml/2006/ole">
            <mc:AlternateContent xmlns:mc="http://schemas.openxmlformats.org/markup-compatibility/2006">
              <mc:Choice xmlns:v="urn:schemas-microsoft-com:vml" Requires="v">
                <p:oleObj spid="_x0000_s4" name="" r:id="rId1" imgW="8382000" imgH="2743200" progId="Paint.Picture">
                  <p:embed/>
                </p:oleObj>
              </mc:Choice>
              <mc:Fallback>
                <p:oleObj name="" r:id="rId1" imgW="8382000" imgH="2743200" progId="Paint.Picture">
                  <p:embed/>
                  <p:pic>
                    <p:nvPicPr>
                      <p:cNvPr id="0" name="图片 3"/>
                      <p:cNvPicPr/>
                      <p:nvPr/>
                    </p:nvPicPr>
                    <p:blipFill>
                      <a:blip r:embed="rId2"/>
                      <a:stretch>
                        <a:fillRect/>
                      </a:stretch>
                    </p:blipFill>
                    <p:spPr>
                      <a:xfrm>
                        <a:off x="48260" y="1488440"/>
                        <a:ext cx="8791575" cy="4827905"/>
                      </a:xfrm>
                      <a:prstGeom prst="rect">
                        <a:avLst/>
                      </a:prstGeom>
                    </p:spPr>
                  </p:pic>
                </p:oleObj>
              </mc:Fallback>
            </mc:AlternateContent>
          </a:graphicData>
        </a:graphic>
      </p:graphicFrame>
      <p:pic>
        <p:nvPicPr>
          <p:cNvPr id="2" name="图片 1"/>
          <p:cNvPicPr>
            <a:picLocks noChangeAspect="1"/>
          </p:cNvPicPr>
          <p:nvPr/>
        </p:nvPicPr>
        <p:blipFill>
          <a:blip r:embed="rId3"/>
          <a:stretch>
            <a:fillRect/>
          </a:stretch>
        </p:blipFill>
        <p:spPr>
          <a:xfrm>
            <a:off x="3742690" y="921385"/>
            <a:ext cx="4258310" cy="2466975"/>
          </a:xfrm>
          <a:prstGeom prst="rect">
            <a:avLst/>
          </a:prstGeom>
        </p:spPr>
      </p:pic>
      <p:sp>
        <p:nvSpPr>
          <p:cNvPr id="7" name="椭圆形标注 6"/>
          <p:cNvSpPr/>
          <p:nvPr/>
        </p:nvSpPr>
        <p:spPr>
          <a:xfrm>
            <a:off x="6205855" y="3333115"/>
            <a:ext cx="2938145" cy="1137920"/>
          </a:xfrm>
          <a:prstGeom prst="wedgeEllipseCallout">
            <a:avLst>
              <a:gd name="adj1" fmla="val -47860"/>
              <a:gd name="adj2" fmla="val -84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b="1">
                <a:solidFill>
                  <a:schemeClr val="accent6">
                    <a:lumMod val="10000"/>
                  </a:schemeClr>
                </a:solidFill>
              </a:rPr>
              <a:t>拖动“斜线”可以改变文本域的大小，可使用resize:none来清除这一特性。</a:t>
            </a:r>
            <a:endParaRPr lang="zh-CN" altLang="en-US" sz="1600" b="1">
              <a:solidFill>
                <a:schemeClr val="accent6">
                  <a:lumMod val="1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1650" name="内容占位符 411649"/>
          <p:cNvSpPr>
            <a:spLocks noGrp="1"/>
          </p:cNvSpPr>
          <p:nvPr>
            <p:ph idx="1"/>
          </p:nvPr>
        </p:nvSpPr>
        <p:spPr>
          <a:xfrm>
            <a:off x="-317" y="931228"/>
            <a:ext cx="8640762" cy="4175125"/>
          </a:xfrm>
        </p:spPr>
        <p:txBody>
          <a:bodyPr anchor="t"/>
          <a:p>
            <a:pPr marL="609600" indent="-609600">
              <a:spcBef>
                <a:spcPct val="0"/>
              </a:spcBef>
              <a:buClr>
                <a:srgbClr val="FF0000"/>
              </a:buClr>
            </a:pPr>
            <a:r>
              <a:rPr lang="en-US" altLang="zh-CN" sz="2900" b="1" dirty="0"/>
              <a:t>&lt;form&gt;</a:t>
            </a:r>
            <a:r>
              <a:rPr lang="zh-CN" altLang="en-US" sz="2900" b="1" dirty="0"/>
              <a:t>标签作用：</a:t>
            </a:r>
            <a:endParaRPr lang="zh-CN" altLang="en-US" sz="2900" b="1" dirty="0"/>
          </a:p>
          <a:p>
            <a:pPr marL="990600" lvl="1" indent="-533400">
              <a:lnSpc>
                <a:spcPct val="126000"/>
              </a:lnSpc>
              <a:spcBef>
                <a:spcPts val="0"/>
              </a:spcBef>
              <a:buClr>
                <a:srgbClr val="FF0000"/>
              </a:buClr>
            </a:pPr>
            <a:r>
              <a:rPr lang="zh-CN" altLang="en-US" sz="2700" b="1" dirty="0">
                <a:solidFill>
                  <a:srgbClr val="FF0000"/>
                </a:solidFill>
              </a:rPr>
              <a:t>限定表单的范围</a:t>
            </a:r>
            <a:r>
              <a:rPr lang="zh-CN" altLang="en-US" sz="2700" b="1" dirty="0">
                <a:solidFill>
                  <a:srgbClr val="000000"/>
                </a:solidFill>
              </a:rPr>
              <a:t>，即定义一个区域，单击提交按钮时，提交的也是这个区域内的数据。</a:t>
            </a:r>
            <a:endParaRPr lang="zh-CN" altLang="en-US" sz="2700" b="1" dirty="0">
              <a:solidFill>
                <a:srgbClr val="000000"/>
              </a:solidFill>
            </a:endParaRPr>
          </a:p>
          <a:p>
            <a:pPr marL="990600" lvl="1" indent="-533400">
              <a:lnSpc>
                <a:spcPct val="126000"/>
              </a:lnSpc>
              <a:spcBef>
                <a:spcPts val="0"/>
              </a:spcBef>
              <a:buClr>
                <a:srgbClr val="FF0000"/>
              </a:buClr>
            </a:pPr>
            <a:r>
              <a:rPr lang="zh-CN" altLang="en-US" sz="2700" b="1" dirty="0">
                <a:solidFill>
                  <a:srgbClr val="FF0000"/>
                </a:solidFill>
              </a:rPr>
              <a:t>携带表单的相关信息</a:t>
            </a:r>
            <a:r>
              <a:rPr lang="zh-CN" altLang="en-US" sz="2700" b="1" dirty="0">
                <a:solidFill>
                  <a:srgbClr val="000000"/>
                </a:solidFill>
              </a:rPr>
              <a:t>，如处理表单的脚本程序的位置、提交表单的方法等</a:t>
            </a:r>
            <a:r>
              <a:rPr lang="zh-CN" altLang="en-US" sz="2700" b="1" dirty="0">
                <a:solidFill>
                  <a:srgbClr val="000000"/>
                </a:solidFill>
                <a:sym typeface="+mn-ea"/>
              </a:rPr>
              <a:t>。</a:t>
            </a:r>
            <a:endParaRPr lang="zh-CN" altLang="en-US" sz="2700" b="1" dirty="0">
              <a:solidFill>
                <a:srgbClr val="000000"/>
              </a:solidFill>
              <a:sym typeface="+mn-ea"/>
            </a:endParaRPr>
          </a:p>
          <a:p>
            <a:pPr marL="533400" lvl="0" indent="-533400">
              <a:lnSpc>
                <a:spcPct val="126000"/>
              </a:lnSpc>
              <a:spcBef>
                <a:spcPts val="0"/>
              </a:spcBef>
              <a:buClr>
                <a:srgbClr val="FF0000"/>
              </a:buClr>
            </a:pPr>
            <a:r>
              <a:rPr lang="zh-CN" altLang="en-US" sz="2900" b="1" dirty="0">
                <a:sym typeface="+mn-ea"/>
              </a:rPr>
              <a:t>基本语法：</a:t>
            </a:r>
            <a:endParaRPr lang="zh-CN" altLang="en-US" sz="2900" b="1" dirty="0"/>
          </a:p>
          <a:p>
            <a:pPr marL="990600" lvl="1" indent="-533400">
              <a:spcBef>
                <a:spcPts val="0"/>
              </a:spcBef>
              <a:buClr>
                <a:srgbClr val="FFFFCC"/>
              </a:buClr>
              <a:buNone/>
            </a:pPr>
            <a:r>
              <a:rPr lang="zh-CN" altLang="en-US" sz="2700" b="1" dirty="0">
                <a:sym typeface="+mn-ea"/>
              </a:rPr>
              <a:t> </a:t>
            </a:r>
            <a:r>
              <a:rPr lang="en-US" altLang="zh-CN" sz="2700" b="1" dirty="0" err="1">
                <a:solidFill>
                  <a:srgbClr val="000000"/>
                </a:solidFill>
                <a:sym typeface="+mn-ea"/>
              </a:rPr>
              <a:t>&lt;form name=</a:t>
            </a:r>
            <a:r>
              <a:rPr lang="en-US" altLang="zh-CN" sz="2700" b="1" dirty="0" err="1">
                <a:solidFill>
                  <a:srgbClr val="000000"/>
                </a:solidFill>
                <a:sym typeface="+mn-ea"/>
              </a:rPr>
              <a:t>"</a:t>
            </a:r>
            <a:r>
              <a:rPr lang="en-US" altLang="zh-CN" sz="2700" b="1" dirty="0" err="1">
                <a:solidFill>
                  <a:srgbClr val="000000"/>
                </a:solidFill>
                <a:sym typeface="+mn-ea"/>
              </a:rPr>
              <a:t>form_name" method=</a:t>
            </a:r>
            <a:r>
              <a:rPr lang="en-US" altLang="zh-CN" sz="2700" b="1" dirty="0" err="1">
                <a:solidFill>
                  <a:srgbClr val="000000"/>
                </a:solidFill>
                <a:sym typeface="+mn-ea"/>
              </a:rPr>
              <a:t>"</a:t>
            </a:r>
            <a:r>
              <a:rPr lang="en-US" altLang="zh-CN" sz="2700" b="1" dirty="0" err="1">
                <a:solidFill>
                  <a:srgbClr val="000000"/>
                </a:solidFill>
                <a:sym typeface="+mn-ea"/>
              </a:rPr>
              <a:t>get|post</a:t>
            </a:r>
            <a:r>
              <a:rPr lang="en-US" altLang="zh-CN" sz="2700" b="1" dirty="0" err="1">
                <a:solidFill>
                  <a:srgbClr val="000000"/>
                </a:solidFill>
                <a:sym typeface="+mn-ea"/>
              </a:rPr>
              <a:t>"</a:t>
            </a:r>
            <a:r>
              <a:rPr lang="en-US" altLang="zh-CN" sz="2700" b="1" dirty="0" err="1">
                <a:solidFill>
                  <a:srgbClr val="000000"/>
                </a:solidFill>
                <a:sym typeface="+mn-ea"/>
              </a:rPr>
              <a:t> action=</a:t>
            </a:r>
            <a:r>
              <a:rPr lang="en-US" altLang="zh-CN" sz="2700" b="1" dirty="0" err="1">
                <a:solidFill>
                  <a:srgbClr val="000000"/>
                </a:solidFill>
                <a:sym typeface="+mn-ea"/>
              </a:rPr>
              <a:t>"</a:t>
            </a:r>
            <a:r>
              <a:rPr lang="en-US" altLang="zh-CN" sz="2700" b="1" dirty="0" err="1">
                <a:solidFill>
                  <a:srgbClr val="000000"/>
                </a:solidFill>
                <a:sym typeface="+mn-ea"/>
              </a:rPr>
              <a:t>url</a:t>
            </a:r>
            <a:r>
              <a:rPr lang="en-US" altLang="zh-CN" sz="2700" b="1">
                <a:solidFill>
                  <a:srgbClr val="000000"/>
                </a:solidFill>
                <a:sym typeface="+mn-ea"/>
              </a:rPr>
              <a:t>" ...&gt;</a:t>
            </a:r>
            <a:endParaRPr lang="en-US" altLang="zh-CN" sz="2700" b="1">
              <a:solidFill>
                <a:srgbClr val="000000"/>
              </a:solidFill>
            </a:endParaRPr>
          </a:p>
          <a:p>
            <a:pPr marL="990600" lvl="1" indent="-533400">
              <a:spcBef>
                <a:spcPts val="0"/>
              </a:spcBef>
              <a:buClr>
                <a:srgbClr val="FFFFCC"/>
              </a:buClr>
              <a:buNone/>
            </a:pPr>
            <a:r>
              <a:rPr lang="en-US" altLang="zh-CN" sz="2700" b="1">
                <a:solidFill>
                  <a:srgbClr val="000000"/>
                </a:solidFill>
                <a:sym typeface="+mn-ea"/>
              </a:rPr>
              <a:t>    </a:t>
            </a:r>
            <a:r>
              <a:rPr lang="en-US" altLang="zh-CN" sz="2700" b="1">
                <a:solidFill>
                  <a:srgbClr val="000000"/>
                </a:solidFill>
                <a:latin typeface="Arial" panose="020B0604020202020204" pitchFamily="34" charset="0"/>
                <a:sym typeface="+mn-ea"/>
              </a:rPr>
              <a:t>…</a:t>
            </a:r>
            <a:endParaRPr lang="en-US" altLang="zh-CN" sz="2700" b="1">
              <a:solidFill>
                <a:srgbClr val="000000"/>
              </a:solidFill>
            </a:endParaRPr>
          </a:p>
          <a:p>
            <a:pPr marL="990600" lvl="1" indent="-533400">
              <a:spcBef>
                <a:spcPts val="0"/>
              </a:spcBef>
              <a:buClr>
                <a:srgbClr val="FFFFCC"/>
              </a:buClr>
              <a:buNone/>
            </a:pPr>
            <a:r>
              <a:rPr lang="en-US" altLang="zh-CN" sz="2700" b="1">
                <a:solidFill>
                  <a:srgbClr val="000000"/>
                </a:solidFill>
                <a:sym typeface="+mn-ea"/>
              </a:rPr>
              <a:t>  &lt;/form&gt;</a:t>
            </a:r>
            <a:endParaRPr lang="en-US" altLang="zh-CN" sz="2700" b="1">
              <a:solidFill>
                <a:srgbClr val="000000"/>
              </a:solidFill>
            </a:endParaRPr>
          </a:p>
          <a:p>
            <a:pPr>
              <a:spcBef>
                <a:spcPct val="25000"/>
              </a:spcBef>
              <a:buClr>
                <a:srgbClr val="FF0000"/>
              </a:buClr>
              <a:buFont typeface="Arial" panose="020B0604020202020204" pitchFamily="34" charset="0"/>
              <a:buChar char="•"/>
            </a:pPr>
            <a:r>
              <a:rPr lang="en-US" altLang="zh-CN" sz="2900" b="1" dirty="0">
                <a:effectLst/>
                <a:sym typeface="+mn-ea"/>
              </a:rPr>
              <a:t>&lt;form&gt;</a:t>
            </a:r>
            <a:r>
              <a:rPr lang="zh-CN" altLang="zh-CN" sz="2900" b="1" dirty="0">
                <a:effectLst/>
                <a:sym typeface="+mn-ea"/>
              </a:rPr>
              <a:t>标签各个属性的用法请参见下一页</a:t>
            </a:r>
            <a:r>
              <a:rPr lang="en-US" altLang="zh-CN" sz="2900" b="1" dirty="0">
                <a:effectLst/>
                <a:sym typeface="+mn-ea"/>
              </a:rPr>
              <a:t>PPT</a:t>
            </a:r>
            <a:r>
              <a:rPr lang="zh-CN" altLang="en-US" sz="2900" b="1" dirty="0">
                <a:effectLst/>
                <a:sym typeface="+mn-ea"/>
              </a:rPr>
              <a:t>。</a:t>
            </a:r>
            <a:endParaRPr lang="zh-CN" altLang="en-US" sz="2900" b="1" dirty="0">
              <a:solidFill>
                <a:schemeClr val="tx1"/>
              </a:solidFill>
              <a:effectLst/>
            </a:endParaRPr>
          </a:p>
          <a:p>
            <a:pPr marL="990600" lvl="1" indent="-533400">
              <a:lnSpc>
                <a:spcPct val="126000"/>
              </a:lnSpc>
              <a:spcBef>
                <a:spcPts val="0"/>
              </a:spcBef>
              <a:buClr>
                <a:srgbClr val="FF0000"/>
              </a:buClr>
            </a:pPr>
            <a:endParaRPr lang="zh-CN" altLang="en-US" sz="2900" b="1" dirty="0">
              <a:solidFill>
                <a:srgbClr val="000000"/>
              </a:solidFill>
            </a:endParaRPr>
          </a:p>
        </p:txBody>
      </p:sp>
      <p:sp>
        <p:nvSpPr>
          <p:cNvPr id="27650" name="标题 411650"/>
          <p:cNvSpPr>
            <a:spLocks noGrp="1"/>
          </p:cNvSpPr>
          <p:nvPr>
            <p:ph type="title"/>
          </p:nvPr>
        </p:nvSpPr>
        <p:spPr>
          <a:xfrm>
            <a:off x="0" y="188913"/>
            <a:ext cx="8291513" cy="615950"/>
          </a:xfrm>
        </p:spPr>
        <p:txBody>
          <a:bodyPr wrap="square" lIns="91440" tIns="45720" rIns="91440" bIns="45720" anchor="ctr"/>
          <a:p>
            <a:pPr algn="l">
              <a:buClrTx/>
              <a:buSzTx/>
              <a:buFontTx/>
            </a:pPr>
            <a:r>
              <a:rPr lang="en-US" altLang="zh-CN" sz="3600" b="1" dirty="0">
                <a:solidFill>
                  <a:srgbClr val="003366"/>
                </a:solidFill>
                <a:effectLst/>
              </a:rPr>
              <a:t>7.2 表单标签&lt;form&gt;</a:t>
            </a:r>
            <a:endParaRPr lang="en-US" altLang="zh-CN" sz="3600" b="1" dirty="0">
              <a:solidFill>
                <a:srgbClr val="003366"/>
              </a:solidFill>
              <a:effectLst/>
            </a:endParaRPr>
          </a:p>
        </p:txBody>
      </p:sp>
    </p:spTree>
  </p:cSld>
  <p:clrMapOvr>
    <a:masterClrMapping/>
  </p:clrMapOvr>
  <p:transition>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7" name="内容占位符 415746"/>
          <p:cNvSpPr>
            <a:spLocks noGrp="1"/>
          </p:cNvSpPr>
          <p:nvPr>
            <p:ph idx="1"/>
          </p:nvPr>
        </p:nvSpPr>
        <p:spPr>
          <a:xfrm>
            <a:off x="250825" y="479425"/>
            <a:ext cx="8206105" cy="501650"/>
          </a:xfrm>
        </p:spPr>
        <p:txBody>
          <a:bodyPr anchor="t"/>
          <a:p>
            <a:pPr lvl="1" algn="ctr">
              <a:spcBef>
                <a:spcPct val="30000"/>
              </a:spcBef>
              <a:buClr>
                <a:srgbClr val="FFFFCC"/>
              </a:buClr>
              <a:buNone/>
            </a:pPr>
            <a:r>
              <a:rPr lang="en-US" altLang="zh-CN" b="1" dirty="0">
                <a:solidFill>
                  <a:schemeClr val="tx1"/>
                </a:solidFill>
                <a:effectLst/>
              </a:rPr>
              <a:t>&lt;form&gt;</a:t>
            </a:r>
            <a:r>
              <a:rPr lang="zh-CN" altLang="en-US" b="1" dirty="0">
                <a:solidFill>
                  <a:schemeClr val="tx1"/>
                </a:solidFill>
                <a:effectLst/>
              </a:rPr>
              <a:t>标签常用属性</a:t>
            </a:r>
            <a:endParaRPr lang="zh-CN" altLang="en-US" b="1" dirty="0">
              <a:solidFill>
                <a:schemeClr val="tx1"/>
              </a:solidFill>
              <a:effectLst/>
            </a:endParaRPr>
          </a:p>
          <a:p>
            <a:endParaRPr lang="zh-CN" altLang="en-US"/>
          </a:p>
        </p:txBody>
      </p:sp>
      <p:graphicFrame>
        <p:nvGraphicFramePr>
          <p:cNvPr id="2" name="对象 1"/>
          <p:cNvGraphicFramePr/>
          <p:nvPr/>
        </p:nvGraphicFramePr>
        <p:xfrm>
          <a:off x="10160" y="1083945"/>
          <a:ext cx="9123045" cy="4928235"/>
        </p:xfrm>
        <a:graphic>
          <a:graphicData uri="http://schemas.openxmlformats.org/presentationml/2006/ole">
            <mc:AlternateContent xmlns:mc="http://schemas.openxmlformats.org/markup-compatibility/2006">
              <mc:Choice xmlns:v="urn:schemas-microsoft-com:vml" Requires="v">
                <p:oleObj spid="_x0000_s3" name="" r:id="rId1" imgW="9115425" imgH="4038600" progId="Paint.Picture">
                  <p:embed/>
                </p:oleObj>
              </mc:Choice>
              <mc:Fallback>
                <p:oleObj name="" r:id="rId1" imgW="9115425" imgH="4038600" progId="Paint.Picture">
                  <p:embed/>
                  <p:pic>
                    <p:nvPicPr>
                      <p:cNvPr id="0" name="图片 2"/>
                      <p:cNvPicPr/>
                      <p:nvPr/>
                    </p:nvPicPr>
                    <p:blipFill>
                      <a:blip r:embed="rId2"/>
                      <a:stretch>
                        <a:fillRect/>
                      </a:stretch>
                    </p:blipFill>
                    <p:spPr>
                      <a:xfrm>
                        <a:off x="10160" y="1083945"/>
                        <a:ext cx="9123045" cy="4928235"/>
                      </a:xfrm>
                      <a:prstGeom prst="rect">
                        <a:avLst/>
                      </a:prstGeom>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417793"/>
          <p:cNvSpPr>
            <a:spLocks noGrp="1"/>
          </p:cNvSpPr>
          <p:nvPr>
            <p:ph type="title"/>
          </p:nvPr>
        </p:nvSpPr>
        <p:spPr>
          <a:xfrm>
            <a:off x="39688" y="103188"/>
            <a:ext cx="8243887" cy="858837"/>
          </a:xfrm>
        </p:spPr>
        <p:txBody>
          <a:bodyPr anchor="b">
            <a:scene3d>
              <a:camera prst="orthographicFront"/>
              <a:lightRig rig="threePt" dir="t"/>
            </a:scene3d>
          </a:bodyPr>
          <a:p>
            <a:pPr marL="457200" indent="-457200" algn="l">
              <a:buClr>
                <a:srgbClr val="FF0000"/>
              </a:buClr>
              <a:buFont typeface="Arial" panose="020B0604020202020204" pitchFamily="34" charset="0"/>
              <a:buChar char="•"/>
            </a:pPr>
            <a:r>
              <a:rPr lang="zh-CN" altLang="en-US" sz="2900" b="1" dirty="0">
                <a:solidFill>
                  <a:schemeClr val="tx1"/>
                </a:solidFill>
                <a:effectLst/>
              </a:rPr>
              <a:t>数据发送形式</a:t>
            </a:r>
            <a:endParaRPr lang="zh-CN" altLang="en-US" sz="2900" b="1" dirty="0">
              <a:solidFill>
                <a:schemeClr val="tx1"/>
              </a:solidFill>
              <a:effectLst/>
            </a:endParaRPr>
          </a:p>
        </p:txBody>
      </p:sp>
      <p:sp>
        <p:nvSpPr>
          <p:cNvPr id="417795" name="内容占位符 417794"/>
          <p:cNvSpPr>
            <a:spLocks noGrp="1"/>
          </p:cNvSpPr>
          <p:nvPr>
            <p:ph idx="1"/>
          </p:nvPr>
        </p:nvSpPr>
        <p:spPr>
          <a:xfrm>
            <a:off x="366395" y="1034415"/>
            <a:ext cx="8229600" cy="4606925"/>
          </a:xfrm>
        </p:spPr>
        <p:txBody>
          <a:bodyPr anchor="t"/>
          <a:p>
            <a:pPr marL="0" indent="0">
              <a:lnSpc>
                <a:spcPct val="126000"/>
              </a:lnSpc>
              <a:spcBef>
                <a:spcPts val="0"/>
              </a:spcBef>
              <a:buClr>
                <a:srgbClr val="FF0000"/>
              </a:buClr>
              <a:buNone/>
            </a:pPr>
            <a:r>
              <a:rPr lang="zh-CN" altLang="en-US" sz="2700" b="1" dirty="0">
                <a:solidFill>
                  <a:srgbClr val="000000"/>
                </a:solidFill>
              </a:rPr>
              <a:t>数据从浏览器向服务器发送时，会分成</a:t>
            </a:r>
            <a:r>
              <a:rPr lang="en-US" altLang="zh-CN" sz="2700" b="1" dirty="0">
                <a:solidFill>
                  <a:srgbClr val="FF0000"/>
                </a:solidFill>
              </a:rPr>
              <a:t>HTTP</a:t>
            </a:r>
            <a:r>
              <a:rPr lang="zh-CN" altLang="en-US" sz="2700" b="1" dirty="0">
                <a:solidFill>
                  <a:srgbClr val="FF0000"/>
                </a:solidFill>
              </a:rPr>
              <a:t>头</a:t>
            </a:r>
            <a:r>
              <a:rPr lang="zh-CN" altLang="en-US" sz="2700" b="1" dirty="0">
                <a:solidFill>
                  <a:srgbClr val="000000"/>
                </a:solidFill>
              </a:rPr>
              <a:t>和</a:t>
            </a:r>
            <a:r>
              <a:rPr lang="en-US" altLang="zh-CN" sz="2700" b="1" dirty="0">
                <a:solidFill>
                  <a:srgbClr val="FF0000"/>
                </a:solidFill>
              </a:rPr>
              <a:t>HTTP</a:t>
            </a:r>
            <a:r>
              <a:rPr lang="zh-CN" altLang="en-US" sz="2700" b="1" dirty="0">
                <a:solidFill>
                  <a:srgbClr val="FF0000"/>
                </a:solidFill>
              </a:rPr>
              <a:t>正文体</a:t>
            </a:r>
            <a:r>
              <a:rPr lang="zh-CN" altLang="en-US" sz="2700" b="1" dirty="0">
                <a:solidFill>
                  <a:srgbClr val="000000"/>
                </a:solidFill>
              </a:rPr>
              <a:t>两部分来发送。其中头包含有关用户代理、服务器信息、内容类型等信息，这些信息通常</a:t>
            </a:r>
            <a:r>
              <a:rPr lang="zh-CN" altLang="en-US" sz="2700" b="1" dirty="0">
                <a:solidFill>
                  <a:srgbClr val="FF0000"/>
                </a:solidFill>
              </a:rPr>
              <a:t>以纯文本发送</a:t>
            </a:r>
            <a:r>
              <a:rPr lang="zh-CN" altLang="en-US" sz="2700" b="1" dirty="0">
                <a:solidFill>
                  <a:srgbClr val="000000"/>
                </a:solidFill>
              </a:rPr>
              <a:t>，因而不安全；而</a:t>
            </a:r>
            <a:r>
              <a:rPr lang="en-US" altLang="zh-CN" sz="2700" b="1" dirty="0">
                <a:solidFill>
                  <a:srgbClr val="000000"/>
                </a:solidFill>
              </a:rPr>
              <a:t>HTTP</a:t>
            </a:r>
            <a:r>
              <a:rPr lang="zh-CN" altLang="en-US" sz="2700" b="1" dirty="0">
                <a:solidFill>
                  <a:srgbClr val="000000"/>
                </a:solidFill>
              </a:rPr>
              <a:t>正文体包含正文实体，这些信息是</a:t>
            </a:r>
            <a:r>
              <a:rPr lang="zh-CN" altLang="en-US" sz="2700" b="1" dirty="0">
                <a:solidFill>
                  <a:srgbClr val="FF0000"/>
                </a:solidFill>
              </a:rPr>
              <a:t>编码后再发送</a:t>
            </a:r>
            <a:r>
              <a:rPr lang="zh-CN" altLang="en-US" sz="2700" b="1" dirty="0">
                <a:solidFill>
                  <a:srgbClr val="000000"/>
                </a:solidFill>
              </a:rPr>
              <a:t>的，所以比</a:t>
            </a:r>
            <a:r>
              <a:rPr lang="en-US" altLang="zh-CN" sz="2700" b="1" dirty="0">
                <a:solidFill>
                  <a:srgbClr val="000000"/>
                </a:solidFill>
              </a:rPr>
              <a:t>HTTP</a:t>
            </a:r>
            <a:r>
              <a:rPr lang="zh-CN" altLang="en-US" sz="2700" b="1" dirty="0">
                <a:solidFill>
                  <a:srgbClr val="000000"/>
                </a:solidFill>
              </a:rPr>
              <a:t>头发送的信息更安全。</a:t>
            </a:r>
            <a:endParaRPr lang="zh-CN" altLang="en-US" sz="2700" b="1" dirty="0">
              <a:solidFill>
                <a:srgbClr val="00000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419841"/>
          <p:cNvSpPr>
            <a:spLocks noGrp="1"/>
          </p:cNvSpPr>
          <p:nvPr>
            <p:ph type="title"/>
          </p:nvPr>
        </p:nvSpPr>
        <p:spPr>
          <a:xfrm>
            <a:off x="-317" y="57785"/>
            <a:ext cx="8229600" cy="904875"/>
          </a:xfrm>
        </p:spPr>
        <p:txBody>
          <a:bodyPr anchor="b"/>
          <a:p>
            <a:pPr marL="457200" indent="-457200" algn="l">
              <a:buClr>
                <a:srgbClr val="FF0000"/>
              </a:buClr>
              <a:buFont typeface="Arial" panose="020B0604020202020204" pitchFamily="34" charset="0"/>
              <a:buChar char="•"/>
            </a:pPr>
            <a:r>
              <a:rPr lang="en-US" altLang="zh-CN" sz="2900" b="1" dirty="0">
                <a:solidFill>
                  <a:schemeClr val="tx1"/>
                </a:solidFill>
                <a:effectLst/>
              </a:rPr>
              <a:t>POST</a:t>
            </a:r>
            <a:r>
              <a:rPr lang="zh-CN" altLang="en-US" sz="2900" b="1" dirty="0">
                <a:solidFill>
                  <a:schemeClr val="tx1"/>
                </a:solidFill>
                <a:effectLst/>
              </a:rPr>
              <a:t>和</a:t>
            </a:r>
            <a:r>
              <a:rPr lang="en-US" altLang="zh-CN" sz="2900" b="1" dirty="0">
                <a:solidFill>
                  <a:schemeClr val="tx1"/>
                </a:solidFill>
                <a:effectLst/>
              </a:rPr>
              <a:t>GET</a:t>
            </a:r>
            <a:r>
              <a:rPr lang="zh-CN" altLang="en-US" sz="2900" b="1" dirty="0">
                <a:solidFill>
                  <a:schemeClr val="tx1"/>
                </a:solidFill>
                <a:effectLst/>
              </a:rPr>
              <a:t>提交方法的比较</a:t>
            </a:r>
            <a:endParaRPr lang="zh-CN" altLang="en-US" sz="2900" b="1" dirty="0">
              <a:solidFill>
                <a:schemeClr val="tx1"/>
              </a:solidFill>
              <a:effectLst/>
            </a:endParaRPr>
          </a:p>
        </p:txBody>
      </p:sp>
      <p:sp>
        <p:nvSpPr>
          <p:cNvPr id="419843" name="内容占位符 419842"/>
          <p:cNvSpPr>
            <a:spLocks noGrp="1"/>
          </p:cNvSpPr>
          <p:nvPr>
            <p:ph idx="1"/>
          </p:nvPr>
        </p:nvSpPr>
        <p:spPr>
          <a:xfrm>
            <a:off x="230505" y="962660"/>
            <a:ext cx="8848725" cy="5732145"/>
          </a:xfrm>
        </p:spPr>
        <p:txBody>
          <a:bodyPr anchor="t"/>
          <a:p>
            <a:pPr>
              <a:lnSpc>
                <a:spcPct val="120000"/>
              </a:lnSpc>
              <a:spcBef>
                <a:spcPct val="0"/>
              </a:spcBef>
              <a:buClr>
                <a:srgbClr val="FF0000"/>
              </a:buClr>
              <a:buFont typeface="Wingdings" panose="05000000000000000000" charset="0"/>
              <a:buChar char=""/>
            </a:pPr>
            <a:r>
              <a:rPr lang="en-US" altLang="zh-CN" sz="2600" b="1" dirty="0">
                <a:solidFill>
                  <a:srgbClr val="000000"/>
                </a:solidFill>
              </a:rPr>
              <a:t>GET</a:t>
            </a:r>
            <a:r>
              <a:rPr lang="zh-CN" altLang="en-US" sz="2600" b="1" dirty="0">
                <a:solidFill>
                  <a:srgbClr val="000000"/>
                </a:solidFill>
              </a:rPr>
              <a:t>方法是将表单数据</a:t>
            </a:r>
            <a:r>
              <a:rPr lang="zh-CN" altLang="en-US" sz="2600" b="1" dirty="0">
                <a:solidFill>
                  <a:srgbClr val="FF0000"/>
                </a:solidFill>
              </a:rPr>
              <a:t>以</a:t>
            </a:r>
            <a:r>
              <a:rPr lang="en-US" altLang="zh-CN" sz="2600" b="1" dirty="0">
                <a:solidFill>
                  <a:srgbClr val="FF0000"/>
                </a:solidFill>
              </a:rPr>
              <a:t>HTTP</a:t>
            </a:r>
            <a:r>
              <a:rPr lang="zh-CN" altLang="en-US" sz="2600" b="1" dirty="0">
                <a:solidFill>
                  <a:srgbClr val="FF0000"/>
                </a:solidFill>
              </a:rPr>
              <a:t>头的形式附加到</a:t>
            </a:r>
            <a:r>
              <a:rPr lang="en-US" altLang="zh-CN" sz="2600" b="1" dirty="0">
                <a:solidFill>
                  <a:srgbClr val="FF0000"/>
                </a:solidFill>
              </a:rPr>
              <a:t>URL</a:t>
            </a:r>
            <a:r>
              <a:rPr lang="zh-CN" altLang="en-US" sz="2600" b="1" dirty="0">
                <a:solidFill>
                  <a:srgbClr val="FF0000"/>
                </a:solidFill>
              </a:rPr>
              <a:t>地址后面</a:t>
            </a:r>
            <a:r>
              <a:rPr lang="zh-CN" altLang="en-US" sz="2600" b="1" dirty="0">
                <a:solidFill>
                  <a:srgbClr val="000000"/>
                </a:solidFill>
              </a:rPr>
              <a:t>，因而不安全；而</a:t>
            </a:r>
            <a:r>
              <a:rPr lang="en-US" altLang="zh-CN" sz="2600" b="1" dirty="0">
                <a:solidFill>
                  <a:srgbClr val="000000"/>
                </a:solidFill>
              </a:rPr>
              <a:t>POST</a:t>
            </a:r>
            <a:r>
              <a:rPr lang="zh-CN" altLang="en-US" sz="2600" b="1" dirty="0">
                <a:solidFill>
                  <a:srgbClr val="000000"/>
                </a:solidFill>
              </a:rPr>
              <a:t>方法则是</a:t>
            </a:r>
            <a:r>
              <a:rPr lang="zh-CN" altLang="en-US" sz="2600" b="1" dirty="0">
                <a:solidFill>
                  <a:srgbClr val="FF0000"/>
                </a:solidFill>
              </a:rPr>
              <a:t>以</a:t>
            </a:r>
            <a:r>
              <a:rPr lang="en-US" altLang="zh-CN" sz="2600" b="1" dirty="0">
                <a:solidFill>
                  <a:srgbClr val="FF0000"/>
                </a:solidFill>
              </a:rPr>
              <a:t>HTTP</a:t>
            </a:r>
            <a:r>
              <a:rPr lang="zh-CN" altLang="en-US" sz="2600" b="1" dirty="0">
                <a:solidFill>
                  <a:srgbClr val="FF0000"/>
                </a:solidFill>
              </a:rPr>
              <a:t>正文体形式发送</a:t>
            </a:r>
            <a:r>
              <a:rPr lang="zh-CN" altLang="en-US" sz="2600" b="1" dirty="0">
                <a:solidFill>
                  <a:srgbClr val="000000"/>
                </a:solidFill>
              </a:rPr>
              <a:t>，因而相对比较安全。</a:t>
            </a:r>
            <a:endParaRPr lang="zh-CN" altLang="en-US" sz="2600" b="1" dirty="0">
              <a:solidFill>
                <a:srgbClr val="000000"/>
              </a:solidFill>
            </a:endParaRPr>
          </a:p>
          <a:p>
            <a:pPr>
              <a:lnSpc>
                <a:spcPct val="120000"/>
              </a:lnSpc>
              <a:spcBef>
                <a:spcPct val="0"/>
              </a:spcBef>
              <a:buClr>
                <a:srgbClr val="FF0000"/>
              </a:buClr>
              <a:buFont typeface="Wingdings" panose="05000000000000000000" charset="0"/>
              <a:buChar char=""/>
            </a:pPr>
            <a:r>
              <a:rPr lang="en-US" altLang="zh-CN" sz="2600" b="1" dirty="0">
                <a:solidFill>
                  <a:srgbClr val="000000"/>
                </a:solidFill>
              </a:rPr>
              <a:t>GET</a:t>
            </a:r>
            <a:r>
              <a:rPr lang="zh-CN" altLang="en-US" sz="2600" b="1" dirty="0">
                <a:solidFill>
                  <a:srgbClr val="000000"/>
                </a:solidFill>
              </a:rPr>
              <a:t>方法对传送数据的长度有限制，不能超过</a:t>
            </a:r>
            <a:r>
              <a:rPr lang="en-US" altLang="zh-CN" sz="2600" b="1" dirty="0">
                <a:solidFill>
                  <a:srgbClr val="000000"/>
                </a:solidFill>
              </a:rPr>
              <a:t>8K</a:t>
            </a:r>
            <a:r>
              <a:rPr lang="zh-CN" altLang="en-US" sz="2600" b="1" dirty="0">
                <a:solidFill>
                  <a:srgbClr val="000000"/>
                </a:solidFill>
              </a:rPr>
              <a:t>个字符；而</a:t>
            </a:r>
            <a:r>
              <a:rPr lang="en-US" altLang="zh-CN" sz="2600" b="1" dirty="0">
                <a:solidFill>
                  <a:srgbClr val="000000"/>
                </a:solidFill>
              </a:rPr>
              <a:t>POST</a:t>
            </a:r>
            <a:r>
              <a:rPr lang="zh-CN" altLang="en-US" sz="2600" b="1" dirty="0">
                <a:solidFill>
                  <a:srgbClr val="000000"/>
                </a:solidFill>
              </a:rPr>
              <a:t>方法无此限制。</a:t>
            </a:r>
            <a:endParaRPr lang="zh-CN" altLang="en-US" sz="2600" b="1" dirty="0">
              <a:solidFill>
                <a:srgbClr val="000000"/>
              </a:solidFill>
            </a:endParaRPr>
          </a:p>
          <a:p>
            <a:pPr>
              <a:lnSpc>
                <a:spcPct val="120000"/>
              </a:lnSpc>
              <a:spcBef>
                <a:spcPct val="0"/>
              </a:spcBef>
              <a:buClr>
                <a:srgbClr val="FF0000"/>
              </a:buClr>
              <a:buFont typeface="Wingdings" panose="05000000000000000000" charset="0"/>
              <a:buChar char=""/>
            </a:pPr>
            <a:r>
              <a:rPr lang="en-US" altLang="zh-CN" sz="2600" b="1" dirty="0">
                <a:solidFill>
                  <a:srgbClr val="000000"/>
                </a:solidFill>
              </a:rPr>
              <a:t>GET</a:t>
            </a:r>
            <a:r>
              <a:rPr lang="zh-CN" altLang="en-US" sz="2600" b="1" dirty="0">
                <a:solidFill>
                  <a:srgbClr val="000000"/>
                </a:solidFill>
              </a:rPr>
              <a:t>方法只能传送</a:t>
            </a:r>
            <a:r>
              <a:rPr lang="en-US" altLang="zh-CN" sz="2600" b="1" dirty="0">
                <a:solidFill>
                  <a:srgbClr val="000000"/>
                </a:solidFill>
              </a:rPr>
              <a:t>ASCII</a:t>
            </a:r>
            <a:r>
              <a:rPr lang="zh-CN" altLang="en-US" sz="2600" b="1" dirty="0">
                <a:solidFill>
                  <a:srgbClr val="000000"/>
                </a:solidFill>
              </a:rPr>
              <a:t>码的字符；而</a:t>
            </a:r>
            <a:r>
              <a:rPr lang="en-US" altLang="zh-CN" sz="2600" b="1" dirty="0">
                <a:solidFill>
                  <a:srgbClr val="000000"/>
                </a:solidFill>
              </a:rPr>
              <a:t>POST</a:t>
            </a:r>
            <a:r>
              <a:rPr lang="zh-CN" altLang="en-US" sz="2600" b="1" dirty="0">
                <a:solidFill>
                  <a:srgbClr val="000000"/>
                </a:solidFill>
              </a:rPr>
              <a:t>方法没有字符码的限制，它可以传送包含在</a:t>
            </a:r>
            <a:r>
              <a:rPr lang="en-US" altLang="zh-CN" sz="2600" b="1" dirty="0">
                <a:solidFill>
                  <a:srgbClr val="000000"/>
                </a:solidFill>
              </a:rPr>
              <a:t>ISO10646</a:t>
            </a:r>
            <a:r>
              <a:rPr lang="zh-CN" altLang="en-US" sz="2600" b="1" dirty="0">
                <a:solidFill>
                  <a:srgbClr val="000000"/>
                </a:solidFill>
              </a:rPr>
              <a:t>中的所有字符。</a:t>
            </a:r>
            <a:endParaRPr lang="zh-CN" altLang="en-US" sz="2600" b="1" dirty="0">
              <a:solidFill>
                <a:srgbClr val="000000"/>
              </a:solidFill>
            </a:endParaRPr>
          </a:p>
          <a:p>
            <a:pPr>
              <a:lnSpc>
                <a:spcPct val="120000"/>
              </a:lnSpc>
              <a:spcBef>
                <a:spcPct val="0"/>
              </a:spcBef>
              <a:buClr>
                <a:srgbClr val="FF0000"/>
              </a:buClr>
              <a:buFont typeface="Wingdings" panose="05000000000000000000" charset="0"/>
              <a:buChar char=""/>
            </a:pPr>
            <a:r>
              <a:rPr lang="zh-CN" altLang="en-US" sz="2600" b="1" dirty="0">
                <a:solidFill>
                  <a:srgbClr val="000000"/>
                </a:solidFill>
              </a:rPr>
              <a:t>表单默认的提交方法是</a:t>
            </a:r>
            <a:r>
              <a:rPr lang="en-US" altLang="zh-CN" sz="2600" b="1" dirty="0">
                <a:solidFill>
                  <a:srgbClr val="000000"/>
                </a:solidFill>
              </a:rPr>
              <a:t>GET</a:t>
            </a:r>
            <a:r>
              <a:rPr lang="zh-CN" altLang="en-US" sz="2600" b="1" dirty="0">
                <a:solidFill>
                  <a:srgbClr val="000000"/>
                </a:solidFill>
              </a:rPr>
              <a:t>，当数据涉及到保密问题或所传送的数据是用于执行插入或更新数据库操作时，必须使用</a:t>
            </a:r>
            <a:r>
              <a:rPr lang="en-US" altLang="zh-CN" sz="2600" b="1" dirty="0">
                <a:solidFill>
                  <a:srgbClr val="000000"/>
                </a:solidFill>
              </a:rPr>
              <a:t>POST</a:t>
            </a:r>
            <a:r>
              <a:rPr lang="zh-CN" altLang="en-US" sz="2600" b="1" dirty="0">
                <a:solidFill>
                  <a:srgbClr val="000000"/>
                </a:solidFill>
              </a:rPr>
              <a:t>方法；否则可以使用</a:t>
            </a:r>
            <a:r>
              <a:rPr lang="en-US" altLang="zh-CN" sz="2600" b="1" dirty="0">
                <a:solidFill>
                  <a:srgbClr val="000000"/>
                </a:solidFill>
              </a:rPr>
              <a:t>GET</a:t>
            </a:r>
            <a:r>
              <a:rPr lang="zh-CN" altLang="en-US" sz="2600" b="1" dirty="0">
                <a:solidFill>
                  <a:srgbClr val="000000"/>
                </a:solidFill>
              </a:rPr>
              <a:t>方法</a:t>
            </a:r>
            <a:r>
              <a:rPr lang="zh-CN" altLang="en-US" sz="2600" b="1" dirty="0">
                <a:solidFill>
                  <a:srgbClr val="000000"/>
                </a:solidFill>
                <a:sym typeface="+mn-ea"/>
              </a:rPr>
              <a:t>。</a:t>
            </a:r>
            <a:endParaRPr lang="zh-CN" altLang="en-US" sz="2600" b="1" dirty="0">
              <a:solidFill>
                <a:srgbClr val="00000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内容占位符 421889"/>
          <p:cNvSpPr>
            <a:spLocks noGrp="1"/>
          </p:cNvSpPr>
          <p:nvPr>
            <p:ph idx="1"/>
          </p:nvPr>
        </p:nvSpPr>
        <p:spPr>
          <a:xfrm>
            <a:off x="189230" y="938530"/>
            <a:ext cx="8938895" cy="5516245"/>
          </a:xfrm>
        </p:spPr>
        <p:txBody>
          <a:bodyPr anchor="t"/>
          <a:p>
            <a:pPr marL="360045" indent="-360045">
              <a:lnSpc>
                <a:spcPct val="126000"/>
              </a:lnSpc>
              <a:spcBef>
                <a:spcPts val="0"/>
              </a:spcBef>
              <a:spcAft>
                <a:spcPts val="0"/>
              </a:spcAft>
              <a:buClr>
                <a:srgbClr val="FF0000"/>
              </a:buClr>
            </a:pPr>
            <a:r>
              <a:rPr lang="zh-CN" altLang="en-US" sz="2900" b="1" dirty="0"/>
              <a:t>基本语法</a:t>
            </a:r>
            <a:endParaRPr lang="zh-CN" altLang="en-US" sz="2900" b="1" dirty="0"/>
          </a:p>
          <a:p>
            <a:pPr marL="990600" lvl="1" indent="-533400">
              <a:lnSpc>
                <a:spcPct val="110000"/>
              </a:lnSpc>
              <a:spcBef>
                <a:spcPts val="0"/>
              </a:spcBef>
              <a:buClr>
                <a:srgbClr val="FFFFCC"/>
              </a:buClr>
              <a:buNone/>
            </a:pPr>
            <a:r>
              <a:rPr lang="en-US" altLang="zh-CN" b="1" dirty="0" err="1">
                <a:solidFill>
                  <a:srgbClr val="000000"/>
                </a:solidFill>
              </a:rPr>
              <a:t>&lt;input type="type_name"</a:t>
            </a:r>
            <a:endParaRPr lang="en-US" altLang="zh-CN" b="1" dirty="0" err="1">
              <a:solidFill>
                <a:srgbClr val="000000"/>
              </a:solidFill>
            </a:endParaRPr>
          </a:p>
          <a:p>
            <a:pPr marL="990600" lvl="1" indent="-533400">
              <a:lnSpc>
                <a:spcPct val="110000"/>
              </a:lnSpc>
              <a:spcBef>
                <a:spcPts val="0"/>
              </a:spcBef>
              <a:buClr>
                <a:srgbClr val="FFFFCC"/>
              </a:buClr>
              <a:buNone/>
            </a:pPr>
            <a:r>
              <a:rPr lang="en-US" altLang="zh-CN" b="1" dirty="0" err="1">
                <a:solidFill>
                  <a:srgbClr val="000000"/>
                </a:solidFill>
              </a:rPr>
              <a:t>   name=</a:t>
            </a:r>
            <a:r>
              <a:rPr lang="en-US" altLang="zh-CN" b="1" dirty="0" err="1">
                <a:solidFill>
                  <a:srgbClr val="000000"/>
                </a:solidFill>
                <a:sym typeface="+mn-ea"/>
              </a:rPr>
              <a:t>"</a:t>
            </a:r>
            <a:r>
              <a:rPr lang="en-US" altLang="zh-CN" b="1" dirty="0" err="1">
                <a:solidFill>
                  <a:srgbClr val="000000"/>
                </a:solidFill>
              </a:rPr>
              <a:t>field_name</a:t>
            </a:r>
            <a:r>
              <a:rPr lang="en-US" altLang="zh-CN" b="1">
                <a:solidFill>
                  <a:srgbClr val="000000"/>
                </a:solidFill>
              </a:rPr>
              <a:t>"/&gt;</a:t>
            </a:r>
            <a:endParaRPr lang="en-US" altLang="zh-CN" b="1">
              <a:solidFill>
                <a:srgbClr val="000000"/>
              </a:solidFill>
            </a:endParaRPr>
          </a:p>
          <a:p>
            <a:pPr marL="360045" indent="-360045" algn="l">
              <a:lnSpc>
                <a:spcPct val="126000"/>
              </a:lnSpc>
              <a:spcBef>
                <a:spcPts val="0"/>
              </a:spcBef>
              <a:spcAft>
                <a:spcPts val="0"/>
              </a:spcAft>
              <a:buClr>
                <a:srgbClr val="FF0000"/>
              </a:buClr>
              <a:buSzTx/>
              <a:buFontTx/>
            </a:pPr>
            <a:r>
              <a:rPr lang="zh-CN" altLang="en-US" sz="2900" b="1" dirty="0"/>
              <a:t>语法解释</a:t>
            </a:r>
            <a:endParaRPr lang="zh-CN" altLang="en-US" sz="2900" b="1" dirty="0"/>
          </a:p>
          <a:p>
            <a:pPr marL="609600" indent="-609600">
              <a:lnSpc>
                <a:spcPct val="126000"/>
              </a:lnSpc>
              <a:spcBef>
                <a:spcPts val="0"/>
              </a:spcBef>
              <a:buClr>
                <a:srgbClr val="FFFF00"/>
              </a:buClr>
              <a:buNone/>
            </a:pPr>
            <a:r>
              <a:rPr lang="en-US" altLang="zh-CN" sz="2700" b="1" dirty="0">
                <a:solidFill>
                  <a:srgbClr val="000000"/>
                </a:solidFill>
              </a:rPr>
              <a:t>    type</a:t>
            </a:r>
            <a:r>
              <a:rPr lang="zh-CN" altLang="en-US" sz="2700" b="1" dirty="0">
                <a:solidFill>
                  <a:srgbClr val="000000"/>
                </a:solidFill>
              </a:rPr>
              <a:t>属性用于设置不同类型的输入元素，可设置的元素、的类型请参见下一页</a:t>
            </a:r>
            <a:r>
              <a:rPr lang="en-US" altLang="zh-CN" sz="2700" b="1" dirty="0">
                <a:solidFill>
                  <a:srgbClr val="000000"/>
                </a:solidFill>
              </a:rPr>
              <a:t>PPT</a:t>
            </a:r>
            <a:r>
              <a:rPr lang="zh-CN" altLang="en-US" sz="2700" b="1" dirty="0">
                <a:solidFill>
                  <a:srgbClr val="000000"/>
                </a:solidFill>
              </a:rPr>
              <a:t>；</a:t>
            </a:r>
            <a:r>
              <a:rPr lang="en-US" altLang="zh-CN" sz="2700" b="1" dirty="0">
                <a:solidFill>
                  <a:srgbClr val="000000"/>
                </a:solidFill>
              </a:rPr>
              <a:t>name</a:t>
            </a:r>
            <a:r>
              <a:rPr lang="zh-CN" altLang="en-US" sz="2700" b="1" dirty="0">
                <a:solidFill>
                  <a:srgbClr val="000000"/>
                </a:solidFill>
              </a:rPr>
              <a:t>属性指定表单元素的名称，名称必须唯一，</a:t>
            </a:r>
            <a:r>
              <a:rPr lang="zh-CN" altLang="en-US" sz="2700" b="1" dirty="0">
                <a:solidFill>
                  <a:srgbClr val="000000"/>
                </a:solidFill>
                <a:sym typeface="+mn-ea"/>
              </a:rPr>
              <a:t>服务端程序通过该名称访问表单元素</a:t>
            </a:r>
            <a:r>
              <a:rPr lang="zh-CN" altLang="en-US" sz="2700" b="1" dirty="0">
                <a:solidFill>
                  <a:srgbClr val="000000"/>
                </a:solidFill>
              </a:rPr>
              <a:t>。</a:t>
            </a:r>
            <a:endParaRPr lang="zh-CN" altLang="en-US" sz="2700" b="1" dirty="0">
              <a:solidFill>
                <a:srgbClr val="000000"/>
              </a:solidFill>
            </a:endParaRPr>
          </a:p>
        </p:txBody>
      </p:sp>
      <p:sp>
        <p:nvSpPr>
          <p:cNvPr id="37890" name="标题 421890"/>
          <p:cNvSpPr>
            <a:spLocks noGrp="1"/>
          </p:cNvSpPr>
          <p:nvPr>
            <p:ph type="title"/>
          </p:nvPr>
        </p:nvSpPr>
        <p:spPr>
          <a:xfrm>
            <a:off x="-1587" y="131128"/>
            <a:ext cx="8291512" cy="615950"/>
          </a:xfrm>
        </p:spPr>
        <p:txBody>
          <a:bodyPr wrap="square" lIns="91440" tIns="45720" rIns="91440" bIns="45720" anchor="ctr"/>
          <a:p>
            <a:pPr algn="l"/>
            <a:r>
              <a:rPr lang="en-US" altLang="zh-CN" sz="3600" b="1" dirty="0">
                <a:solidFill>
                  <a:srgbClr val="003366"/>
                </a:solidFill>
                <a:effectLst/>
              </a:rPr>
              <a:t>7.3 </a:t>
            </a:r>
            <a:r>
              <a:rPr lang="en-US" altLang="zh-CN" sz="3600" b="1">
                <a:solidFill>
                  <a:srgbClr val="003366"/>
                </a:solidFill>
                <a:effectLst/>
              </a:rPr>
              <a:t>&lt;input&gt;</a:t>
            </a:r>
            <a:r>
              <a:rPr lang="zh-CN" altLang="en-US" sz="3600" b="1" dirty="0">
                <a:solidFill>
                  <a:srgbClr val="003366"/>
                </a:solidFill>
                <a:effectLst/>
                <a:sym typeface="+mn-ea"/>
              </a:rPr>
              <a:t>输入标签</a:t>
            </a:r>
            <a:endParaRPr lang="en-US" altLang="zh-CN" sz="3600" b="1">
              <a:solidFill>
                <a:srgbClr val="003366"/>
              </a:solidFill>
              <a:effectLst/>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TABLE_BEAUTIFY" val="smartTable{b4b5175d-2b85-4517-87f0-15e642f2bcb4}"/>
</p:tagLst>
</file>

<file path=ppt/tags/tag2.xml><?xml version="1.0" encoding="utf-8"?>
<p:tagLst xmlns:p="http://schemas.openxmlformats.org/presentationml/2006/main">
  <p:tag name="KSO_WM_UNIT_PLACING_PICTURE_USER_VIEWPORT" val="{&quot;height&quot;:8691,&quot;width&quot;:13549}"/>
</p:tagLst>
</file>

<file path=ppt/theme/theme1.xml><?xml version="1.0" encoding="utf-8"?>
<a:theme xmlns:a="http://schemas.openxmlformats.org/drawingml/2006/main" name="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0</TotalTime>
  <Words>4328</Words>
  <Application>WPS 演示</Application>
  <PresentationFormat>在屏幕上显示</PresentationFormat>
  <Paragraphs>302</Paragraphs>
  <Slides>42</Slides>
  <Notes>48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17</vt:i4>
      </vt:variant>
      <vt:variant>
        <vt:lpstr>幻灯片标题</vt:lpstr>
      </vt:variant>
      <vt:variant>
        <vt:i4>42</vt:i4>
      </vt:variant>
    </vt:vector>
  </HeadingPairs>
  <TitlesOfParts>
    <vt:vector size="70" baseType="lpstr">
      <vt:lpstr>Arial</vt:lpstr>
      <vt:lpstr>宋体</vt:lpstr>
      <vt:lpstr>Wingdings</vt:lpstr>
      <vt:lpstr>Verdana</vt:lpstr>
      <vt:lpstr>Times New Roman</vt:lpstr>
      <vt:lpstr>Wingdings</vt:lpstr>
      <vt:lpstr>微软雅黑</vt:lpstr>
      <vt:lpstr>Arial Unicode MS</vt:lpstr>
      <vt:lpstr>Tahoma</vt:lpstr>
      <vt:lpstr>方正书宋简体</vt:lpstr>
      <vt:lpstr>Balloons</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第7讲 在网页中创建表单</vt:lpstr>
      <vt:lpstr>7.1 表单概述</vt:lpstr>
      <vt:lpstr>表单信息的处理过程</vt:lpstr>
      <vt:lpstr>PowerPoint 演示文稿</vt:lpstr>
      <vt:lpstr>7.2 表单标签&lt;form&gt;</vt:lpstr>
      <vt:lpstr>PowerPoint 演示文稿</vt:lpstr>
      <vt:lpstr>数据发送形式</vt:lpstr>
      <vt:lpstr>POST和GET提交方法的比较</vt:lpstr>
      <vt:lpstr>7.3 &lt;input&gt;输入标签</vt:lpstr>
      <vt:lpstr>PowerPoint 演示文稿</vt:lpstr>
      <vt:lpstr>1. 文本框</vt:lpstr>
      <vt:lpstr>文本框创建示例：</vt:lpstr>
      <vt:lpstr>2. 密码框password</vt:lpstr>
      <vt:lpstr>密码框创建示例：</vt:lpstr>
      <vt:lpstr>3. 隐藏域hidden</vt:lpstr>
      <vt:lpstr>4. 文件域file</vt:lpstr>
      <vt:lpstr>文件域创建示例：</vt:lpstr>
      <vt:lpstr>5. 单选框</vt:lpstr>
      <vt:lpstr>PowerPoint 演示文稿</vt:lpstr>
      <vt:lpstr>6. 复选框</vt:lpstr>
      <vt:lpstr>PowerPoint 演示文稿</vt:lpstr>
      <vt:lpstr>单选框和复选框创建示例：</vt:lpstr>
      <vt:lpstr>7. 提交按钮</vt:lpstr>
      <vt:lpstr>提交按钮创建示例：</vt:lpstr>
      <vt:lpstr>8. 普通按钮</vt:lpstr>
      <vt:lpstr>普通按钮创建示例：</vt:lpstr>
      <vt:lpstr>9. 重置按钮</vt:lpstr>
      <vt:lpstr>重置按钮创建示例：</vt:lpstr>
      <vt:lpstr>10. 图像按钮</vt:lpstr>
      <vt:lpstr>图像按钮创建示例：</vt:lpstr>
      <vt:lpstr>7.5 选择列表标签&lt;select&gt;、&lt;option&gt;</vt:lpstr>
      <vt:lpstr>PowerPoint 演示文稿</vt:lpstr>
      <vt:lpstr>PowerPoint 演示文稿</vt:lpstr>
      <vt:lpstr>1. 多项选择列表 </vt:lpstr>
      <vt:lpstr>PowerPoint 演示文稿</vt:lpstr>
      <vt:lpstr>&lt;select&gt;和&lt;option&gt; 标签属性</vt:lpstr>
      <vt:lpstr>多项选择列表创建示例：</vt:lpstr>
      <vt:lpstr>2. 下拉列表 </vt:lpstr>
      <vt:lpstr>PowerPoint 演示文稿</vt:lpstr>
      <vt:lpstr>下拉列表示例：</vt:lpstr>
      <vt:lpstr>7.6 文本域标签&lt;textarea&gt;</vt:lpstr>
      <vt:lpstr>文本域创建示例：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928</cp:revision>
  <dcterms:created xsi:type="dcterms:W3CDTF">2004-09-29T10:46:00Z</dcterms:created>
  <dcterms:modified xsi:type="dcterms:W3CDTF">2020-08-21T04:52:43Z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