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notesMasterIdLst>
    <p:notesMasterId r:id="rId6"/>
  </p:notesMasterIdLst>
  <p:sldIdLst>
    <p:sldId id="387" r:id="rId4"/>
    <p:sldId id="514" r:id="rId5"/>
    <p:sldId id="515" r:id="rId7"/>
    <p:sldId id="552" r:id="rId8"/>
    <p:sldId id="518" r:id="rId9"/>
    <p:sldId id="553" r:id="rId10"/>
    <p:sldId id="519" r:id="rId11"/>
    <p:sldId id="594" r:id="rId12"/>
    <p:sldId id="645" r:id="rId13"/>
    <p:sldId id="595" r:id="rId14"/>
    <p:sldId id="646" r:id="rId15"/>
    <p:sldId id="644" r:id="rId16"/>
    <p:sldId id="647" r:id="rId17"/>
    <p:sldId id="692" r:id="rId18"/>
    <p:sldId id="693" r:id="rId19"/>
    <p:sldId id="691" r:id="rId20"/>
    <p:sldId id="694" r:id="rId21"/>
    <p:sldId id="695" r:id="rId22"/>
    <p:sldId id="696" r:id="rId23"/>
    <p:sldId id="697" r:id="rId24"/>
    <p:sldId id="698" r:id="rId25"/>
    <p:sldId id="699" r:id="rId26"/>
    <p:sldId id="700" r:id="rId27"/>
    <p:sldId id="701" r:id="rId28"/>
    <p:sldId id="745" r:id="rId29"/>
    <p:sldId id="554" r:id="rId30"/>
    <p:sldId id="555" r:id="rId31"/>
    <p:sldId id="560" r:id="rId32"/>
    <p:sldId id="558" r:id="rId33"/>
    <p:sldId id="561" r:id="rId34"/>
    <p:sldId id="559" r:id="rId35"/>
    <p:sldId id="562" r:id="rId36"/>
    <p:sldId id="740" r:id="rId37"/>
    <p:sldId id="741" r:id="rId38"/>
    <p:sldId id="742" r:id="rId39"/>
    <p:sldId id="743" r:id="rId40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0000"/>
    <a:srgbClr val="003300"/>
    <a:srgbClr val="333300"/>
    <a:srgbClr val="003366"/>
    <a:srgbClr val="E7EAE6"/>
    <a:srgbClr val="CFD4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483"/>
    <p:restoredTop sz="93929"/>
  </p:normalViewPr>
  <p:slideViewPr>
    <p:cSldViewPr showGuides="1">
      <p:cViewPr varScale="1">
        <p:scale>
          <a:sx n="74" d="100"/>
          <a:sy n="74" d="100"/>
        </p:scale>
        <p:origin x="-1014" y="-84"/>
      </p:cViewPr>
      <p:guideLst>
        <p:guide orient="horz" pos="213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27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83650" name="页眉占位符 28364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sz="1200" dirty="0"/>
          </a:p>
        </p:txBody>
      </p:sp>
      <p:sp>
        <p:nvSpPr>
          <p:cNvPr id="283651" name="日期占位符 28365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zh-CN" altLang="en-US" sz="1200" dirty="0"/>
          </a:p>
        </p:txBody>
      </p:sp>
      <p:sp>
        <p:nvSpPr>
          <p:cNvPr id="283652" name="幻灯片图像占位符 283651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83653" name="文本占位符 283652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83654" name="页脚占位符 28365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endParaRPr lang="zh-CN" altLang="en-US" sz="1200" dirty="0"/>
          </a:p>
        </p:txBody>
      </p:sp>
      <p:sp>
        <p:nvSpPr>
          <p:cNvPr id="283655" name="灯片编号占位符 28365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3026" name="幻灯片图像占位符 513025"/>
          <p:cNvSpPr>
            <a:spLocks noRot="1" noTextEdit="1"/>
          </p:cNvSpPr>
          <p:nvPr>
            <p:ph type="sldImg"/>
          </p:nvPr>
        </p:nvSpPr>
        <p:spPr/>
      </p:sp>
      <p:sp>
        <p:nvSpPr>
          <p:cNvPr id="513027" name="文本占位符 513026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r>
              <a:rPr lang="en-US" altLang="zh-CN" dirty="0"/>
              <a:t> </a:t>
            </a:r>
            <a:endParaRPr lang="en-US" altLang="zh-CN"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4098" name="幻灯片图像占位符 644097"/>
          <p:cNvSpPr>
            <a:spLocks noRot="1" noTextEdit="1"/>
          </p:cNvSpPr>
          <p:nvPr>
            <p:ph type="sldImg"/>
          </p:nvPr>
        </p:nvSpPr>
        <p:spPr/>
      </p:sp>
      <p:sp>
        <p:nvSpPr>
          <p:cNvPr id="644099" name="文本占位符 644098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4098" name="幻灯片图像占位符 644097"/>
          <p:cNvSpPr>
            <a:spLocks noRot="1" noTextEdit="1"/>
          </p:cNvSpPr>
          <p:nvPr>
            <p:ph type="sldImg"/>
          </p:nvPr>
        </p:nvSpPr>
        <p:spPr/>
      </p:sp>
      <p:sp>
        <p:nvSpPr>
          <p:cNvPr id="644099" name="文本占位符 644098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4098" name="幻灯片图像占位符 644097"/>
          <p:cNvSpPr>
            <a:spLocks noRot="1" noTextEdit="1"/>
          </p:cNvSpPr>
          <p:nvPr>
            <p:ph type="sldImg"/>
          </p:nvPr>
        </p:nvSpPr>
        <p:spPr/>
      </p:sp>
      <p:sp>
        <p:nvSpPr>
          <p:cNvPr id="644099" name="文本占位符 644098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4098" name="幻灯片图像占位符 644097"/>
          <p:cNvSpPr>
            <a:spLocks noRot="1" noTextEdit="1"/>
          </p:cNvSpPr>
          <p:nvPr>
            <p:ph type="sldImg"/>
          </p:nvPr>
        </p:nvSpPr>
        <p:spPr/>
      </p:sp>
      <p:sp>
        <p:nvSpPr>
          <p:cNvPr id="644099" name="文本占位符 644098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5074" name="幻灯片图像占位符 515073"/>
          <p:cNvSpPr>
            <a:spLocks noRot="1" noTextEdit="1"/>
          </p:cNvSpPr>
          <p:nvPr>
            <p:ph type="sldImg"/>
          </p:nvPr>
        </p:nvSpPr>
        <p:spPr/>
      </p:sp>
      <p:sp>
        <p:nvSpPr>
          <p:cNvPr id="515075" name="文本占位符 515074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1218" name="幻灯片图像占位符 521217"/>
          <p:cNvSpPr>
            <a:spLocks noRot="1" noTextEdit="1"/>
          </p:cNvSpPr>
          <p:nvPr>
            <p:ph type="sldImg"/>
          </p:nvPr>
        </p:nvSpPr>
        <p:spPr/>
      </p:sp>
      <p:sp>
        <p:nvSpPr>
          <p:cNvPr id="521219" name="文本占位符 521218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6514" name="幻灯片图像占位符 576513"/>
          <p:cNvSpPr>
            <a:spLocks noRot="1" noTextEdit="1"/>
          </p:cNvSpPr>
          <p:nvPr>
            <p:ph type="sldImg"/>
          </p:nvPr>
        </p:nvSpPr>
        <p:spPr/>
      </p:sp>
      <p:sp>
        <p:nvSpPr>
          <p:cNvPr id="576515" name="文本占位符 576514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3266" name="幻灯片图像占位符 523265"/>
          <p:cNvSpPr>
            <a:spLocks noRot="1" noTextEdit="1"/>
          </p:cNvSpPr>
          <p:nvPr>
            <p:ph type="sldImg"/>
          </p:nvPr>
        </p:nvSpPr>
        <p:spPr/>
      </p:sp>
      <p:sp>
        <p:nvSpPr>
          <p:cNvPr id="523267" name="文本占位符 523266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2050" name="幻灯片图像占位符 642049"/>
          <p:cNvSpPr>
            <a:spLocks noRot="1" noTextEdit="1"/>
          </p:cNvSpPr>
          <p:nvPr>
            <p:ph type="sldImg"/>
          </p:nvPr>
        </p:nvSpPr>
        <p:spPr/>
      </p:sp>
      <p:sp>
        <p:nvSpPr>
          <p:cNvPr id="642051" name="文本占位符 642050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4098" name="幻灯片图像占位符 644097"/>
          <p:cNvSpPr>
            <a:spLocks noRot="1" noTextEdit="1"/>
          </p:cNvSpPr>
          <p:nvPr>
            <p:ph type="sldImg"/>
          </p:nvPr>
        </p:nvSpPr>
        <p:spPr/>
      </p:sp>
      <p:sp>
        <p:nvSpPr>
          <p:cNvPr id="644099" name="文本占位符 644098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4098" name="幻灯片图像占位符 644097"/>
          <p:cNvSpPr>
            <a:spLocks noRot="1" noTextEdit="1"/>
          </p:cNvSpPr>
          <p:nvPr>
            <p:ph type="sldImg"/>
          </p:nvPr>
        </p:nvSpPr>
        <p:spPr/>
      </p:sp>
      <p:sp>
        <p:nvSpPr>
          <p:cNvPr id="644099" name="文本占位符 644098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4098" name="幻灯片图像占位符 644097"/>
          <p:cNvSpPr>
            <a:spLocks noRot="1" noTextEdit="1"/>
          </p:cNvSpPr>
          <p:nvPr>
            <p:ph type="sldImg"/>
          </p:nvPr>
        </p:nvSpPr>
        <p:spPr/>
      </p:sp>
      <p:sp>
        <p:nvSpPr>
          <p:cNvPr id="644099" name="文本占位符 644098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95586" name="组合 195585"/>
          <p:cNvGrpSpPr/>
          <p:nvPr/>
        </p:nvGrpSpPr>
        <p:grpSpPr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195587" name="组合 195586"/>
            <p:cNvGrpSpPr/>
            <p:nvPr userDrawn="1"/>
          </p:nvGrpSpPr>
          <p:grpSpPr>
            <a:xfrm rot="-215207">
              <a:off x="3690" y="234"/>
              <a:ext cx="1857" cy="3625"/>
              <a:chOff x="3010" y="778"/>
              <a:chExt cx="1857" cy="3625"/>
            </a:xfrm>
          </p:grpSpPr>
          <p:sp>
            <p:nvSpPr>
              <p:cNvPr id="195588" name="任意多边形 195587"/>
              <p:cNvSpPr/>
              <p:nvPr userDrawn="1"/>
            </p:nvSpPr>
            <p:spPr>
              <a:xfrm rot="-9414770" flipV="1">
                <a:off x="3534" y="778"/>
                <a:ext cx="1333" cy="1485"/>
              </a:xfrm>
              <a:custGeom>
                <a:avLst/>
                <a:gdLst/>
                <a:ahLst/>
                <a:cxnLst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589" name="任意多边形 195588"/>
              <p:cNvSpPr/>
              <p:nvPr userDrawn="1"/>
            </p:nvSpPr>
            <p:spPr>
              <a:xfrm rot="-9414770" flipV="1">
                <a:off x="4029" y="1802"/>
                <a:ext cx="571" cy="531"/>
              </a:xfrm>
              <a:custGeom>
                <a:avLst/>
                <a:gdLst/>
                <a:ahLst/>
                <a:cxnLst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590" name="任意多边形 195589"/>
              <p:cNvSpPr/>
              <p:nvPr userDrawn="1"/>
            </p:nvSpPr>
            <p:spPr>
              <a:xfrm rot="-9414770" flipV="1">
                <a:off x="3639" y="2167"/>
                <a:ext cx="277" cy="249"/>
              </a:xfrm>
              <a:custGeom>
                <a:avLst/>
                <a:gdLst/>
                <a:ahLst/>
                <a:cxnLst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591" name="任意多边形 195590"/>
              <p:cNvSpPr/>
              <p:nvPr userDrawn="1"/>
            </p:nvSpPr>
            <p:spPr>
              <a:xfrm rot="-9414770" flipV="1">
                <a:off x="3979" y="977"/>
                <a:ext cx="245" cy="347"/>
              </a:xfrm>
              <a:custGeom>
                <a:avLst/>
                <a:gdLst/>
                <a:ahLst/>
                <a:cxnLst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592" name="任意多边形 195591"/>
              <p:cNvSpPr/>
              <p:nvPr userDrawn="1"/>
            </p:nvSpPr>
            <p:spPr>
              <a:xfrm rot="-9414770" flipV="1">
                <a:off x="3845" y="2207"/>
                <a:ext cx="103" cy="209"/>
              </a:xfrm>
              <a:custGeom>
                <a:avLst/>
                <a:gdLst/>
                <a:ahLst/>
                <a:cxnLst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593" name="任意多边形 195592"/>
              <p:cNvSpPr/>
              <p:nvPr userDrawn="1"/>
            </p:nvSpPr>
            <p:spPr>
              <a:xfrm rot="-9414770" flipV="1">
                <a:off x="3895" y="1325"/>
                <a:ext cx="120" cy="90"/>
              </a:xfrm>
              <a:custGeom>
                <a:avLst/>
                <a:gdLst/>
                <a:ahLst/>
                <a:cxnLst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594" name="任意多边形 195593"/>
              <p:cNvSpPr/>
              <p:nvPr userDrawn="1"/>
            </p:nvSpPr>
            <p:spPr>
              <a:xfrm rot="-9414770" flipV="1">
                <a:off x="3010" y="2344"/>
                <a:ext cx="330" cy="2059"/>
              </a:xfrm>
              <a:custGeom>
                <a:avLst/>
                <a:gdLst/>
                <a:ahLst/>
                <a:cxnLst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95595" name="任意多边形 195594"/>
            <p:cNvSpPr/>
            <p:nvPr userDrawn="1"/>
          </p:nvSpPr>
          <p:spPr>
            <a:xfrm rot="373331" flipH="1">
              <a:off x="22" y="1957"/>
              <a:ext cx="323" cy="649"/>
            </a:xfrm>
            <a:custGeom>
              <a:avLst/>
              <a:gdLst/>
              <a:ahLst/>
              <a:cxnLst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596" name="任意多边形 195595"/>
            <p:cNvSpPr/>
            <p:nvPr userDrawn="1"/>
          </p:nvSpPr>
          <p:spPr>
            <a:xfrm>
              <a:off x="168" y="1260"/>
              <a:ext cx="1259" cy="1532"/>
            </a:xfrm>
            <a:custGeom>
              <a:avLst/>
              <a:gdLst/>
              <a:ahLst/>
              <a:cxnLst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597" name="任意多边形 195596"/>
            <p:cNvSpPr/>
            <p:nvPr userDrawn="1"/>
          </p:nvSpPr>
          <p:spPr>
            <a:xfrm>
              <a:off x="0" y="2610"/>
              <a:ext cx="801" cy="459"/>
            </a:xfrm>
            <a:custGeom>
              <a:avLst/>
              <a:gdLst/>
              <a:ahLst/>
              <a:cxnLst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598" name="任意多边形 195597"/>
            <p:cNvSpPr/>
            <p:nvPr userDrawn="1"/>
          </p:nvSpPr>
          <p:spPr>
            <a:xfrm rot="373331" flipH="1">
              <a:off x="898" y="2855"/>
              <a:ext cx="354" cy="464"/>
            </a:xfrm>
            <a:custGeom>
              <a:avLst/>
              <a:gdLst/>
              <a:ahLst/>
              <a:cxnLst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599" name="任意多边形 195598"/>
            <p:cNvSpPr/>
            <p:nvPr userDrawn="1"/>
          </p:nvSpPr>
          <p:spPr>
            <a:xfrm rot="373331" flipH="1">
              <a:off x="799" y="2979"/>
              <a:ext cx="87" cy="274"/>
            </a:xfrm>
            <a:custGeom>
              <a:avLst/>
              <a:gdLst/>
              <a:ahLst/>
              <a:cxnLst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600" name="任意多边形 195599"/>
            <p:cNvSpPr/>
            <p:nvPr userDrawn="1"/>
          </p:nvSpPr>
          <p:spPr>
            <a:xfrm>
              <a:off x="1190" y="3273"/>
              <a:ext cx="1108" cy="1047"/>
            </a:xfrm>
            <a:custGeom>
              <a:avLst/>
              <a:gdLst/>
              <a:ahLst/>
              <a:cxnLst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95601" name="组合 195600"/>
            <p:cNvGrpSpPr/>
            <p:nvPr userDrawn="1"/>
          </p:nvGrpSpPr>
          <p:grpSpPr>
            <a:xfrm rot="3220060">
              <a:off x="2631" y="754"/>
              <a:ext cx="569" cy="637"/>
              <a:chOff x="1727" y="866"/>
              <a:chExt cx="129" cy="157"/>
            </a:xfrm>
          </p:grpSpPr>
          <p:sp>
            <p:nvSpPr>
              <p:cNvPr id="195602" name="任意多边形 195601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603" name="任意多边形 195602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604" name="任意多边形 195603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95605" name="组合 195604"/>
            <p:cNvGrpSpPr/>
            <p:nvPr userDrawn="1"/>
          </p:nvGrpSpPr>
          <p:grpSpPr>
            <a:xfrm rot="-6691250">
              <a:off x="3636" y="132"/>
              <a:ext cx="356" cy="607"/>
              <a:chOff x="1727" y="866"/>
              <a:chExt cx="129" cy="157"/>
            </a:xfrm>
          </p:grpSpPr>
          <p:sp>
            <p:nvSpPr>
              <p:cNvPr id="195606" name="任意多边形 195605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607" name="任意多边形 195606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608" name="任意多边形 195607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95609" name="组合 195608"/>
            <p:cNvGrpSpPr/>
            <p:nvPr userDrawn="1"/>
          </p:nvGrpSpPr>
          <p:grpSpPr>
            <a:xfrm rot="-13075160">
              <a:off x="668" y="3321"/>
              <a:ext cx="501" cy="502"/>
              <a:chOff x="1727" y="866"/>
              <a:chExt cx="129" cy="157"/>
            </a:xfrm>
          </p:grpSpPr>
          <p:sp>
            <p:nvSpPr>
              <p:cNvPr id="195610" name="任意多边形 195609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611" name="任意多边形 195610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612" name="任意多边形 195611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95613" name="组合 195612"/>
            <p:cNvGrpSpPr/>
            <p:nvPr userDrawn="1"/>
          </p:nvGrpSpPr>
          <p:grpSpPr>
            <a:xfrm rot="4106450" flipH="1">
              <a:off x="393" y="261"/>
              <a:ext cx="709" cy="892"/>
              <a:chOff x="1727" y="866"/>
              <a:chExt cx="129" cy="157"/>
            </a:xfrm>
          </p:grpSpPr>
          <p:sp>
            <p:nvSpPr>
              <p:cNvPr id="195614" name="任意多边形 195613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615" name="任意多边形 195614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616" name="任意多边形 195615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95617" name="组合 195616"/>
            <p:cNvGrpSpPr/>
            <p:nvPr userDrawn="1"/>
          </p:nvGrpSpPr>
          <p:grpSpPr>
            <a:xfrm rot="10015322" flipH="1">
              <a:off x="4625" y="2382"/>
              <a:ext cx="709" cy="892"/>
              <a:chOff x="1727" y="866"/>
              <a:chExt cx="129" cy="157"/>
            </a:xfrm>
          </p:grpSpPr>
          <p:sp>
            <p:nvSpPr>
              <p:cNvPr id="195618" name="任意多边形 195617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619" name="任意多边形 195618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620" name="任意多边形 195619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95621" name="任意多边形 195620"/>
            <p:cNvSpPr/>
            <p:nvPr userDrawn="1"/>
          </p:nvSpPr>
          <p:spPr>
            <a:xfrm>
              <a:off x="1217" y="2"/>
              <a:ext cx="862" cy="886"/>
            </a:xfrm>
            <a:custGeom>
              <a:avLst/>
              <a:gdLst/>
              <a:ahLst/>
              <a:cxnLst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622" name="任意多边形 195621"/>
            <p:cNvSpPr/>
            <p:nvPr userDrawn="1"/>
          </p:nvSpPr>
          <p:spPr>
            <a:xfrm rot="-11767473" flipV="1">
              <a:off x="2158" y="102"/>
              <a:ext cx="681" cy="593"/>
            </a:xfrm>
            <a:custGeom>
              <a:avLst/>
              <a:gdLst/>
              <a:ahLst/>
              <a:cxnLst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623" name="任意多边形 195622"/>
            <p:cNvSpPr/>
            <p:nvPr userDrawn="1"/>
          </p:nvSpPr>
          <p:spPr>
            <a:xfrm rot="-11767473" flipV="1">
              <a:off x="1997" y="858"/>
              <a:ext cx="330" cy="278"/>
            </a:xfrm>
            <a:custGeom>
              <a:avLst/>
              <a:gdLst/>
              <a:ahLst/>
              <a:cxnLst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624" name="任意多边形 195623"/>
            <p:cNvSpPr/>
            <p:nvPr userDrawn="1"/>
          </p:nvSpPr>
          <p:spPr>
            <a:xfrm rot="-11767473" flipV="1">
              <a:off x="2224" y="808"/>
              <a:ext cx="123" cy="233"/>
            </a:xfrm>
            <a:custGeom>
              <a:avLst/>
              <a:gdLst/>
              <a:ahLst/>
              <a:cxnLst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625" name="任意多边形 195624"/>
            <p:cNvSpPr/>
            <p:nvPr userDrawn="1"/>
          </p:nvSpPr>
          <p:spPr>
            <a:xfrm>
              <a:off x="1603" y="0"/>
              <a:ext cx="124" cy="121"/>
            </a:xfrm>
            <a:custGeom>
              <a:avLst/>
              <a:gdLst/>
              <a:ahLst/>
              <a:cxnLst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626" name="任意多边形 195625"/>
            <p:cNvSpPr/>
            <p:nvPr userDrawn="1"/>
          </p:nvSpPr>
          <p:spPr>
            <a:xfrm rot="-11767473" flipV="1">
              <a:off x="2173" y="1238"/>
              <a:ext cx="393" cy="2300"/>
            </a:xfrm>
            <a:custGeom>
              <a:avLst/>
              <a:gdLst/>
              <a:ahLst/>
              <a:cxnLst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627" name="任意多边形 195626"/>
            <p:cNvSpPr/>
            <p:nvPr userDrawn="1"/>
          </p:nvSpPr>
          <p:spPr>
            <a:xfrm>
              <a:off x="0" y="1848"/>
              <a:ext cx="36" cy="132"/>
            </a:xfrm>
            <a:custGeom>
              <a:avLst/>
              <a:gdLst/>
              <a:ahLst/>
              <a:cxnLst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95628" name="日期占位符 195627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>
                <a:latin typeface="Verdana" panose="020B0604030504040204" pitchFamily="34" charset="0"/>
              </a:defRPr>
            </a:lvl1pPr>
          </a:lstStyle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95629" name="页脚占位符 19562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>
                <a:latin typeface="Verdana" panose="020B060403050404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95630" name="灯片编号占位符 195629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400">
                <a:latin typeface="Verdana" panose="020B0604030504040204" pitchFamily="34" charset="0"/>
              </a:defRPr>
            </a:lvl1pPr>
          </a:lstStyle>
          <a:p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95631" name="标题 195630"/>
          <p:cNvSpPr>
            <a:spLocks noGrp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 sz="5200" b="1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95632" name="副标题 195631"/>
          <p:cNvSpPr>
            <a:spLocks noGrp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1pPr>
            <a:lvl2pPr marL="457200" lvl="1" indent="0" algn="ctr"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2pPr>
            <a:lvl3pPr marL="914400" lvl="2" indent="0" algn="ctr"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3pPr>
            <a:lvl4pPr marL="1371600" lvl="3" indent="0" algn="ctr"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4pPr>
            <a:lvl5pPr marL="1828800" lvl="4" indent="0" algn="ctr"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5pPr>
          </a:lstStyle>
          <a:p>
            <a:pPr lvl="0"/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ransition/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5828" y="103188"/>
            <a:ext cx="2060972" cy="59531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2913" y="103188"/>
            <a:ext cx="6063439" cy="59531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95586" name="组合 195585"/>
          <p:cNvGrpSpPr/>
          <p:nvPr/>
        </p:nvGrpSpPr>
        <p:grpSpPr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195587" name="组合 195586"/>
            <p:cNvGrpSpPr/>
            <p:nvPr userDrawn="1"/>
          </p:nvGrpSpPr>
          <p:grpSpPr>
            <a:xfrm rot="-215207">
              <a:off x="3690" y="234"/>
              <a:ext cx="1857" cy="3625"/>
              <a:chOff x="3010" y="778"/>
              <a:chExt cx="1857" cy="3625"/>
            </a:xfrm>
          </p:grpSpPr>
          <p:sp>
            <p:nvSpPr>
              <p:cNvPr id="195588" name="任意多边形 195587"/>
              <p:cNvSpPr/>
              <p:nvPr userDrawn="1"/>
            </p:nvSpPr>
            <p:spPr>
              <a:xfrm rot="-9414770" flipV="1">
                <a:off x="3534" y="778"/>
                <a:ext cx="1333" cy="1485"/>
              </a:xfrm>
              <a:custGeom>
                <a:avLst/>
                <a:gdLst/>
                <a:ahLst/>
                <a:cxnLst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589" name="任意多边形 195588"/>
              <p:cNvSpPr/>
              <p:nvPr userDrawn="1"/>
            </p:nvSpPr>
            <p:spPr>
              <a:xfrm rot="-9414770" flipV="1">
                <a:off x="4029" y="1802"/>
                <a:ext cx="571" cy="531"/>
              </a:xfrm>
              <a:custGeom>
                <a:avLst/>
                <a:gdLst/>
                <a:ahLst/>
                <a:cxnLst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590" name="任意多边形 195589"/>
              <p:cNvSpPr/>
              <p:nvPr userDrawn="1"/>
            </p:nvSpPr>
            <p:spPr>
              <a:xfrm rot="-9414770" flipV="1">
                <a:off x="3639" y="2167"/>
                <a:ext cx="277" cy="249"/>
              </a:xfrm>
              <a:custGeom>
                <a:avLst/>
                <a:gdLst/>
                <a:ahLst/>
                <a:cxnLst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591" name="任意多边形 195590"/>
              <p:cNvSpPr/>
              <p:nvPr userDrawn="1"/>
            </p:nvSpPr>
            <p:spPr>
              <a:xfrm rot="-9414770" flipV="1">
                <a:off x="3979" y="977"/>
                <a:ext cx="245" cy="347"/>
              </a:xfrm>
              <a:custGeom>
                <a:avLst/>
                <a:gdLst/>
                <a:ahLst/>
                <a:cxnLst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592" name="任意多边形 195591"/>
              <p:cNvSpPr/>
              <p:nvPr userDrawn="1"/>
            </p:nvSpPr>
            <p:spPr>
              <a:xfrm rot="-9414770" flipV="1">
                <a:off x="3845" y="2207"/>
                <a:ext cx="103" cy="209"/>
              </a:xfrm>
              <a:custGeom>
                <a:avLst/>
                <a:gdLst/>
                <a:ahLst/>
                <a:cxnLst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593" name="任意多边形 195592"/>
              <p:cNvSpPr/>
              <p:nvPr userDrawn="1"/>
            </p:nvSpPr>
            <p:spPr>
              <a:xfrm rot="-9414770" flipV="1">
                <a:off x="3895" y="1325"/>
                <a:ext cx="120" cy="90"/>
              </a:xfrm>
              <a:custGeom>
                <a:avLst/>
                <a:gdLst/>
                <a:ahLst/>
                <a:cxnLst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594" name="任意多边形 195593"/>
              <p:cNvSpPr/>
              <p:nvPr userDrawn="1"/>
            </p:nvSpPr>
            <p:spPr>
              <a:xfrm rot="-9414770" flipV="1">
                <a:off x="3010" y="2344"/>
                <a:ext cx="330" cy="2059"/>
              </a:xfrm>
              <a:custGeom>
                <a:avLst/>
                <a:gdLst/>
                <a:ahLst/>
                <a:cxnLst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95595" name="任意多边形 195594"/>
            <p:cNvSpPr/>
            <p:nvPr userDrawn="1"/>
          </p:nvSpPr>
          <p:spPr>
            <a:xfrm rot="373331" flipH="1">
              <a:off x="22" y="1957"/>
              <a:ext cx="323" cy="649"/>
            </a:xfrm>
            <a:custGeom>
              <a:avLst/>
              <a:gdLst/>
              <a:ahLst/>
              <a:cxnLst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596" name="任意多边形 195595"/>
            <p:cNvSpPr/>
            <p:nvPr userDrawn="1"/>
          </p:nvSpPr>
          <p:spPr>
            <a:xfrm>
              <a:off x="168" y="1260"/>
              <a:ext cx="1259" cy="1532"/>
            </a:xfrm>
            <a:custGeom>
              <a:avLst/>
              <a:gdLst/>
              <a:ahLst/>
              <a:cxnLst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597" name="任意多边形 195596"/>
            <p:cNvSpPr/>
            <p:nvPr userDrawn="1"/>
          </p:nvSpPr>
          <p:spPr>
            <a:xfrm>
              <a:off x="0" y="2610"/>
              <a:ext cx="801" cy="459"/>
            </a:xfrm>
            <a:custGeom>
              <a:avLst/>
              <a:gdLst/>
              <a:ahLst/>
              <a:cxnLst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598" name="任意多边形 195597"/>
            <p:cNvSpPr/>
            <p:nvPr userDrawn="1"/>
          </p:nvSpPr>
          <p:spPr>
            <a:xfrm rot="373331" flipH="1">
              <a:off x="898" y="2855"/>
              <a:ext cx="354" cy="464"/>
            </a:xfrm>
            <a:custGeom>
              <a:avLst/>
              <a:gdLst/>
              <a:ahLst/>
              <a:cxnLst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599" name="任意多边形 195598"/>
            <p:cNvSpPr/>
            <p:nvPr userDrawn="1"/>
          </p:nvSpPr>
          <p:spPr>
            <a:xfrm rot="373331" flipH="1">
              <a:off x="799" y="2979"/>
              <a:ext cx="87" cy="274"/>
            </a:xfrm>
            <a:custGeom>
              <a:avLst/>
              <a:gdLst/>
              <a:ahLst/>
              <a:cxnLst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600" name="任意多边形 195599"/>
            <p:cNvSpPr/>
            <p:nvPr userDrawn="1"/>
          </p:nvSpPr>
          <p:spPr>
            <a:xfrm>
              <a:off x="1190" y="3273"/>
              <a:ext cx="1108" cy="1047"/>
            </a:xfrm>
            <a:custGeom>
              <a:avLst/>
              <a:gdLst/>
              <a:ahLst/>
              <a:cxnLst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95601" name="组合 195600"/>
            <p:cNvGrpSpPr/>
            <p:nvPr userDrawn="1"/>
          </p:nvGrpSpPr>
          <p:grpSpPr>
            <a:xfrm rot="3220060">
              <a:off x="2631" y="754"/>
              <a:ext cx="569" cy="637"/>
              <a:chOff x="1727" y="866"/>
              <a:chExt cx="129" cy="157"/>
            </a:xfrm>
          </p:grpSpPr>
          <p:sp>
            <p:nvSpPr>
              <p:cNvPr id="195602" name="任意多边形 195601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603" name="任意多边形 195602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604" name="任意多边形 195603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95605" name="组合 195604"/>
            <p:cNvGrpSpPr/>
            <p:nvPr userDrawn="1"/>
          </p:nvGrpSpPr>
          <p:grpSpPr>
            <a:xfrm rot="-6691250">
              <a:off x="3636" y="132"/>
              <a:ext cx="356" cy="607"/>
              <a:chOff x="1727" y="866"/>
              <a:chExt cx="129" cy="157"/>
            </a:xfrm>
          </p:grpSpPr>
          <p:sp>
            <p:nvSpPr>
              <p:cNvPr id="195606" name="任意多边形 195605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607" name="任意多边形 195606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608" name="任意多边形 195607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95609" name="组合 195608"/>
            <p:cNvGrpSpPr/>
            <p:nvPr userDrawn="1"/>
          </p:nvGrpSpPr>
          <p:grpSpPr>
            <a:xfrm rot="-13075160">
              <a:off x="668" y="3321"/>
              <a:ext cx="501" cy="502"/>
              <a:chOff x="1727" y="866"/>
              <a:chExt cx="129" cy="157"/>
            </a:xfrm>
          </p:grpSpPr>
          <p:sp>
            <p:nvSpPr>
              <p:cNvPr id="195610" name="任意多边形 195609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611" name="任意多边形 195610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612" name="任意多边形 195611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95613" name="组合 195612"/>
            <p:cNvGrpSpPr/>
            <p:nvPr userDrawn="1"/>
          </p:nvGrpSpPr>
          <p:grpSpPr>
            <a:xfrm rot="4106450" flipH="1">
              <a:off x="393" y="261"/>
              <a:ext cx="709" cy="892"/>
              <a:chOff x="1727" y="866"/>
              <a:chExt cx="129" cy="157"/>
            </a:xfrm>
          </p:grpSpPr>
          <p:sp>
            <p:nvSpPr>
              <p:cNvPr id="195614" name="任意多边形 195613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615" name="任意多边形 195614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616" name="任意多边形 195615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95617" name="组合 195616"/>
            <p:cNvGrpSpPr/>
            <p:nvPr userDrawn="1"/>
          </p:nvGrpSpPr>
          <p:grpSpPr>
            <a:xfrm rot="10015322" flipH="1">
              <a:off x="4625" y="2382"/>
              <a:ext cx="709" cy="892"/>
              <a:chOff x="1727" y="866"/>
              <a:chExt cx="129" cy="157"/>
            </a:xfrm>
          </p:grpSpPr>
          <p:sp>
            <p:nvSpPr>
              <p:cNvPr id="195618" name="任意多边形 195617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619" name="任意多边形 195618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620" name="任意多边形 195619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95621" name="任意多边形 195620"/>
            <p:cNvSpPr/>
            <p:nvPr userDrawn="1"/>
          </p:nvSpPr>
          <p:spPr>
            <a:xfrm>
              <a:off x="1217" y="2"/>
              <a:ext cx="862" cy="886"/>
            </a:xfrm>
            <a:custGeom>
              <a:avLst/>
              <a:gdLst/>
              <a:ahLst/>
              <a:cxnLst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622" name="任意多边形 195621"/>
            <p:cNvSpPr/>
            <p:nvPr userDrawn="1"/>
          </p:nvSpPr>
          <p:spPr>
            <a:xfrm rot="-11767473" flipV="1">
              <a:off x="2158" y="102"/>
              <a:ext cx="681" cy="593"/>
            </a:xfrm>
            <a:custGeom>
              <a:avLst/>
              <a:gdLst/>
              <a:ahLst/>
              <a:cxnLst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623" name="任意多边形 195622"/>
            <p:cNvSpPr/>
            <p:nvPr userDrawn="1"/>
          </p:nvSpPr>
          <p:spPr>
            <a:xfrm rot="-11767473" flipV="1">
              <a:off x="1997" y="858"/>
              <a:ext cx="330" cy="278"/>
            </a:xfrm>
            <a:custGeom>
              <a:avLst/>
              <a:gdLst/>
              <a:ahLst/>
              <a:cxnLst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624" name="任意多边形 195623"/>
            <p:cNvSpPr/>
            <p:nvPr userDrawn="1"/>
          </p:nvSpPr>
          <p:spPr>
            <a:xfrm rot="-11767473" flipV="1">
              <a:off x="2224" y="808"/>
              <a:ext cx="123" cy="233"/>
            </a:xfrm>
            <a:custGeom>
              <a:avLst/>
              <a:gdLst/>
              <a:ahLst/>
              <a:cxnLst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625" name="任意多边形 195624"/>
            <p:cNvSpPr/>
            <p:nvPr userDrawn="1"/>
          </p:nvSpPr>
          <p:spPr>
            <a:xfrm>
              <a:off x="1603" y="0"/>
              <a:ext cx="124" cy="121"/>
            </a:xfrm>
            <a:custGeom>
              <a:avLst/>
              <a:gdLst/>
              <a:ahLst/>
              <a:cxnLst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626" name="任意多边形 195625"/>
            <p:cNvSpPr/>
            <p:nvPr userDrawn="1"/>
          </p:nvSpPr>
          <p:spPr>
            <a:xfrm rot="-11767473" flipV="1">
              <a:off x="2173" y="1238"/>
              <a:ext cx="393" cy="2300"/>
            </a:xfrm>
            <a:custGeom>
              <a:avLst/>
              <a:gdLst/>
              <a:ahLst/>
              <a:cxnLst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627" name="任意多边形 195626"/>
            <p:cNvSpPr/>
            <p:nvPr userDrawn="1"/>
          </p:nvSpPr>
          <p:spPr>
            <a:xfrm>
              <a:off x="0" y="1848"/>
              <a:ext cx="36" cy="132"/>
            </a:xfrm>
            <a:custGeom>
              <a:avLst/>
              <a:gdLst/>
              <a:ahLst/>
              <a:cxnLst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95628" name="日期占位符 195627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>
                <a:latin typeface="Verdana" panose="020B0604030504040204" pitchFamily="34" charset="0"/>
              </a:defRPr>
            </a:lvl1pPr>
          </a:lstStyle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95629" name="页脚占位符 19562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>
                <a:latin typeface="Verdana" panose="020B060403050404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95630" name="灯片编号占位符 195629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400">
                <a:latin typeface="Verdana" panose="020B0604030504040204" pitchFamily="34" charset="0"/>
              </a:defRPr>
            </a:lvl1pPr>
          </a:lstStyle>
          <a:p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95631" name="标题 195630"/>
          <p:cNvSpPr>
            <a:spLocks noGrp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 sz="5200" b="1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95632" name="副标题 195631"/>
          <p:cNvSpPr>
            <a:spLocks noGrp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1pPr>
            <a:lvl2pPr marL="457200" lvl="1" indent="0" algn="ctr"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2pPr>
            <a:lvl3pPr marL="914400" lvl="2" indent="0" algn="ctr"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3pPr>
            <a:lvl4pPr marL="1371600" lvl="3" indent="0" algn="ctr"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4pPr>
            <a:lvl5pPr marL="1828800" lvl="4" indent="0" algn="ctr"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5pPr>
          </a:lstStyle>
          <a:p>
            <a:pPr lvl="0"/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ransition/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4561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4561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5828" y="103188"/>
            <a:ext cx="2060972" cy="59531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2913" y="103188"/>
            <a:ext cx="6063439" cy="59531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4561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4561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94562" name="组合 194561"/>
          <p:cNvGrpSpPr/>
          <p:nvPr/>
        </p:nvGrpSpPr>
        <p:grpSpPr>
          <a:xfrm>
            <a:off x="-7937" y="0"/>
            <a:ext cx="2833687" cy="6856413"/>
            <a:chOff x="-5" y="0"/>
            <a:chExt cx="1785" cy="4319"/>
          </a:xfrm>
        </p:grpSpPr>
        <p:sp>
          <p:nvSpPr>
            <p:cNvPr id="194563" name="任意多边形 194562"/>
            <p:cNvSpPr/>
            <p:nvPr/>
          </p:nvSpPr>
          <p:spPr>
            <a:xfrm>
              <a:off x="-5" y="3262"/>
              <a:ext cx="472" cy="802"/>
            </a:xfrm>
            <a:custGeom>
              <a:avLst/>
              <a:gdLst/>
              <a:ahLst/>
              <a:cxnLst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94564" name="组合 194563"/>
            <p:cNvGrpSpPr/>
            <p:nvPr/>
          </p:nvGrpSpPr>
          <p:grpSpPr>
            <a:xfrm rot="-6635092" flipH="1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194565" name="任意多边形 194564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66" name="任意多边形 194565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67" name="任意多边形 194566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94568" name="任意多边形 194567"/>
            <p:cNvSpPr/>
            <p:nvPr/>
          </p:nvSpPr>
          <p:spPr>
            <a:xfrm>
              <a:off x="90" y="1736"/>
              <a:ext cx="710" cy="768"/>
            </a:xfrm>
            <a:custGeom>
              <a:avLst/>
              <a:gdLst/>
              <a:ahLst/>
              <a:cxnLst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94569" name="组合 194568"/>
            <p:cNvGrpSpPr/>
            <p:nvPr/>
          </p:nvGrpSpPr>
          <p:grpSpPr>
            <a:xfrm rot="416244">
              <a:off x="9" y="1746"/>
              <a:ext cx="1771" cy="1741"/>
              <a:chOff x="41" y="2787"/>
              <a:chExt cx="902" cy="833"/>
            </a:xfrm>
          </p:grpSpPr>
          <p:sp>
            <p:nvSpPr>
              <p:cNvPr id="194570" name="任意多边形 194569"/>
              <p:cNvSpPr/>
              <p:nvPr userDrawn="1"/>
            </p:nvSpPr>
            <p:spPr>
              <a:xfrm rot="373331" flipH="1">
                <a:off x="125" y="2787"/>
                <a:ext cx="313" cy="303"/>
              </a:xfrm>
              <a:custGeom>
                <a:avLst/>
                <a:gdLst/>
                <a:ahLst/>
                <a:cxnLst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71" name="任意多边形 194570"/>
              <p:cNvSpPr/>
              <p:nvPr userDrawn="1"/>
            </p:nvSpPr>
            <p:spPr>
              <a:xfrm rot="373331" flipH="1">
                <a:off x="41" y="2843"/>
                <a:ext cx="262" cy="308"/>
              </a:xfrm>
              <a:custGeom>
                <a:avLst/>
                <a:gdLst/>
                <a:ahLst/>
                <a:cxnLst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72" name="任意多边形 194571"/>
              <p:cNvSpPr/>
              <p:nvPr userDrawn="1"/>
            </p:nvSpPr>
            <p:spPr>
              <a:xfrm rot="373331" flipH="1">
                <a:off x="121" y="2907"/>
                <a:ext cx="93" cy="156"/>
              </a:xfrm>
              <a:custGeom>
                <a:avLst/>
                <a:gdLst/>
                <a:ahLst/>
                <a:cxnLst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73" name="任意多边形 194572"/>
              <p:cNvSpPr/>
              <p:nvPr userDrawn="1"/>
            </p:nvSpPr>
            <p:spPr>
              <a:xfrm rot="373331" flipH="1">
                <a:off x="313" y="3110"/>
                <a:ext cx="85" cy="93"/>
              </a:xfrm>
              <a:custGeom>
                <a:avLst/>
                <a:gdLst/>
                <a:ahLst/>
                <a:cxnLst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74" name="任意多边形 194573"/>
              <p:cNvSpPr/>
              <p:nvPr userDrawn="1"/>
            </p:nvSpPr>
            <p:spPr>
              <a:xfrm rot="373331" flipH="1">
                <a:off x="289" y="3135"/>
                <a:ext cx="21" cy="55"/>
              </a:xfrm>
              <a:custGeom>
                <a:avLst/>
                <a:gdLst/>
                <a:ahLst/>
                <a:cxnLst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194575" name="组合 194574"/>
              <p:cNvGrpSpPr/>
              <p:nvPr userDrawn="1"/>
            </p:nvGrpSpPr>
            <p:grpSpPr>
              <a:xfrm rot="10886446" flipH="1">
                <a:off x="335" y="3251"/>
                <a:ext cx="608" cy="369"/>
                <a:chOff x="-366" y="1704"/>
                <a:chExt cx="608" cy="369"/>
              </a:xfrm>
            </p:grpSpPr>
            <p:sp>
              <p:nvSpPr>
                <p:cNvPr id="194576" name="任意多边形 194575"/>
                <p:cNvSpPr/>
                <p:nvPr userDrawn="1"/>
              </p:nvSpPr>
              <p:spPr>
                <a:xfrm rot="4200091">
                  <a:off x="-242" y="1806"/>
                  <a:ext cx="143" cy="390"/>
                </a:xfrm>
                <a:custGeom>
                  <a:avLst/>
                  <a:gdLst/>
                  <a:ahLst/>
                  <a:cxnLst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94577" name="任意多边形 194576"/>
                <p:cNvSpPr/>
                <p:nvPr userDrawn="1"/>
              </p:nvSpPr>
              <p:spPr>
                <a:xfrm rot="4200091">
                  <a:off x="124" y="1760"/>
                  <a:ext cx="33" cy="160"/>
                </a:xfrm>
                <a:custGeom>
                  <a:avLst/>
                  <a:gdLst/>
                  <a:ahLst/>
                  <a:cxnLst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94578" name="任意多边形 194577"/>
                <p:cNvSpPr/>
                <p:nvPr userDrawn="1"/>
              </p:nvSpPr>
              <p:spPr>
                <a:xfrm rot="4200091">
                  <a:off x="198" y="1720"/>
                  <a:ext cx="60" cy="27"/>
                </a:xfrm>
                <a:custGeom>
                  <a:avLst/>
                  <a:gdLst/>
                  <a:ahLst/>
                  <a:cxnLst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  <p:grpSp>
          <p:nvGrpSpPr>
            <p:cNvPr id="194579" name="组合 194578"/>
            <p:cNvGrpSpPr/>
            <p:nvPr/>
          </p:nvGrpSpPr>
          <p:grpSpPr>
            <a:xfrm rot="-15351438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194580" name="任意多边形 194579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81" name="任意多边形 194580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82" name="任意多边形 194581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94583" name="组合 194582"/>
            <p:cNvGrpSpPr/>
            <p:nvPr/>
          </p:nvGrpSpPr>
          <p:grpSpPr>
            <a:xfrm rot="5003157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194584" name="任意多边形 194583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85" name="任意多边形 194584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86" name="任意多边形 194585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94587" name="组合 194586"/>
            <p:cNvGrpSpPr/>
            <p:nvPr/>
          </p:nvGrpSpPr>
          <p:grpSpPr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194588" name="任意多边形 194587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89" name="任意多边形 194588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90" name="任意多边形 194589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94591" name="任意多边形 194590"/>
            <p:cNvSpPr/>
            <p:nvPr/>
          </p:nvSpPr>
          <p:spPr>
            <a:xfrm>
              <a:off x="87" y="94"/>
              <a:ext cx="699" cy="756"/>
            </a:xfrm>
            <a:custGeom>
              <a:avLst/>
              <a:gdLst/>
              <a:ahLst/>
              <a:cxnLst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592" name="任意多边形 194591"/>
            <p:cNvSpPr/>
            <p:nvPr/>
          </p:nvSpPr>
          <p:spPr>
            <a:xfrm rot="828663">
              <a:off x="242" y="3404"/>
              <a:ext cx="132" cy="167"/>
            </a:xfrm>
            <a:custGeom>
              <a:avLst/>
              <a:gdLst/>
              <a:ahLst/>
              <a:cxnLst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593" name="任意多边形 194592"/>
            <p:cNvSpPr/>
            <p:nvPr/>
          </p:nvSpPr>
          <p:spPr>
            <a:xfrm rot="828663">
              <a:off x="266" y="3592"/>
              <a:ext cx="66" cy="43"/>
            </a:xfrm>
            <a:custGeom>
              <a:avLst/>
              <a:gdLst/>
              <a:ahLst/>
              <a:cxnLst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594" name="任意多边形 194593"/>
            <p:cNvSpPr/>
            <p:nvPr/>
          </p:nvSpPr>
          <p:spPr>
            <a:xfrm>
              <a:off x="11" y="4110"/>
              <a:ext cx="118" cy="209"/>
            </a:xfrm>
            <a:custGeom>
              <a:avLst/>
              <a:gdLst/>
              <a:ahLst/>
              <a:cxnLst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595" name="任意多边形 194594"/>
            <p:cNvSpPr/>
            <p:nvPr/>
          </p:nvSpPr>
          <p:spPr>
            <a:xfrm>
              <a:off x="0" y="3968"/>
              <a:ext cx="130" cy="128"/>
            </a:xfrm>
            <a:custGeom>
              <a:avLst/>
              <a:gdLst/>
              <a:ahLst/>
              <a:cxnLst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596" name="任意多边形 194595"/>
            <p:cNvSpPr/>
            <p:nvPr/>
          </p:nvSpPr>
          <p:spPr>
            <a:xfrm>
              <a:off x="0" y="3949"/>
              <a:ext cx="47" cy="86"/>
            </a:xfrm>
            <a:custGeom>
              <a:avLst/>
              <a:gdLst/>
              <a:ahLst/>
              <a:cxnLst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597" name="任意多边形 194596"/>
            <p:cNvSpPr/>
            <p:nvPr/>
          </p:nvSpPr>
          <p:spPr>
            <a:xfrm>
              <a:off x="0" y="3239"/>
              <a:ext cx="497" cy="740"/>
            </a:xfrm>
            <a:custGeom>
              <a:avLst/>
              <a:gdLst/>
              <a:ahLst/>
              <a:cxnLst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598" name="任意多边形 194597"/>
            <p:cNvSpPr/>
            <p:nvPr/>
          </p:nvSpPr>
          <p:spPr>
            <a:xfrm rot="1584153">
              <a:off x="20" y="410"/>
              <a:ext cx="344" cy="245"/>
            </a:xfrm>
            <a:custGeom>
              <a:avLst/>
              <a:gdLst/>
              <a:ahLst/>
              <a:cxnLst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599" name="任意多边形 194598"/>
            <p:cNvSpPr/>
            <p:nvPr/>
          </p:nvSpPr>
          <p:spPr>
            <a:xfrm rot="1584153">
              <a:off x="242" y="756"/>
              <a:ext cx="167" cy="115"/>
            </a:xfrm>
            <a:custGeom>
              <a:avLst/>
              <a:gdLst/>
              <a:ahLst/>
              <a:cxnLst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600" name="任意多边形 194599"/>
            <p:cNvSpPr/>
            <p:nvPr/>
          </p:nvSpPr>
          <p:spPr>
            <a:xfrm rot="1584153">
              <a:off x="574" y="286"/>
              <a:ext cx="147" cy="160"/>
            </a:xfrm>
            <a:custGeom>
              <a:avLst/>
              <a:gdLst/>
              <a:ahLst/>
              <a:cxnLst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601" name="任意多边形 194600"/>
            <p:cNvSpPr/>
            <p:nvPr/>
          </p:nvSpPr>
          <p:spPr>
            <a:xfrm rot="1584153">
              <a:off x="236" y="721"/>
              <a:ext cx="62" cy="97"/>
            </a:xfrm>
            <a:custGeom>
              <a:avLst/>
              <a:gdLst/>
              <a:ahLst/>
              <a:cxnLst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602" name="任意多边形 194601"/>
            <p:cNvSpPr/>
            <p:nvPr/>
          </p:nvSpPr>
          <p:spPr>
            <a:xfrm rot="1584153">
              <a:off x="585" y="466"/>
              <a:ext cx="72" cy="41"/>
            </a:xfrm>
            <a:custGeom>
              <a:avLst/>
              <a:gdLst/>
              <a:ahLst/>
              <a:cxnLst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603" name="任意多边形 194602"/>
            <p:cNvSpPr/>
            <p:nvPr/>
          </p:nvSpPr>
          <p:spPr>
            <a:xfrm>
              <a:off x="0" y="886"/>
              <a:ext cx="360" cy="650"/>
            </a:xfrm>
            <a:custGeom>
              <a:avLst/>
              <a:gdLst/>
              <a:ahLst/>
              <a:cxnLst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604" name="任意多边形 194603"/>
            <p:cNvSpPr/>
            <p:nvPr/>
          </p:nvSpPr>
          <p:spPr>
            <a:xfrm rot="1584153">
              <a:off x="56" y="84"/>
              <a:ext cx="804" cy="686"/>
            </a:xfrm>
            <a:custGeom>
              <a:avLst/>
              <a:gdLst/>
              <a:ahLst/>
              <a:cxnLst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94605" name="标题 194604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94606" name="文本占位符 19460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45611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94607" name="日期占位符 194606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latin typeface="Verdana" panose="020B0604030504040204" pitchFamily="34" charset="0"/>
              </a:defRPr>
            </a:lvl1pPr>
          </a:lstStyle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94608" name="页脚占位符 194607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latin typeface="Verdana" panose="020B0604030504040204" pitchFamily="34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94609" name="灯片编号占位符 194608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latin typeface="Verdana" panose="020B0604030504040204" pitchFamily="34" charset="0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/>
  <p:hf sldNum="0" hdr="0" ftr="0" dt="0"/>
  <p:txStyles>
    <p:titleStyle>
      <a:lvl1pPr marL="0" lvl="0" indent="0" algn="ctr" defTabSz="914400" rtl="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effectLst>
            <a:outerShdw blurRad="38100" dist="38100" dir="2700000">
              <a:srgbClr val="C0C0C0"/>
            </a:outerShdw>
          </a:effectLst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94562" name="组合 194561"/>
          <p:cNvGrpSpPr/>
          <p:nvPr/>
        </p:nvGrpSpPr>
        <p:grpSpPr>
          <a:xfrm>
            <a:off x="-7937" y="0"/>
            <a:ext cx="2833687" cy="6856413"/>
            <a:chOff x="-5" y="0"/>
            <a:chExt cx="1785" cy="4319"/>
          </a:xfrm>
        </p:grpSpPr>
        <p:sp>
          <p:nvSpPr>
            <p:cNvPr id="194563" name="任意多边形 194562"/>
            <p:cNvSpPr/>
            <p:nvPr/>
          </p:nvSpPr>
          <p:spPr>
            <a:xfrm>
              <a:off x="-5" y="3262"/>
              <a:ext cx="472" cy="802"/>
            </a:xfrm>
            <a:custGeom>
              <a:avLst/>
              <a:gdLst/>
              <a:ahLst/>
              <a:cxnLst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94564" name="组合 194563"/>
            <p:cNvGrpSpPr/>
            <p:nvPr/>
          </p:nvGrpSpPr>
          <p:grpSpPr>
            <a:xfrm rot="-6635092" flipH="1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194565" name="任意多边形 194564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66" name="任意多边形 194565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67" name="任意多边形 194566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94568" name="任意多边形 194567"/>
            <p:cNvSpPr/>
            <p:nvPr/>
          </p:nvSpPr>
          <p:spPr>
            <a:xfrm>
              <a:off x="90" y="1736"/>
              <a:ext cx="710" cy="768"/>
            </a:xfrm>
            <a:custGeom>
              <a:avLst/>
              <a:gdLst/>
              <a:ahLst/>
              <a:cxnLst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94569" name="组合 194568"/>
            <p:cNvGrpSpPr/>
            <p:nvPr/>
          </p:nvGrpSpPr>
          <p:grpSpPr>
            <a:xfrm rot="416244">
              <a:off x="9" y="1746"/>
              <a:ext cx="1771" cy="1741"/>
              <a:chOff x="41" y="2787"/>
              <a:chExt cx="902" cy="833"/>
            </a:xfrm>
          </p:grpSpPr>
          <p:sp>
            <p:nvSpPr>
              <p:cNvPr id="194570" name="任意多边形 194569"/>
              <p:cNvSpPr/>
              <p:nvPr userDrawn="1"/>
            </p:nvSpPr>
            <p:spPr>
              <a:xfrm rot="373331" flipH="1">
                <a:off x="125" y="2787"/>
                <a:ext cx="313" cy="303"/>
              </a:xfrm>
              <a:custGeom>
                <a:avLst/>
                <a:gdLst/>
                <a:ahLst/>
                <a:cxnLst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71" name="任意多边形 194570"/>
              <p:cNvSpPr/>
              <p:nvPr userDrawn="1"/>
            </p:nvSpPr>
            <p:spPr>
              <a:xfrm rot="373331" flipH="1">
                <a:off x="41" y="2843"/>
                <a:ext cx="262" cy="308"/>
              </a:xfrm>
              <a:custGeom>
                <a:avLst/>
                <a:gdLst/>
                <a:ahLst/>
                <a:cxnLst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72" name="任意多边形 194571"/>
              <p:cNvSpPr/>
              <p:nvPr userDrawn="1"/>
            </p:nvSpPr>
            <p:spPr>
              <a:xfrm rot="373331" flipH="1">
                <a:off x="121" y="2907"/>
                <a:ext cx="93" cy="156"/>
              </a:xfrm>
              <a:custGeom>
                <a:avLst/>
                <a:gdLst/>
                <a:ahLst/>
                <a:cxnLst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73" name="任意多边形 194572"/>
              <p:cNvSpPr/>
              <p:nvPr userDrawn="1"/>
            </p:nvSpPr>
            <p:spPr>
              <a:xfrm rot="373331" flipH="1">
                <a:off x="313" y="3110"/>
                <a:ext cx="85" cy="93"/>
              </a:xfrm>
              <a:custGeom>
                <a:avLst/>
                <a:gdLst/>
                <a:ahLst/>
                <a:cxnLst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74" name="任意多边形 194573"/>
              <p:cNvSpPr/>
              <p:nvPr userDrawn="1"/>
            </p:nvSpPr>
            <p:spPr>
              <a:xfrm rot="373331" flipH="1">
                <a:off x="289" y="3135"/>
                <a:ext cx="21" cy="55"/>
              </a:xfrm>
              <a:custGeom>
                <a:avLst/>
                <a:gdLst/>
                <a:ahLst/>
                <a:cxnLst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194575" name="组合 194574"/>
              <p:cNvGrpSpPr/>
              <p:nvPr userDrawn="1"/>
            </p:nvGrpSpPr>
            <p:grpSpPr>
              <a:xfrm rot="10886446" flipH="1">
                <a:off x="335" y="3251"/>
                <a:ext cx="608" cy="369"/>
                <a:chOff x="-366" y="1704"/>
                <a:chExt cx="608" cy="369"/>
              </a:xfrm>
            </p:grpSpPr>
            <p:sp>
              <p:nvSpPr>
                <p:cNvPr id="194576" name="任意多边形 194575"/>
                <p:cNvSpPr/>
                <p:nvPr userDrawn="1"/>
              </p:nvSpPr>
              <p:spPr>
                <a:xfrm rot="4200091">
                  <a:off x="-242" y="1806"/>
                  <a:ext cx="143" cy="390"/>
                </a:xfrm>
                <a:custGeom>
                  <a:avLst/>
                  <a:gdLst/>
                  <a:ahLst/>
                  <a:cxnLst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94577" name="任意多边形 194576"/>
                <p:cNvSpPr/>
                <p:nvPr userDrawn="1"/>
              </p:nvSpPr>
              <p:spPr>
                <a:xfrm rot="4200091">
                  <a:off x="124" y="1760"/>
                  <a:ext cx="33" cy="160"/>
                </a:xfrm>
                <a:custGeom>
                  <a:avLst/>
                  <a:gdLst/>
                  <a:ahLst/>
                  <a:cxnLst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94578" name="任意多边形 194577"/>
                <p:cNvSpPr/>
                <p:nvPr userDrawn="1"/>
              </p:nvSpPr>
              <p:spPr>
                <a:xfrm rot="4200091">
                  <a:off x="198" y="1720"/>
                  <a:ext cx="60" cy="27"/>
                </a:xfrm>
                <a:custGeom>
                  <a:avLst/>
                  <a:gdLst/>
                  <a:ahLst/>
                  <a:cxnLst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  <p:grpSp>
          <p:nvGrpSpPr>
            <p:cNvPr id="194579" name="组合 194578"/>
            <p:cNvGrpSpPr/>
            <p:nvPr/>
          </p:nvGrpSpPr>
          <p:grpSpPr>
            <a:xfrm rot="-15351438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194580" name="任意多边形 194579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81" name="任意多边形 194580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82" name="任意多边形 194581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94583" name="组合 194582"/>
            <p:cNvGrpSpPr/>
            <p:nvPr/>
          </p:nvGrpSpPr>
          <p:grpSpPr>
            <a:xfrm rot="5003157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194584" name="任意多边形 194583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85" name="任意多边形 194584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86" name="任意多边形 194585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94587" name="组合 194586"/>
            <p:cNvGrpSpPr/>
            <p:nvPr/>
          </p:nvGrpSpPr>
          <p:grpSpPr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194588" name="任意多边形 194587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89" name="任意多边形 194588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90" name="任意多边形 194589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94591" name="任意多边形 194590"/>
            <p:cNvSpPr/>
            <p:nvPr/>
          </p:nvSpPr>
          <p:spPr>
            <a:xfrm>
              <a:off x="87" y="94"/>
              <a:ext cx="699" cy="756"/>
            </a:xfrm>
            <a:custGeom>
              <a:avLst/>
              <a:gdLst/>
              <a:ahLst/>
              <a:cxnLst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592" name="任意多边形 194591"/>
            <p:cNvSpPr/>
            <p:nvPr/>
          </p:nvSpPr>
          <p:spPr>
            <a:xfrm rot="828663">
              <a:off x="242" y="3404"/>
              <a:ext cx="132" cy="167"/>
            </a:xfrm>
            <a:custGeom>
              <a:avLst/>
              <a:gdLst/>
              <a:ahLst/>
              <a:cxnLst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593" name="任意多边形 194592"/>
            <p:cNvSpPr/>
            <p:nvPr/>
          </p:nvSpPr>
          <p:spPr>
            <a:xfrm rot="828663">
              <a:off x="266" y="3592"/>
              <a:ext cx="66" cy="43"/>
            </a:xfrm>
            <a:custGeom>
              <a:avLst/>
              <a:gdLst/>
              <a:ahLst/>
              <a:cxnLst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594" name="任意多边形 194593"/>
            <p:cNvSpPr/>
            <p:nvPr/>
          </p:nvSpPr>
          <p:spPr>
            <a:xfrm>
              <a:off x="11" y="4110"/>
              <a:ext cx="118" cy="209"/>
            </a:xfrm>
            <a:custGeom>
              <a:avLst/>
              <a:gdLst/>
              <a:ahLst/>
              <a:cxnLst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595" name="任意多边形 194594"/>
            <p:cNvSpPr/>
            <p:nvPr/>
          </p:nvSpPr>
          <p:spPr>
            <a:xfrm>
              <a:off x="0" y="3968"/>
              <a:ext cx="130" cy="128"/>
            </a:xfrm>
            <a:custGeom>
              <a:avLst/>
              <a:gdLst/>
              <a:ahLst/>
              <a:cxnLst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596" name="任意多边形 194595"/>
            <p:cNvSpPr/>
            <p:nvPr/>
          </p:nvSpPr>
          <p:spPr>
            <a:xfrm>
              <a:off x="0" y="3949"/>
              <a:ext cx="47" cy="86"/>
            </a:xfrm>
            <a:custGeom>
              <a:avLst/>
              <a:gdLst/>
              <a:ahLst/>
              <a:cxnLst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597" name="任意多边形 194596"/>
            <p:cNvSpPr/>
            <p:nvPr/>
          </p:nvSpPr>
          <p:spPr>
            <a:xfrm>
              <a:off x="0" y="3239"/>
              <a:ext cx="497" cy="740"/>
            </a:xfrm>
            <a:custGeom>
              <a:avLst/>
              <a:gdLst/>
              <a:ahLst/>
              <a:cxnLst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598" name="任意多边形 194597"/>
            <p:cNvSpPr/>
            <p:nvPr/>
          </p:nvSpPr>
          <p:spPr>
            <a:xfrm rot="1584153">
              <a:off x="20" y="410"/>
              <a:ext cx="344" cy="245"/>
            </a:xfrm>
            <a:custGeom>
              <a:avLst/>
              <a:gdLst/>
              <a:ahLst/>
              <a:cxnLst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599" name="任意多边形 194598"/>
            <p:cNvSpPr/>
            <p:nvPr/>
          </p:nvSpPr>
          <p:spPr>
            <a:xfrm rot="1584153">
              <a:off x="242" y="756"/>
              <a:ext cx="167" cy="115"/>
            </a:xfrm>
            <a:custGeom>
              <a:avLst/>
              <a:gdLst/>
              <a:ahLst/>
              <a:cxnLst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600" name="任意多边形 194599"/>
            <p:cNvSpPr/>
            <p:nvPr/>
          </p:nvSpPr>
          <p:spPr>
            <a:xfrm rot="1584153">
              <a:off x="574" y="286"/>
              <a:ext cx="147" cy="160"/>
            </a:xfrm>
            <a:custGeom>
              <a:avLst/>
              <a:gdLst/>
              <a:ahLst/>
              <a:cxnLst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601" name="任意多边形 194600"/>
            <p:cNvSpPr/>
            <p:nvPr/>
          </p:nvSpPr>
          <p:spPr>
            <a:xfrm rot="1584153">
              <a:off x="236" y="721"/>
              <a:ext cx="62" cy="97"/>
            </a:xfrm>
            <a:custGeom>
              <a:avLst/>
              <a:gdLst/>
              <a:ahLst/>
              <a:cxnLst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602" name="任意多边形 194601"/>
            <p:cNvSpPr/>
            <p:nvPr/>
          </p:nvSpPr>
          <p:spPr>
            <a:xfrm rot="1584153">
              <a:off x="585" y="466"/>
              <a:ext cx="72" cy="41"/>
            </a:xfrm>
            <a:custGeom>
              <a:avLst/>
              <a:gdLst/>
              <a:ahLst/>
              <a:cxnLst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603" name="任意多边形 194602"/>
            <p:cNvSpPr/>
            <p:nvPr/>
          </p:nvSpPr>
          <p:spPr>
            <a:xfrm>
              <a:off x="0" y="886"/>
              <a:ext cx="360" cy="650"/>
            </a:xfrm>
            <a:custGeom>
              <a:avLst/>
              <a:gdLst/>
              <a:ahLst/>
              <a:cxnLst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604" name="任意多边形 194603"/>
            <p:cNvSpPr/>
            <p:nvPr/>
          </p:nvSpPr>
          <p:spPr>
            <a:xfrm rot="1584153">
              <a:off x="56" y="84"/>
              <a:ext cx="804" cy="686"/>
            </a:xfrm>
            <a:custGeom>
              <a:avLst/>
              <a:gdLst/>
              <a:ahLst/>
              <a:cxnLst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94605" name="标题 194604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94606" name="文本占位符 19460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45611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94607" name="日期占位符 194606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latin typeface="Verdana" panose="020B0604030504040204" pitchFamily="34" charset="0"/>
              </a:defRPr>
            </a:lvl1pPr>
          </a:lstStyle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94608" name="页脚占位符 194607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latin typeface="Verdana" panose="020B0604030504040204" pitchFamily="34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94609" name="灯片编号占位符 194608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latin typeface="Verdana" panose="020B0604030504040204" pitchFamily="34" charset="0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ransition/>
  <p:hf sldNum="0" hdr="0" ftr="0" dt="0"/>
  <p:txStyles>
    <p:titleStyle>
      <a:lvl1pPr marL="0" lvl="0" indent="0" algn="ctr" defTabSz="914400" rtl="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effectLst>
            <a:outerShdw blurRad="38100" dist="38100" dir="2700000">
              <a:srgbClr val="C0C0C0"/>
            </a:outerShdw>
          </a:effectLst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15.xml"/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15.xml"/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wmf"/><Relationship Id="rId1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wmf"/><Relationship Id="rId1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wmf"/><Relationship Id="rId1" Type="http://schemas.openxmlformats.org/officeDocument/2006/relationships/oleObject" Target="../embeddings/oleObject6.bin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7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wmf"/><Relationship Id="rId1" Type="http://schemas.openxmlformats.org/officeDocument/2006/relationships/oleObject" Target="../embeddings/oleObject7.bin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8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wmf"/><Relationship Id="rId1" Type="http://schemas.openxmlformats.org/officeDocument/2006/relationships/oleObject" Target="../embeddings/oleObject8.bin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9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wmf"/><Relationship Id="rId1" Type="http://schemas.openxmlformats.org/officeDocument/2006/relationships/oleObject" Target="../embeddings/oleObject9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0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21.wmf"/><Relationship Id="rId1" Type="http://schemas.openxmlformats.org/officeDocument/2006/relationships/oleObject" Target="../embeddings/oleObject10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image" Target="../media/image23.wmf"/><Relationship Id="rId1" Type="http://schemas.openxmlformats.org/officeDocument/2006/relationships/oleObject" Target="../embeddings/oleObject11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png"/><Relationship Id="rId2" Type="http://schemas.openxmlformats.org/officeDocument/2006/relationships/image" Target="../media/image25.wmf"/><Relationship Id="rId1" Type="http://schemas.openxmlformats.org/officeDocument/2006/relationships/oleObject" Target="../embeddings/oleObject12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3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8.png"/><Relationship Id="rId2" Type="http://schemas.openxmlformats.org/officeDocument/2006/relationships/image" Target="../media/image27.wmf"/><Relationship Id="rId1" Type="http://schemas.openxmlformats.org/officeDocument/2006/relationships/oleObject" Target="../embeddings/oleObject13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4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0.png"/><Relationship Id="rId2" Type="http://schemas.openxmlformats.org/officeDocument/2006/relationships/image" Target="../media/image29.wmf"/><Relationship Id="rId1" Type="http://schemas.openxmlformats.org/officeDocument/2006/relationships/oleObject" Target="../embeddings/oleObject14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tags" Target="../tags/tag2.xml"/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4914" name="标题 294913"/>
          <p:cNvSpPr>
            <a:spLocks noGrp="1"/>
          </p:cNvSpPr>
          <p:nvPr>
            <p:ph type="title"/>
          </p:nvPr>
        </p:nvSpPr>
        <p:spPr>
          <a:xfrm>
            <a:off x="0" y="333375"/>
            <a:ext cx="9144000" cy="836613"/>
          </a:xfrm>
        </p:spPr>
        <p:txBody>
          <a:bodyPr anchor="b"/>
          <a:p>
            <a:r>
              <a:rPr lang="zh-CN" altLang="en-US" sz="4000" b="1" dirty="0">
                <a:solidFill>
                  <a:srgbClr val="003366"/>
                </a:solidFill>
                <a:effectLst/>
              </a:rPr>
              <a:t>第</a:t>
            </a:r>
            <a:r>
              <a:rPr lang="en-US" altLang="zh-CN" sz="4000" b="1" dirty="0">
                <a:solidFill>
                  <a:srgbClr val="003366"/>
                </a:solidFill>
                <a:effectLst/>
              </a:rPr>
              <a:t>9</a:t>
            </a:r>
            <a:r>
              <a:rPr lang="zh-CN" altLang="en-US" sz="4000" b="1" dirty="0">
                <a:solidFill>
                  <a:srgbClr val="003366"/>
                </a:solidFill>
                <a:effectLst/>
              </a:rPr>
              <a:t>讲 </a:t>
            </a:r>
            <a:r>
              <a:rPr lang="en-US" altLang="zh-CN" sz="4000" b="1" dirty="0">
                <a:solidFill>
                  <a:srgbClr val="003366"/>
                </a:solidFill>
                <a:effectLst/>
              </a:rPr>
              <a:t>CSS</a:t>
            </a:r>
            <a:r>
              <a:rPr lang="zh-CN" altLang="en-US" sz="4000" b="1" dirty="0">
                <a:solidFill>
                  <a:srgbClr val="003366"/>
                </a:solidFill>
                <a:effectLst/>
              </a:rPr>
              <a:t>样式定义及选择器</a:t>
            </a:r>
            <a:endParaRPr lang="en-US" altLang="zh-CN" sz="4000" b="1" dirty="0">
              <a:solidFill>
                <a:srgbClr val="003366"/>
              </a:solidFill>
              <a:effectLst/>
            </a:endParaRPr>
          </a:p>
        </p:txBody>
      </p:sp>
      <p:sp>
        <p:nvSpPr>
          <p:cNvPr id="294915" name="文本占位符 294914"/>
          <p:cNvSpPr>
            <a:spLocks noGrp="1"/>
          </p:cNvSpPr>
          <p:nvPr>
            <p:ph type="body" idx="1"/>
          </p:nvPr>
        </p:nvSpPr>
        <p:spPr>
          <a:xfrm>
            <a:off x="395288" y="1557338"/>
            <a:ext cx="8218487" cy="4608512"/>
          </a:xfrm>
        </p:spPr>
        <p:txBody>
          <a:bodyPr/>
          <a:p>
            <a:pPr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</a:pPr>
            <a:r>
              <a:rPr lang="en-US" b="1" dirty="0">
                <a:solidFill>
                  <a:srgbClr val="000000"/>
                </a:solidFill>
              </a:rPr>
              <a:t>9</a:t>
            </a:r>
            <a:r>
              <a:rPr b="1" dirty="0">
                <a:solidFill>
                  <a:srgbClr val="000000"/>
                </a:solidFill>
              </a:rPr>
              <a:t>.1 CSS概述</a:t>
            </a:r>
            <a:endParaRPr b="1" dirty="0">
              <a:solidFill>
                <a:srgbClr val="000000"/>
              </a:solidFill>
            </a:endParaRPr>
          </a:p>
          <a:p>
            <a:pPr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</a:pPr>
            <a:r>
              <a:rPr b="1" dirty="0">
                <a:solidFill>
                  <a:srgbClr val="000000"/>
                </a:solidFill>
              </a:rPr>
              <a:t>9.2 定义CSS的基本语法</a:t>
            </a:r>
            <a:endParaRPr b="1" dirty="0">
              <a:solidFill>
                <a:srgbClr val="000000"/>
              </a:solidFill>
            </a:endParaRPr>
          </a:p>
          <a:p>
            <a:pPr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</a:pPr>
            <a:r>
              <a:rPr b="1" dirty="0">
                <a:solidFill>
                  <a:srgbClr val="000000"/>
                </a:solidFill>
              </a:rPr>
              <a:t>9.3 CSS基本选择器</a:t>
            </a:r>
            <a:endParaRPr b="1" dirty="0">
              <a:solidFill>
                <a:srgbClr val="000000"/>
              </a:solidFill>
            </a:endParaRPr>
          </a:p>
          <a:p>
            <a:pPr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</a:pPr>
            <a:r>
              <a:rPr b="1" dirty="0">
                <a:solidFill>
                  <a:srgbClr val="000000"/>
                </a:solidFill>
              </a:rPr>
              <a:t>9.4 CSS复合选择器</a:t>
            </a:r>
            <a:endParaRPr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3074" name="标题 643073"/>
          <p:cNvSpPr>
            <a:spLocks noGrp="1"/>
          </p:cNvSpPr>
          <p:nvPr>
            <p:ph type="title"/>
          </p:nvPr>
        </p:nvSpPr>
        <p:spPr>
          <a:xfrm>
            <a:off x="0" y="-25400"/>
            <a:ext cx="8243570" cy="720725"/>
          </a:xfrm>
        </p:spPr>
        <p:txBody>
          <a:bodyPr anchor="b"/>
          <a:p>
            <a:pPr algn="l"/>
            <a:r>
              <a:rPr lang="en-US" altLang="zh-CN" sz="3600" b="1">
                <a:solidFill>
                  <a:srgbClr val="003366"/>
                </a:solidFill>
                <a:effectLst/>
              </a:rPr>
              <a:t>2. ID</a:t>
            </a:r>
            <a:r>
              <a:rPr lang="zh-CN" altLang="en-US" sz="3600" b="1">
                <a:solidFill>
                  <a:srgbClr val="003366"/>
                </a:solidFill>
                <a:effectLst/>
              </a:rPr>
              <a:t>选择器</a:t>
            </a:r>
            <a:endParaRPr lang="zh-CN" altLang="en-US" sz="3600" b="1">
              <a:solidFill>
                <a:srgbClr val="003366"/>
              </a:solidFill>
              <a:effectLst/>
              <a:ea typeface="Arial Unicode MS" panose="020B0604020202020204" charset="-122"/>
            </a:endParaRPr>
          </a:p>
        </p:txBody>
      </p:sp>
      <p:sp>
        <p:nvSpPr>
          <p:cNvPr id="643075" name="文本占位符 643074"/>
          <p:cNvSpPr>
            <a:spLocks noGrp="1"/>
          </p:cNvSpPr>
          <p:nvPr>
            <p:ph type="body" sz="half" idx="1"/>
          </p:nvPr>
        </p:nvSpPr>
        <p:spPr>
          <a:xfrm>
            <a:off x="0" y="699135"/>
            <a:ext cx="9144000" cy="5689600"/>
          </a:xfrm>
        </p:spPr>
        <p:txBody>
          <a:bodyPr/>
          <a:p>
            <a:pPr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</a:pPr>
            <a:r>
              <a:rPr lang="en-US" sz="3000" b="1" dirty="0"/>
              <a:t>ID</a:t>
            </a:r>
            <a:r>
              <a:rPr lang="zh-CN" altLang="en-US" sz="3000" b="1" dirty="0"/>
              <a:t>选择器的名称为元素的</a:t>
            </a:r>
            <a:r>
              <a:rPr lang="en-US" altLang="zh-CN" sz="3000" b="1" dirty="0"/>
              <a:t>id</a:t>
            </a:r>
            <a:r>
              <a:rPr lang="zh-CN" altLang="zh-CN" sz="3000" b="1" dirty="0"/>
              <a:t>属性值，它主要是针对特定的元素进行样式设置。</a:t>
            </a:r>
            <a:endParaRPr lang="zh-CN" altLang="zh-CN" sz="3000" b="1" dirty="0"/>
          </a:p>
          <a:p>
            <a:pPr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</a:pPr>
            <a:r>
              <a:rPr lang="zh-CN" altLang="en-US" b="1" dirty="0"/>
              <a:t>语法格式</a:t>
            </a:r>
            <a:r>
              <a:rPr lang="zh-CN" altLang="en-US" sz="3600" b="1" dirty="0"/>
              <a:t>：</a:t>
            </a:r>
            <a:endParaRPr lang="zh-CN" altLang="en-US" sz="3600" b="1" dirty="0"/>
          </a:p>
          <a:p>
            <a:pPr>
              <a:buClr>
                <a:srgbClr val="FF0000"/>
              </a:buClr>
            </a:pPr>
            <a:endParaRPr lang="zh-CN" altLang="en-US" sz="3600" b="1" dirty="0"/>
          </a:p>
          <a:p>
            <a:pPr>
              <a:buClr>
                <a:srgbClr val="FF0000"/>
              </a:buClr>
            </a:pPr>
            <a:r>
              <a:rPr lang="zh-CN" altLang="en-US" b="1" dirty="0"/>
              <a:t>语法解释：</a:t>
            </a:r>
            <a:endParaRPr lang="zh-CN" altLang="en-US" b="1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  <a:buNone/>
            </a:pPr>
            <a:r>
              <a:rPr lang="zh-CN" altLang="en-US" b="1" dirty="0"/>
              <a:t>  </a:t>
            </a:r>
            <a:r>
              <a:rPr lang="zh-CN" altLang="en-US" sz="2600" b="1" dirty="0">
                <a:solidFill>
                  <a:schemeClr val="accent6">
                    <a:lumMod val="10000"/>
                  </a:schemeClr>
                </a:solidFill>
              </a:rPr>
              <a:t>ID选择器名称的第一个字符不能使用数字；选择器名前的“#”是ID选择器的标识，不能省略；另外，ID选择器名区 </a:t>
            </a:r>
            <a:endParaRPr lang="zh-CN" altLang="en-US" sz="2600" b="1" dirty="0">
              <a:solidFill>
                <a:schemeClr val="accent6">
                  <a:lumMod val="10000"/>
                </a:schemeClr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  <a:buNone/>
            </a:pPr>
            <a:r>
              <a:rPr lang="zh-CN" altLang="en-US" sz="2600" b="1" dirty="0">
                <a:solidFill>
                  <a:schemeClr val="accent6">
                    <a:lumMod val="10000"/>
                  </a:schemeClr>
                </a:solidFill>
              </a:rPr>
              <a:t> 分大小写，同时</a:t>
            </a:r>
            <a:r>
              <a:rPr lang="zh-CN" altLang="en-US" sz="2600" b="1" dirty="0">
                <a:solidFill>
                  <a:schemeClr val="accent6">
                    <a:lumMod val="10000"/>
                  </a:schemeClr>
                </a:solidFill>
                <a:sym typeface="+mn-ea"/>
              </a:rPr>
              <a:t>不允许有空格</a:t>
            </a:r>
            <a:r>
              <a:rPr lang="zh-CN" altLang="en-US" sz="2600" b="1" dirty="0">
                <a:solidFill>
                  <a:schemeClr val="accent6">
                    <a:lumMod val="10000"/>
                  </a:schemeClr>
                </a:solidFill>
              </a:rPr>
              <a:t>。</a:t>
            </a:r>
            <a:endParaRPr lang="en-US" altLang="zh-CN" sz="2600" b="1" dirty="0">
              <a:solidFill>
                <a:schemeClr val="accent6">
                  <a:lumMod val="10000"/>
                </a:schemeClr>
              </a:solidFill>
            </a:endParaRPr>
          </a:p>
          <a:p>
            <a:pPr>
              <a:spcBef>
                <a:spcPct val="10000"/>
              </a:spcBef>
              <a:buClr>
                <a:srgbClr val="FF0000"/>
              </a:buClr>
            </a:pPr>
            <a:r>
              <a:rPr lang="zh-CN" altLang="en-US" b="1" dirty="0">
                <a:solidFill>
                  <a:schemeClr val="tx1"/>
                </a:solidFill>
                <a:effectLst/>
              </a:rPr>
              <a:t>例如：</a:t>
            </a:r>
            <a:endParaRPr lang="en-US" altLang="zh-CN" b="1">
              <a:solidFill>
                <a:srgbClr val="0000FF"/>
              </a:solidFill>
            </a:endParaRPr>
          </a:p>
          <a:p>
            <a:pPr>
              <a:spcBef>
                <a:spcPct val="10000"/>
              </a:spcBef>
              <a:buClr>
                <a:srgbClr val="FF0000"/>
              </a:buClr>
              <a:buNone/>
            </a:pPr>
            <a:r>
              <a:rPr lang="en-US" altLang="zh-CN" b="1">
                <a:solidFill>
                  <a:srgbClr val="0000FF"/>
                </a:solidFill>
              </a:rPr>
              <a:t>   </a:t>
            </a:r>
            <a:r>
              <a:rPr lang="en-US" altLang="zh-CN" sz="2800" b="1">
                <a:solidFill>
                  <a:srgbClr val="FF0000"/>
                </a:solidFill>
              </a:rPr>
              <a:t>#</a:t>
            </a:r>
            <a:r>
              <a:rPr lang="en-US" altLang="zh-CN" sz="2800" b="1">
                <a:solidFill>
                  <a:srgbClr val="0000FF"/>
                </a:solidFill>
              </a:rPr>
              <a:t>text1</a:t>
            </a:r>
            <a:r>
              <a:rPr lang="en-US" altLang="zh-CN" sz="2800" b="1">
                <a:solidFill>
                  <a:schemeClr val="accent6">
                    <a:lumMod val="10000"/>
                  </a:schemeClr>
                </a:solidFill>
              </a:rPr>
              <a:t>{width:100px;height:60px;}</a:t>
            </a:r>
            <a:endParaRPr lang="en-US" altLang="zh-CN" sz="2800" b="1">
              <a:solidFill>
                <a:schemeClr val="accent6">
                  <a:lumMod val="10000"/>
                </a:schemeClr>
              </a:solidFill>
            </a:endParaRPr>
          </a:p>
          <a:p>
            <a:pPr>
              <a:spcBef>
                <a:spcPct val="10000"/>
              </a:spcBef>
              <a:buClr>
                <a:srgbClr val="FF0000"/>
              </a:buClr>
              <a:buNone/>
            </a:pPr>
            <a:r>
              <a:rPr lang="en-US" altLang="zh-CN" sz="2800" b="1">
                <a:solidFill>
                  <a:schemeClr val="accent6">
                    <a:lumMod val="10000"/>
                  </a:schemeClr>
                </a:solidFill>
              </a:rPr>
              <a:t>   &lt;div id=”</a:t>
            </a:r>
            <a:r>
              <a:rPr lang="en-US" altLang="zh-CN" sz="2800" b="1">
                <a:solidFill>
                  <a:srgbClr val="0000FF"/>
                </a:solidFill>
              </a:rPr>
              <a:t>text1</a:t>
            </a:r>
            <a:r>
              <a:rPr lang="en-US" altLang="zh-CN" sz="2800" b="1">
                <a:solidFill>
                  <a:schemeClr val="accent6">
                    <a:lumMod val="10000"/>
                  </a:schemeClr>
                </a:solidFill>
              </a:rPr>
              <a:t>”&gt;&lt;/div&gt;</a:t>
            </a:r>
            <a:endParaRPr lang="en-US" altLang="zh-CN" sz="2800" b="1">
              <a:solidFill>
                <a:schemeClr val="accent6">
                  <a:lumMod val="10000"/>
                </a:schemeClr>
              </a:solidFill>
            </a:endParaRPr>
          </a:p>
        </p:txBody>
      </p:sp>
      <p:graphicFrame>
        <p:nvGraphicFramePr>
          <p:cNvPr id="643082" name="内容占位符 643081"/>
          <p:cNvGraphicFramePr/>
          <p:nvPr>
            <p:ph sz="quarter" idx="3"/>
          </p:nvPr>
        </p:nvGraphicFramePr>
        <p:xfrm>
          <a:off x="323215" y="2348865"/>
          <a:ext cx="8820785" cy="518160"/>
        </p:xfrm>
        <a:graphic>
          <a:graphicData uri="http://schemas.openxmlformats.org/drawingml/2006/table">
            <a:tbl>
              <a:tblPr/>
              <a:tblGrid>
                <a:gridCol w="8820785"/>
              </a:tblGrid>
              <a:tr h="5175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1" err="1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en-US" altLang="zh-CN" b="1" err="1">
                          <a:solidFill>
                            <a:srgbClr val="0000FF"/>
                          </a:solidFill>
                        </a:rPr>
                        <a:t>idname</a:t>
                      </a:r>
                      <a:r>
                        <a:rPr lang="en-US" altLang="zh-CN" b="1" dirty="0">
                          <a:solidFill>
                            <a:srgbClr val="000000"/>
                          </a:solidFill>
                        </a:rPr>
                        <a:t>{</a:t>
                      </a:r>
                      <a:r>
                        <a:rPr lang="zh-CN" altLang="en-US" b="1" dirty="0">
                          <a:solidFill>
                            <a:srgbClr val="000000"/>
                          </a:solidFill>
                        </a:rPr>
                        <a:t>属性名</a:t>
                      </a:r>
                      <a:r>
                        <a:rPr lang="en-US" altLang="zh-CN" b="1" dirty="0">
                          <a:solidFill>
                            <a:srgbClr val="000000"/>
                          </a:solidFill>
                        </a:rPr>
                        <a:t>1:</a:t>
                      </a:r>
                      <a:r>
                        <a:rPr lang="zh-CN" altLang="en-US" b="1" dirty="0">
                          <a:solidFill>
                            <a:srgbClr val="000000"/>
                          </a:solidFill>
                        </a:rPr>
                        <a:t>属性值</a:t>
                      </a:r>
                      <a:r>
                        <a:rPr lang="en-US" altLang="zh-CN" b="1" dirty="0">
                          <a:solidFill>
                            <a:srgbClr val="000000"/>
                          </a:solidFill>
                        </a:rPr>
                        <a:t>1;</a:t>
                      </a:r>
                      <a:r>
                        <a:rPr lang="zh-CN" altLang="en-US" b="1" dirty="0">
                          <a:solidFill>
                            <a:srgbClr val="000000"/>
                          </a:solidFill>
                        </a:rPr>
                        <a:t>属性名</a:t>
                      </a:r>
                      <a:r>
                        <a:rPr lang="en-US" altLang="zh-CN" b="1" dirty="0">
                          <a:solidFill>
                            <a:srgbClr val="000000"/>
                          </a:solidFill>
                        </a:rPr>
                        <a:t>2:</a:t>
                      </a:r>
                      <a:r>
                        <a:rPr lang="zh-CN" altLang="en-US" b="1" dirty="0">
                          <a:solidFill>
                            <a:srgbClr val="000000"/>
                          </a:solidFill>
                        </a:rPr>
                        <a:t>属性值</a:t>
                      </a:r>
                      <a:r>
                        <a:rPr lang="en-US" altLang="zh-CN" b="1">
                          <a:solidFill>
                            <a:srgbClr val="000000"/>
                          </a:solidFill>
                        </a:rPr>
                        <a:t>2;</a:t>
                      </a:r>
                      <a:r>
                        <a:rPr lang="en-US" altLang="zh-CN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…</a:t>
                      </a:r>
                      <a:r>
                        <a:rPr lang="en-US" altLang="zh-CN" b="1">
                          <a:solidFill>
                            <a:srgbClr val="000000"/>
                          </a:solidFill>
                        </a:rPr>
                        <a:t>}</a:t>
                      </a:r>
                      <a:endParaRPr lang="zh-CN" altLang="en-US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2"/>
                      </a:solidFill>
                      <a:prstDash val="sysDash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2"/>
                      </a:solidFill>
                      <a:prstDash val="sysDash"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2"/>
                      </a:solidFill>
                      <a:prstDash val="sysDash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2"/>
                      </a:solidFill>
                      <a:prstDash val="sysDash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4C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2930" name="标题 252929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692150"/>
          </a:xfrm>
          <a:noFill/>
        </p:spPr>
        <p:txBody>
          <a:bodyPr anchor="b"/>
          <a:p>
            <a:pPr fontAlgn="base"/>
            <a:r>
              <a:rPr lang="en-US" altLang="zh-CN" sz="3600" b="1" strike="noStrike" noProof="1" dirty="0">
                <a:effectLst/>
              </a:rPr>
              <a:t>ID</a:t>
            </a:r>
            <a:r>
              <a:rPr lang="zh-CN" altLang="en-US" sz="3600" b="1" strike="noStrike" noProof="1" dirty="0">
                <a:effectLst/>
              </a:rPr>
              <a:t>选择器示例</a:t>
            </a:r>
            <a:endParaRPr lang="zh-CN" altLang="en-US" sz="3600" b="1" strike="noStrike" noProof="1" dirty="0">
              <a:effectLst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26670" y="692150"/>
          <a:ext cx="8247380" cy="6180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5457825" imgH="4762500" progId="Paint.Picture">
                  <p:embed/>
                </p:oleObj>
              </mc:Choice>
              <mc:Fallback>
                <p:oleObj name="" r:id="rId1" imgW="5457825" imgH="476250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670" y="692150"/>
                        <a:ext cx="8247380" cy="6180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36830" y="1855470"/>
            <a:ext cx="900430" cy="321310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6670" y="3021330"/>
            <a:ext cx="910590" cy="321310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37260" y="5441315"/>
            <a:ext cx="1521460" cy="534035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330" y="2780030"/>
            <a:ext cx="4158615" cy="249745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3074" name="标题 643073"/>
          <p:cNvSpPr>
            <a:spLocks noGrp="1"/>
          </p:cNvSpPr>
          <p:nvPr>
            <p:ph type="title"/>
          </p:nvPr>
        </p:nvSpPr>
        <p:spPr>
          <a:xfrm>
            <a:off x="0" y="-25400"/>
            <a:ext cx="8243570" cy="720725"/>
          </a:xfrm>
        </p:spPr>
        <p:txBody>
          <a:bodyPr anchor="b"/>
          <a:p>
            <a:pPr algn="l"/>
            <a:r>
              <a:rPr lang="en-US" altLang="zh-CN" sz="3600" b="1">
                <a:solidFill>
                  <a:srgbClr val="003366"/>
                </a:solidFill>
                <a:effectLst/>
                <a:sym typeface="+mn-ea"/>
              </a:rPr>
              <a:t>3. </a:t>
            </a:r>
            <a:r>
              <a:rPr lang="zh-CN" altLang="en-US" sz="3600" b="1">
                <a:solidFill>
                  <a:srgbClr val="003366"/>
                </a:solidFill>
                <a:effectLst/>
                <a:sym typeface="+mn-ea"/>
              </a:rPr>
              <a:t>类选择器</a:t>
            </a:r>
            <a:endParaRPr lang="zh-CN" altLang="en-US" sz="3600" b="1">
              <a:solidFill>
                <a:srgbClr val="003366"/>
              </a:solidFill>
              <a:effectLst/>
              <a:ea typeface="Arial Unicode MS" panose="020B0604020202020204" charset="-122"/>
            </a:endParaRPr>
          </a:p>
        </p:txBody>
      </p:sp>
      <p:sp>
        <p:nvSpPr>
          <p:cNvPr id="643075" name="文本占位符 643074"/>
          <p:cNvSpPr>
            <a:spLocks noGrp="1"/>
          </p:cNvSpPr>
          <p:nvPr>
            <p:ph type="body" sz="half" idx="1"/>
          </p:nvPr>
        </p:nvSpPr>
        <p:spPr>
          <a:xfrm>
            <a:off x="0" y="695325"/>
            <a:ext cx="9144000" cy="5689600"/>
          </a:xfrm>
        </p:spPr>
        <p:txBody>
          <a:bodyPr/>
          <a:p>
            <a:pPr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</a:pPr>
            <a:r>
              <a:rPr sz="3000" b="1" dirty="0"/>
              <a:t>类选择器的名称为元素的class属性值</a:t>
            </a:r>
            <a:r>
              <a:rPr lang="zh-CN" altLang="zh-CN" sz="3000" b="1" dirty="0"/>
              <a:t>，它可以针对不同的元素进行同样的样式设置。</a:t>
            </a:r>
            <a:endParaRPr lang="zh-CN" altLang="zh-CN" sz="3000" b="1" dirty="0"/>
          </a:p>
          <a:p>
            <a:pPr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</a:pPr>
            <a:r>
              <a:rPr lang="zh-CN" altLang="en-US" sz="3000" b="1" dirty="0"/>
              <a:t>语法格式：</a:t>
            </a:r>
            <a:endParaRPr lang="zh-CN" altLang="en-US" sz="3000" b="1" dirty="0"/>
          </a:p>
          <a:p>
            <a:pPr>
              <a:buClr>
                <a:srgbClr val="FF0000"/>
              </a:buClr>
            </a:pPr>
            <a:endParaRPr lang="zh-CN" altLang="en-US" sz="3600" b="1" dirty="0"/>
          </a:p>
          <a:p>
            <a:pPr>
              <a:buClr>
                <a:srgbClr val="FF0000"/>
              </a:buClr>
            </a:pPr>
            <a:r>
              <a:rPr lang="zh-CN" altLang="en-US" sz="3000" b="1" dirty="0"/>
              <a:t>语法解释：</a:t>
            </a:r>
            <a:endParaRPr lang="zh-CN" altLang="en-US" sz="3000" b="1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  <a:buNone/>
            </a:pPr>
            <a:r>
              <a:rPr lang="zh-CN" altLang="en-US" b="1" dirty="0"/>
              <a:t>  </a:t>
            </a:r>
            <a:r>
              <a:rPr lang="zh-CN" altLang="en-US" sz="2600" b="1" dirty="0">
                <a:solidFill>
                  <a:schemeClr val="accent6">
                    <a:lumMod val="10000"/>
                  </a:schemeClr>
                </a:solidFill>
              </a:rPr>
              <a:t>类选择器名称的第一个字符不能使用数字；类选择器名前的“.”是类选择器的标识，不能省略；另外，类选择器的命名是区分大小的。</a:t>
            </a:r>
            <a:endParaRPr lang="en-US" altLang="zh-CN" sz="2600" b="1" dirty="0">
              <a:solidFill>
                <a:schemeClr val="accent6">
                  <a:lumMod val="10000"/>
                </a:schemeClr>
              </a:solidFill>
            </a:endParaRPr>
          </a:p>
          <a:p>
            <a:pPr>
              <a:spcBef>
                <a:spcPct val="10000"/>
              </a:spcBef>
              <a:buClr>
                <a:srgbClr val="FF0000"/>
              </a:buClr>
            </a:pPr>
            <a:r>
              <a:rPr lang="zh-CN" altLang="en-US" sz="3000" b="1" dirty="0">
                <a:effectLst/>
                <a:sym typeface="+mn-ea"/>
              </a:rPr>
              <a:t>例如：</a:t>
            </a:r>
            <a:endParaRPr lang="zh-CN" altLang="en-US" sz="3000" b="1" dirty="0">
              <a:solidFill>
                <a:srgbClr val="0000FF"/>
              </a:solidFill>
              <a:effectLst/>
              <a:sym typeface="+mn-ea"/>
            </a:endParaRPr>
          </a:p>
          <a:p>
            <a:pPr>
              <a:spcBef>
                <a:spcPct val="10000"/>
              </a:spcBef>
              <a:buClr>
                <a:srgbClr val="FF0000"/>
              </a:buClr>
              <a:buNone/>
            </a:pPr>
            <a:r>
              <a:rPr lang="en-US" altLang="zh-CN" sz="2700" b="1">
                <a:solidFill>
                  <a:srgbClr val="0000FF"/>
                </a:solidFill>
                <a:sym typeface="+mn-ea"/>
              </a:rPr>
              <a:t>   </a:t>
            </a:r>
            <a:r>
              <a:rPr lang="en-US" altLang="zh-CN" sz="2700" b="1">
                <a:solidFill>
                  <a:srgbClr val="FF0000"/>
                </a:solidFill>
                <a:sym typeface="+mn-ea"/>
              </a:rPr>
              <a:t>.</a:t>
            </a:r>
            <a:r>
              <a:rPr lang="en-US" altLang="zh-CN" sz="2700" b="1">
                <a:solidFill>
                  <a:srgbClr val="0000FF"/>
                </a:solidFill>
                <a:sym typeface="+mn-ea"/>
              </a:rPr>
              <a:t>text1</a:t>
            </a:r>
            <a:r>
              <a:rPr lang="en-US" altLang="zh-CN" sz="2700" b="1">
                <a:solidFill>
                  <a:schemeClr val="accent6">
                    <a:lumMod val="10000"/>
                  </a:schemeClr>
                </a:solidFill>
                <a:sym typeface="+mn-ea"/>
              </a:rPr>
              <a:t>{width:100px;height:60px;}</a:t>
            </a:r>
            <a:endParaRPr lang="en-US" altLang="zh-CN" sz="2700" b="1">
              <a:solidFill>
                <a:schemeClr val="accent6">
                  <a:lumMod val="10000"/>
                </a:schemeClr>
              </a:solidFill>
            </a:endParaRPr>
          </a:p>
          <a:p>
            <a:pPr>
              <a:spcBef>
                <a:spcPct val="10000"/>
              </a:spcBef>
              <a:buClr>
                <a:srgbClr val="FF0000"/>
              </a:buClr>
              <a:buNone/>
            </a:pPr>
            <a:r>
              <a:rPr lang="en-US" altLang="zh-CN" sz="2700" b="1">
                <a:solidFill>
                  <a:schemeClr val="accent6">
                    <a:lumMod val="10000"/>
                  </a:schemeClr>
                </a:solidFill>
                <a:sym typeface="+mn-ea"/>
              </a:rPr>
              <a:t>   &lt;div  class=”</a:t>
            </a:r>
            <a:r>
              <a:rPr lang="en-US" altLang="zh-CN" sz="2700" b="1">
                <a:solidFill>
                  <a:srgbClr val="0000FF"/>
                </a:solidFill>
                <a:sym typeface="+mn-ea"/>
              </a:rPr>
              <a:t>text1</a:t>
            </a:r>
            <a:r>
              <a:rPr lang="en-US" altLang="zh-CN" sz="2700" b="1">
                <a:solidFill>
                  <a:schemeClr val="accent6">
                    <a:lumMod val="10000"/>
                  </a:schemeClr>
                </a:solidFill>
                <a:sym typeface="+mn-ea"/>
              </a:rPr>
              <a:t>”&gt;&lt;/div&gt;</a:t>
            </a:r>
            <a:endParaRPr lang="en-US" altLang="zh-CN" sz="2700" b="1">
              <a:solidFill>
                <a:schemeClr val="accent6">
                  <a:lumMod val="10000"/>
                </a:schemeClr>
              </a:solidFill>
            </a:endParaRPr>
          </a:p>
          <a:p>
            <a:pPr>
              <a:spcBef>
                <a:spcPct val="10000"/>
              </a:spcBef>
              <a:buClr>
                <a:srgbClr val="FF0000"/>
              </a:buClr>
            </a:pPr>
            <a:endParaRPr lang="en-US" altLang="zh-CN" sz="2700" b="1">
              <a:solidFill>
                <a:schemeClr val="accent6">
                  <a:lumMod val="10000"/>
                </a:schemeClr>
              </a:solidFill>
            </a:endParaRPr>
          </a:p>
        </p:txBody>
      </p:sp>
      <p:graphicFrame>
        <p:nvGraphicFramePr>
          <p:cNvPr id="643076" name="表格 643075"/>
          <p:cNvGraphicFramePr/>
          <p:nvPr/>
        </p:nvGraphicFramePr>
        <p:xfrm>
          <a:off x="297815" y="2305050"/>
          <a:ext cx="8548370" cy="526415"/>
        </p:xfrm>
        <a:graphic>
          <a:graphicData uri="http://schemas.openxmlformats.org/drawingml/2006/table">
            <a:tbl>
              <a:tblPr/>
              <a:tblGrid>
                <a:gridCol w="8548370"/>
              </a:tblGrid>
              <a:tr h="52641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600" b="1" err="1">
                          <a:solidFill>
                            <a:srgbClr val="FF0000"/>
                          </a:solidFill>
                        </a:rPr>
                        <a:t>.</a:t>
                      </a:r>
                      <a:r>
                        <a:rPr lang="en-US" altLang="zh-CN" sz="2600" b="1" err="1">
                          <a:solidFill>
                            <a:srgbClr val="0000FF"/>
                          </a:solidFill>
                        </a:rPr>
                        <a:t>classname</a:t>
                      </a:r>
                      <a:r>
                        <a:rPr lang="en-US" altLang="zh-CN" sz="2600" b="1" dirty="0">
                          <a:solidFill>
                            <a:srgbClr val="000000"/>
                          </a:solidFill>
                        </a:rPr>
                        <a:t>{</a:t>
                      </a:r>
                      <a:r>
                        <a:rPr lang="zh-CN" altLang="en-US" sz="2600" b="1" dirty="0">
                          <a:solidFill>
                            <a:srgbClr val="000000"/>
                          </a:solidFill>
                        </a:rPr>
                        <a:t>属性名</a:t>
                      </a:r>
                      <a:r>
                        <a:rPr lang="en-US" altLang="zh-CN" sz="2600" b="1" dirty="0">
                          <a:solidFill>
                            <a:srgbClr val="000000"/>
                          </a:solidFill>
                        </a:rPr>
                        <a:t>1:</a:t>
                      </a:r>
                      <a:r>
                        <a:rPr lang="zh-CN" altLang="en-US" sz="2600" b="1" dirty="0">
                          <a:solidFill>
                            <a:srgbClr val="000000"/>
                          </a:solidFill>
                        </a:rPr>
                        <a:t>属性值</a:t>
                      </a:r>
                      <a:r>
                        <a:rPr lang="en-US" altLang="zh-CN" sz="2600" b="1" dirty="0">
                          <a:solidFill>
                            <a:srgbClr val="000000"/>
                          </a:solidFill>
                        </a:rPr>
                        <a:t>1;</a:t>
                      </a:r>
                      <a:r>
                        <a:rPr lang="zh-CN" altLang="en-US" sz="2600" b="1" dirty="0">
                          <a:solidFill>
                            <a:srgbClr val="000000"/>
                          </a:solidFill>
                        </a:rPr>
                        <a:t>属性名</a:t>
                      </a:r>
                      <a:r>
                        <a:rPr lang="en-US" altLang="zh-CN" sz="2600" b="1" dirty="0">
                          <a:solidFill>
                            <a:srgbClr val="000000"/>
                          </a:solidFill>
                        </a:rPr>
                        <a:t>2:</a:t>
                      </a:r>
                      <a:r>
                        <a:rPr lang="zh-CN" altLang="en-US" sz="2600" b="1" dirty="0">
                          <a:solidFill>
                            <a:srgbClr val="000000"/>
                          </a:solidFill>
                        </a:rPr>
                        <a:t>属性值</a:t>
                      </a:r>
                      <a:r>
                        <a:rPr lang="en-US" altLang="zh-CN" sz="2600" b="1">
                          <a:solidFill>
                            <a:srgbClr val="000000"/>
                          </a:solidFill>
                        </a:rPr>
                        <a:t>2;</a:t>
                      </a:r>
                      <a:r>
                        <a:rPr lang="en-US" altLang="zh-CN" sz="26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…</a:t>
                      </a:r>
                      <a:r>
                        <a:rPr lang="en-US" altLang="zh-CN" sz="2600" b="1">
                          <a:solidFill>
                            <a:srgbClr val="000000"/>
                          </a:solidFill>
                        </a:rPr>
                        <a:t>}</a:t>
                      </a:r>
                      <a:endParaRPr lang="zh-CN" altLang="en-US" sz="2600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2"/>
                      </a:solidFill>
                      <a:prstDash val="sysDash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2"/>
                      </a:solidFill>
                      <a:prstDash val="sysDash"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2"/>
                      </a:solidFill>
                      <a:prstDash val="sysDash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2"/>
                      </a:solidFill>
                      <a:prstDash val="sysDash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4C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2930" name="标题 252929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692150"/>
          </a:xfrm>
          <a:noFill/>
        </p:spPr>
        <p:txBody>
          <a:bodyPr anchor="b"/>
          <a:p>
            <a:pPr fontAlgn="base"/>
            <a:r>
              <a:rPr lang="zh-CN" altLang="en-US" sz="3600" b="1" strike="noStrike" noProof="1" dirty="0">
                <a:effectLst/>
              </a:rPr>
              <a:t>类选择器示例</a:t>
            </a:r>
            <a:endParaRPr lang="zh-CN" altLang="en-US" sz="3600" b="1" strike="noStrike" noProof="1" dirty="0">
              <a:effectLst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15240" y="692150"/>
          <a:ext cx="9019540" cy="6107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7267575" imgH="4076700" progId="Paint.Picture">
                  <p:embed/>
                </p:oleObj>
              </mc:Choice>
              <mc:Fallback>
                <p:oleObj name="" r:id="rId1" imgW="7267575" imgH="407670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240" y="692150"/>
                        <a:ext cx="9019540" cy="6107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15240" y="2042795"/>
            <a:ext cx="790575" cy="321310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82295" y="5084445"/>
            <a:ext cx="1897380" cy="321310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68630" y="5816600"/>
            <a:ext cx="1897380" cy="321310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750" y="1830705"/>
            <a:ext cx="5193030" cy="28035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3074" name="标题 643073"/>
          <p:cNvSpPr>
            <a:spLocks noGrp="1"/>
          </p:cNvSpPr>
          <p:nvPr>
            <p:ph type="title"/>
          </p:nvPr>
        </p:nvSpPr>
        <p:spPr>
          <a:xfrm>
            <a:off x="0" y="-25400"/>
            <a:ext cx="8243570" cy="720725"/>
          </a:xfrm>
        </p:spPr>
        <p:txBody>
          <a:bodyPr anchor="b"/>
          <a:p>
            <a:pPr algn="l"/>
            <a:r>
              <a:rPr lang="en-US" altLang="zh-CN" sz="3600" b="1">
                <a:solidFill>
                  <a:srgbClr val="003366"/>
                </a:solidFill>
                <a:effectLst/>
                <a:sym typeface="+mn-ea"/>
              </a:rPr>
              <a:t>4. </a:t>
            </a:r>
            <a:r>
              <a:rPr lang="zh-CN" altLang="en-US" sz="3600" b="1">
                <a:solidFill>
                  <a:srgbClr val="003366"/>
                </a:solidFill>
                <a:effectLst/>
                <a:sym typeface="+mn-ea"/>
              </a:rPr>
              <a:t>伪类选择器</a:t>
            </a:r>
            <a:endParaRPr lang="zh-CN" altLang="en-US" sz="3600" b="1">
              <a:solidFill>
                <a:srgbClr val="003366"/>
              </a:solidFill>
              <a:effectLst/>
              <a:ea typeface="Arial Unicode MS" panose="020B0604020202020204" charset="-122"/>
            </a:endParaRPr>
          </a:p>
        </p:txBody>
      </p:sp>
      <p:sp>
        <p:nvSpPr>
          <p:cNvPr id="643075" name="文本占位符 643074"/>
          <p:cNvSpPr>
            <a:spLocks noGrp="1"/>
          </p:cNvSpPr>
          <p:nvPr>
            <p:ph type="body" sz="half" idx="1"/>
          </p:nvPr>
        </p:nvSpPr>
        <p:spPr>
          <a:xfrm>
            <a:off x="0" y="695325"/>
            <a:ext cx="9144000" cy="5689600"/>
          </a:xfrm>
        </p:spPr>
        <p:txBody>
          <a:bodyPr/>
          <a:p>
            <a:pPr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</a:pPr>
            <a:r>
              <a:rPr lang="zh-CN" sz="3000" b="1" dirty="0"/>
              <a:t>伪</a:t>
            </a:r>
            <a:r>
              <a:rPr sz="3000" b="1" dirty="0"/>
              <a:t>类选择器用于向</a:t>
            </a:r>
            <a:r>
              <a:rPr lang="zh-CN" sz="3000" b="1" dirty="0"/>
              <a:t>特定的</a:t>
            </a:r>
            <a:r>
              <a:rPr sz="3000" b="1" dirty="0"/>
              <a:t>选择器添加特殊的效果</a:t>
            </a:r>
            <a:r>
              <a:rPr lang="zh-CN" altLang="zh-CN" sz="3000" b="1" dirty="0"/>
              <a:t>。</a:t>
            </a:r>
            <a:endParaRPr lang="zh-CN" altLang="zh-CN" sz="3000" b="1" dirty="0"/>
          </a:p>
          <a:p>
            <a:pPr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</a:pPr>
            <a:r>
              <a:rPr lang="zh-CN" altLang="en-US" sz="3000" b="1" dirty="0"/>
              <a:t>语法格式：</a:t>
            </a:r>
            <a:endParaRPr lang="zh-CN" altLang="en-US" sz="3000" b="1" dirty="0"/>
          </a:p>
          <a:p>
            <a:pPr>
              <a:buClr>
                <a:srgbClr val="FF0000"/>
              </a:buClr>
            </a:pPr>
            <a:endParaRPr lang="zh-CN" altLang="en-US" sz="3600" b="1" dirty="0"/>
          </a:p>
          <a:p>
            <a:pPr>
              <a:buClr>
                <a:srgbClr val="FF0000"/>
              </a:buClr>
            </a:pPr>
            <a:r>
              <a:rPr lang="zh-CN" altLang="en-US" sz="3000" b="1" dirty="0"/>
              <a:t>语法解释：</a:t>
            </a:r>
            <a:endParaRPr lang="zh-CN" altLang="en-US" sz="3000" b="1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  <a:buNone/>
            </a:pPr>
            <a:r>
              <a:rPr lang="zh-CN" altLang="en-US" b="1" dirty="0"/>
              <a:t>  </a:t>
            </a:r>
            <a:r>
              <a:rPr lang="zh-CN" altLang="en-US" sz="2600" b="1" dirty="0">
                <a:solidFill>
                  <a:schemeClr val="accent6">
                    <a:lumMod val="10000"/>
                  </a:schemeClr>
                </a:solidFill>
              </a:rPr>
              <a:t>选择器可以是任意类型的选择器；</a:t>
            </a:r>
            <a:r>
              <a:rPr lang="zh-CN" altLang="en-US" sz="2600" b="1" dirty="0">
                <a:solidFill>
                  <a:schemeClr val="accent6">
                    <a:lumMod val="10000"/>
                  </a:schemeClr>
                </a:solidFill>
                <a:sym typeface="+mn-ea"/>
              </a:rPr>
              <a:t>当选择器是a元素选择器时，也可以省略选择器名，比如写成:link；</a:t>
            </a:r>
            <a:r>
              <a:rPr lang="zh-CN" altLang="en-US" sz="2600" b="1" dirty="0">
                <a:solidFill>
                  <a:schemeClr val="accent6">
                    <a:lumMod val="10000"/>
                  </a:schemeClr>
                </a:solidFill>
              </a:rPr>
              <a:t>另外，伪类前的“:”是伪类选择器的标识，不能省略。</a:t>
            </a:r>
            <a:endParaRPr lang="en-US" altLang="zh-CN" sz="2600" b="1" dirty="0">
              <a:solidFill>
                <a:schemeClr val="accent6">
                  <a:lumMod val="10000"/>
                </a:schemeClr>
              </a:solidFill>
            </a:endParaRPr>
          </a:p>
          <a:p>
            <a:pPr>
              <a:spcBef>
                <a:spcPct val="10000"/>
              </a:spcBef>
              <a:buClr>
                <a:srgbClr val="FF0000"/>
              </a:buClr>
            </a:pPr>
            <a:endParaRPr lang="en-US" altLang="zh-CN" sz="2700" b="1">
              <a:solidFill>
                <a:schemeClr val="accent6">
                  <a:lumMod val="10000"/>
                </a:schemeClr>
              </a:solidFill>
            </a:endParaRPr>
          </a:p>
          <a:p>
            <a:pPr>
              <a:spcBef>
                <a:spcPct val="10000"/>
              </a:spcBef>
              <a:buClr>
                <a:srgbClr val="FF0000"/>
              </a:buClr>
            </a:pPr>
            <a:endParaRPr lang="en-US" altLang="zh-CN" sz="2700" b="1">
              <a:solidFill>
                <a:schemeClr val="accent6">
                  <a:lumMod val="10000"/>
                </a:schemeClr>
              </a:solidFill>
            </a:endParaRPr>
          </a:p>
        </p:txBody>
      </p:sp>
      <p:graphicFrame>
        <p:nvGraphicFramePr>
          <p:cNvPr id="643076" name="表格 643075"/>
          <p:cNvGraphicFramePr/>
          <p:nvPr/>
        </p:nvGraphicFramePr>
        <p:xfrm>
          <a:off x="297815" y="1810385"/>
          <a:ext cx="8548370" cy="526415"/>
        </p:xfrm>
        <a:graphic>
          <a:graphicData uri="http://schemas.openxmlformats.org/drawingml/2006/table">
            <a:tbl>
              <a:tblPr/>
              <a:tblGrid>
                <a:gridCol w="8548370"/>
              </a:tblGrid>
              <a:tr h="52641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sz="2600" b="1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选择器名</a:t>
                      </a:r>
                      <a:r>
                        <a:rPr sz="2600" b="1">
                          <a:solidFill>
                            <a:srgbClr val="FF0000"/>
                          </a:solidFill>
                        </a:rPr>
                        <a:t>:</a:t>
                      </a:r>
                      <a:r>
                        <a:rPr sz="2600" b="1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伪类{属性1：属性值1; 属性2：属性值2;…}</a:t>
                      </a:r>
                      <a:endParaRPr sz="2600" b="1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2"/>
                      </a:solidFill>
                      <a:prstDash val="sysDash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2"/>
                      </a:solidFill>
                      <a:prstDash val="sysDash"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2"/>
                      </a:solidFill>
                      <a:prstDash val="sysDash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2"/>
                      </a:solidFill>
                      <a:prstDash val="sysDash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4C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3075" name="文本占位符 643074"/>
          <p:cNvSpPr>
            <a:spLocks noGrp="1"/>
          </p:cNvSpPr>
          <p:nvPr>
            <p:ph type="body" sz="half" idx="1"/>
          </p:nvPr>
        </p:nvSpPr>
        <p:spPr>
          <a:xfrm>
            <a:off x="0" y="175895"/>
            <a:ext cx="9144000" cy="578485"/>
          </a:xfrm>
        </p:spPr>
        <p:txBody>
          <a:bodyPr/>
          <a:p>
            <a:pPr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</a:pPr>
            <a:r>
              <a:rPr lang="en-US" altLang="zh-CN" sz="3000" b="1" dirty="0">
                <a:effectLst/>
                <a:sym typeface="+mn-ea"/>
              </a:rPr>
              <a:t>W3C</a:t>
            </a:r>
            <a:r>
              <a:rPr lang="zh-CN" altLang="en-US" sz="3000" b="1" dirty="0">
                <a:effectLst/>
                <a:sym typeface="+mn-ea"/>
              </a:rPr>
              <a:t>规定了以下几个伪类类型：</a:t>
            </a:r>
            <a:endParaRPr lang="zh-CN" altLang="en-US" sz="3000" b="1" dirty="0">
              <a:solidFill>
                <a:srgbClr val="0000FF"/>
              </a:solidFill>
              <a:effectLst/>
              <a:sym typeface="+mn-ea"/>
            </a:endParaRPr>
          </a:p>
          <a:p>
            <a:pPr>
              <a:spcBef>
                <a:spcPct val="10000"/>
              </a:spcBef>
              <a:buClr>
                <a:srgbClr val="FF0000"/>
              </a:buClr>
              <a:buNone/>
            </a:pPr>
            <a:endParaRPr lang="en-US" altLang="zh-CN" sz="2700" b="1">
              <a:solidFill>
                <a:schemeClr val="accent6">
                  <a:lumMod val="10000"/>
                </a:schemeClr>
              </a:solidFill>
            </a:endParaRPr>
          </a:p>
          <a:p>
            <a:pPr>
              <a:spcBef>
                <a:spcPct val="10000"/>
              </a:spcBef>
              <a:buClr>
                <a:srgbClr val="FF0000"/>
              </a:buClr>
            </a:pPr>
            <a:endParaRPr lang="en-US" altLang="zh-CN" sz="2700" b="1">
              <a:solidFill>
                <a:schemeClr val="accent6">
                  <a:lumMod val="10000"/>
                </a:schemeClr>
              </a:solidFill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522605" y="1178560"/>
          <a:ext cx="7884795" cy="4262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72665"/>
                <a:gridCol w="5612130"/>
              </a:tblGrid>
              <a:tr h="4083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20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方正书宋简体" charset="0"/>
                          <a:cs typeface="方正书宋简体" charset="0"/>
                        </a:rPr>
                        <a:t>伪类类型</a:t>
                      </a:r>
                      <a:endParaRPr lang="zh-CN" altLang="en-US" sz="2200">
                        <a:solidFill>
                          <a:schemeClr val="accent6">
                            <a:lumMod val="10000"/>
                          </a:schemeClr>
                        </a:solidFill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9525" marB="9525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20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方正书宋简体" charset="0"/>
                          <a:cs typeface="方正书宋简体" charset="0"/>
                        </a:rPr>
                        <a:t>描 述</a:t>
                      </a:r>
                      <a:endParaRPr lang="zh-CN" altLang="en-US" sz="2200">
                        <a:solidFill>
                          <a:schemeClr val="accent6">
                            <a:lumMod val="10000"/>
                          </a:schemeClr>
                        </a:solidFill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9525" marB="952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:active</a:t>
                      </a:r>
                      <a:endParaRPr lang="en-US" altLang="zh-CN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9525" marB="9525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将样式添加到被激活的元素</a:t>
                      </a:r>
                      <a:endParaRPr lang="zh-CN" altLang="en-US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9525" marB="952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8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:hover</a:t>
                      </a:r>
                      <a:endParaRPr lang="en-US" altLang="zh-CN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9525" marB="9525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当鼠标悬浮在元素上方时，向元素添加样式</a:t>
                      </a:r>
                      <a:endParaRPr lang="zh-CN" altLang="en-US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9525" marB="952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0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:link</a:t>
                      </a:r>
                      <a:endParaRPr lang="en-US" altLang="zh-CN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9525" marB="9525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将样式添加到未被访问过的链接</a:t>
                      </a:r>
                      <a:endParaRPr lang="zh-CN" altLang="en-US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9525" marB="952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0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:visited</a:t>
                      </a:r>
                      <a:endParaRPr lang="en-US" altLang="zh-CN" sz="2200" b="1">
                        <a:latin typeface="方正书宋简体" charset="0"/>
                        <a:cs typeface="方正书宋简体" charset="0"/>
                      </a:endParaRPr>
                    </a:p>
                  </a:txBody>
                  <a:tcPr marL="68580" marR="68580" marT="9525" marB="9525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将样式添加到已被访问过的链接</a:t>
                      </a:r>
                      <a:endParaRPr lang="zh-CN" altLang="en-US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9525" marB="952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8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:focus</a:t>
                      </a:r>
                      <a:endParaRPr lang="en-US" altLang="zh-CN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9525" marB="9525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将样式添加到被选中的元素</a:t>
                      </a:r>
                      <a:endParaRPr lang="zh-CN" altLang="en-US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9525" marB="952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35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:first-child</a:t>
                      </a:r>
                      <a:endParaRPr lang="en-US" altLang="zh-CN" sz="2200" b="1">
                        <a:latin typeface="方正书宋简体" charset="0"/>
                        <a:cs typeface="方正书宋简体" charset="0"/>
                      </a:endParaRPr>
                    </a:p>
                  </a:txBody>
                  <a:tcPr marL="68580" marR="68580" marT="9525" marB="9525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将样式添加到元素的第一个子元素</a:t>
                      </a:r>
                      <a:endParaRPr lang="zh-CN" altLang="en-US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9525" marB="952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:lang</a:t>
                      </a:r>
                      <a:endParaRPr lang="en-US" altLang="zh-CN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9525" marB="9525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向带有指定</a:t>
                      </a: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lang</a:t>
                      </a: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属性的元素添加样式</a:t>
                      </a:r>
                      <a:endParaRPr lang="zh-CN" altLang="en-US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9525" marB="952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" y="526415"/>
            <a:ext cx="6961505" cy="6339840"/>
          </a:xfrm>
          <a:prstGeom prst="rect">
            <a:avLst/>
          </a:prstGeom>
        </p:spPr>
      </p:pic>
      <p:sp>
        <p:nvSpPr>
          <p:cNvPr id="252930" name="标题 252929"/>
          <p:cNvSpPr>
            <a:spLocks noGrp="1"/>
          </p:cNvSpPr>
          <p:nvPr>
            <p:ph type="title"/>
          </p:nvPr>
        </p:nvSpPr>
        <p:spPr>
          <a:xfrm>
            <a:off x="457200" y="130175"/>
            <a:ext cx="8229600" cy="484505"/>
          </a:xfrm>
          <a:noFill/>
        </p:spPr>
        <p:txBody>
          <a:bodyPr anchor="b"/>
          <a:p>
            <a:pPr fontAlgn="base"/>
            <a:r>
              <a:rPr lang="zh-CN" altLang="en-US" sz="3300" b="1" strike="noStrike" noProof="1" dirty="0">
                <a:effectLst/>
              </a:rPr>
              <a:t>使用伪类设置超链接不同状态的样式</a:t>
            </a:r>
            <a:endParaRPr lang="zh-CN" altLang="en-US" sz="3300" b="1" strike="noStrike" noProof="1" dirty="0">
              <a:effectLst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860" y="2275840"/>
            <a:ext cx="1360170" cy="1092200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2860" y="3535680"/>
            <a:ext cx="2350135" cy="1041400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545" y="1863725"/>
            <a:ext cx="4076065" cy="236474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/>
          <p:cNvGraphicFramePr/>
          <p:nvPr/>
        </p:nvGraphicFramePr>
        <p:xfrm>
          <a:off x="130175" y="715645"/>
          <a:ext cx="8884285" cy="6047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6391275" imgH="3838575" progId="Paint.Picture">
                  <p:embed/>
                </p:oleObj>
              </mc:Choice>
              <mc:Fallback>
                <p:oleObj name="" r:id="rId1" imgW="6391275" imgH="383857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0175" y="715645"/>
                        <a:ext cx="8884285" cy="6047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2930" name="标题 252929"/>
          <p:cNvSpPr>
            <a:spLocks noGrp="1"/>
          </p:cNvSpPr>
          <p:nvPr>
            <p:ph type="title"/>
          </p:nvPr>
        </p:nvSpPr>
        <p:spPr>
          <a:xfrm>
            <a:off x="457200" y="130175"/>
            <a:ext cx="8229600" cy="484505"/>
          </a:xfrm>
          <a:noFill/>
        </p:spPr>
        <p:txBody>
          <a:bodyPr anchor="b"/>
          <a:p>
            <a:pPr fontAlgn="base"/>
            <a:r>
              <a:rPr lang="zh-CN" altLang="en-US" sz="3300" b="1" strike="noStrike" noProof="1" dirty="0">
                <a:effectLst/>
              </a:rPr>
              <a:t>使用伪类设置被选中元素的样式</a:t>
            </a:r>
            <a:endParaRPr lang="zh-CN" altLang="en-US" sz="3300" b="1" strike="noStrike" noProof="1" dirty="0">
              <a:effectLst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140" y="2128520"/>
            <a:ext cx="1938655" cy="338455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225" y="1930400"/>
            <a:ext cx="3809365" cy="214122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2930" name="标题 252929"/>
          <p:cNvSpPr>
            <a:spLocks noGrp="1"/>
          </p:cNvSpPr>
          <p:nvPr>
            <p:ph type="title"/>
          </p:nvPr>
        </p:nvSpPr>
        <p:spPr>
          <a:xfrm>
            <a:off x="-10160" y="130175"/>
            <a:ext cx="9139555" cy="484505"/>
          </a:xfrm>
          <a:noFill/>
        </p:spPr>
        <p:txBody>
          <a:bodyPr anchor="b"/>
          <a:p>
            <a:pPr fontAlgn="base"/>
            <a:r>
              <a:rPr lang="zh-CN" altLang="en-US" sz="3100" b="1" strike="noStrike" noProof="1" dirty="0">
                <a:effectLst/>
              </a:rPr>
              <a:t>使用伪类设置元素指定类型的第一个子元素的样式</a:t>
            </a:r>
            <a:endParaRPr lang="zh-CN" altLang="en-US" sz="3100" b="1" strike="noStrike" noProof="1" dirty="0">
              <a:effectLst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140" y="2128520"/>
            <a:ext cx="1938655" cy="338455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9" name="对象 8"/>
          <p:cNvGraphicFramePr/>
          <p:nvPr/>
        </p:nvGraphicFramePr>
        <p:xfrm>
          <a:off x="-10160" y="534670"/>
          <a:ext cx="6574790" cy="6342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" imgW="6305550" imgH="4762500" progId="Paint.Picture">
                  <p:embed/>
                </p:oleObj>
              </mc:Choice>
              <mc:Fallback>
                <p:oleObj name="" r:id="rId1" imgW="6305550" imgH="4762500" progId="Paint.Picture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-10160" y="534670"/>
                        <a:ext cx="6574790" cy="6342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675" y="2466975"/>
            <a:ext cx="4363720" cy="306514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3074" name="标题 643073"/>
          <p:cNvSpPr>
            <a:spLocks noGrp="1"/>
          </p:cNvSpPr>
          <p:nvPr>
            <p:ph type="title"/>
          </p:nvPr>
        </p:nvSpPr>
        <p:spPr>
          <a:xfrm>
            <a:off x="0" y="-25400"/>
            <a:ext cx="8243570" cy="720725"/>
          </a:xfrm>
        </p:spPr>
        <p:txBody>
          <a:bodyPr anchor="b"/>
          <a:p>
            <a:pPr algn="l"/>
            <a:r>
              <a:rPr lang="en-US" altLang="zh-CN" sz="3600" b="1">
                <a:solidFill>
                  <a:srgbClr val="003366"/>
                </a:solidFill>
                <a:effectLst/>
                <a:sym typeface="+mn-ea"/>
              </a:rPr>
              <a:t>5. </a:t>
            </a:r>
            <a:r>
              <a:rPr lang="zh-CN" altLang="en-US" sz="3600" b="1">
                <a:solidFill>
                  <a:srgbClr val="003366"/>
                </a:solidFill>
                <a:effectLst/>
                <a:sym typeface="+mn-ea"/>
              </a:rPr>
              <a:t>伪元素选择器</a:t>
            </a:r>
            <a:endParaRPr lang="zh-CN" altLang="en-US" sz="3600" b="1">
              <a:solidFill>
                <a:srgbClr val="003366"/>
              </a:solidFill>
              <a:effectLst/>
              <a:ea typeface="Arial Unicode MS" panose="020B0604020202020204" charset="-122"/>
            </a:endParaRPr>
          </a:p>
        </p:txBody>
      </p:sp>
      <p:sp>
        <p:nvSpPr>
          <p:cNvPr id="643075" name="文本占位符 643074"/>
          <p:cNvSpPr>
            <a:spLocks noGrp="1"/>
          </p:cNvSpPr>
          <p:nvPr>
            <p:ph type="body" sz="half" idx="1"/>
          </p:nvPr>
        </p:nvSpPr>
        <p:spPr>
          <a:xfrm>
            <a:off x="0" y="695325"/>
            <a:ext cx="9144000" cy="5689600"/>
          </a:xfrm>
        </p:spPr>
        <p:txBody>
          <a:bodyPr/>
          <a:p>
            <a:pPr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</a:pPr>
            <a:r>
              <a:rPr lang="zh-CN" sz="3000" b="1" dirty="0"/>
              <a:t>伪元素</a:t>
            </a:r>
            <a:r>
              <a:rPr sz="3000" b="1" dirty="0"/>
              <a:t>选择器用于向</a:t>
            </a:r>
            <a:r>
              <a:rPr lang="zh-CN" sz="3000" b="1" dirty="0"/>
              <a:t>特定的</a:t>
            </a:r>
            <a:r>
              <a:rPr sz="3000" b="1" dirty="0"/>
              <a:t>选择器添加特殊的效果</a:t>
            </a:r>
            <a:r>
              <a:rPr lang="zh-CN" altLang="zh-CN" sz="3000" b="1" dirty="0"/>
              <a:t>。</a:t>
            </a:r>
            <a:endParaRPr lang="zh-CN" altLang="zh-CN" sz="3000" b="1" dirty="0"/>
          </a:p>
          <a:p>
            <a:pPr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</a:pPr>
            <a:r>
              <a:rPr lang="zh-CN" altLang="en-US" sz="3000" b="1" dirty="0"/>
              <a:t>语法格式：</a:t>
            </a:r>
            <a:endParaRPr lang="zh-CN" altLang="en-US" sz="3000" b="1" dirty="0"/>
          </a:p>
          <a:p>
            <a:pPr>
              <a:buClr>
                <a:srgbClr val="FF0000"/>
              </a:buClr>
            </a:pPr>
            <a:endParaRPr lang="zh-CN" altLang="en-US" sz="3600" b="1" dirty="0"/>
          </a:p>
          <a:p>
            <a:pPr>
              <a:buClr>
                <a:srgbClr val="FF0000"/>
              </a:buClr>
            </a:pPr>
            <a:r>
              <a:rPr lang="zh-CN" altLang="en-US" sz="3000" b="1" dirty="0"/>
              <a:t>语法解释：</a:t>
            </a:r>
            <a:endParaRPr lang="zh-CN" altLang="en-US" sz="3000" b="1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  <a:buNone/>
            </a:pPr>
            <a:r>
              <a:rPr lang="zh-CN" altLang="en-US" b="1" dirty="0"/>
              <a:t>  </a:t>
            </a:r>
            <a:r>
              <a:rPr lang="zh-CN" altLang="en-US" sz="2600" b="1" dirty="0">
                <a:solidFill>
                  <a:schemeClr val="accent6">
                    <a:lumMod val="10000"/>
                  </a:schemeClr>
                </a:solidFill>
              </a:rPr>
              <a:t>选择器可以是任意类型的选择器；另外，伪类前的“:”是伪元素选择器的标识，不能省略。</a:t>
            </a:r>
            <a:endParaRPr lang="en-US" altLang="zh-CN" sz="2600" b="1" dirty="0">
              <a:solidFill>
                <a:schemeClr val="accent6">
                  <a:lumMod val="10000"/>
                </a:schemeClr>
              </a:solidFill>
            </a:endParaRPr>
          </a:p>
          <a:p>
            <a:pPr>
              <a:spcBef>
                <a:spcPct val="10000"/>
              </a:spcBef>
              <a:buClr>
                <a:srgbClr val="FF0000"/>
              </a:buClr>
            </a:pPr>
            <a:endParaRPr lang="en-US" altLang="zh-CN" sz="2700" b="1">
              <a:solidFill>
                <a:schemeClr val="accent6">
                  <a:lumMod val="10000"/>
                </a:schemeClr>
              </a:solidFill>
            </a:endParaRPr>
          </a:p>
          <a:p>
            <a:pPr>
              <a:spcBef>
                <a:spcPct val="10000"/>
              </a:spcBef>
              <a:buClr>
                <a:srgbClr val="FF0000"/>
              </a:buClr>
            </a:pPr>
            <a:endParaRPr lang="en-US" altLang="zh-CN" sz="2700" b="1">
              <a:solidFill>
                <a:schemeClr val="accent6">
                  <a:lumMod val="10000"/>
                </a:schemeClr>
              </a:solidFill>
            </a:endParaRPr>
          </a:p>
        </p:txBody>
      </p:sp>
      <p:graphicFrame>
        <p:nvGraphicFramePr>
          <p:cNvPr id="643076" name="表格 643075"/>
          <p:cNvGraphicFramePr/>
          <p:nvPr/>
        </p:nvGraphicFramePr>
        <p:xfrm>
          <a:off x="297815" y="1810385"/>
          <a:ext cx="8548370" cy="526415"/>
        </p:xfrm>
        <a:graphic>
          <a:graphicData uri="http://schemas.openxmlformats.org/drawingml/2006/table">
            <a:tbl>
              <a:tblPr/>
              <a:tblGrid>
                <a:gridCol w="8548370"/>
              </a:tblGrid>
              <a:tr h="52641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sz="2600" b="1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选择器名</a:t>
                      </a:r>
                      <a:r>
                        <a:rPr sz="2600" b="1">
                          <a:solidFill>
                            <a:srgbClr val="FF0000"/>
                          </a:solidFill>
                        </a:rPr>
                        <a:t>:</a:t>
                      </a:r>
                      <a:r>
                        <a:rPr sz="2600" b="1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伪元素{属性1：属性值1; 属性2：属性值2;…}</a:t>
                      </a:r>
                      <a:endParaRPr sz="2600" b="1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2"/>
                      </a:solidFill>
                      <a:prstDash val="sysDash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2"/>
                      </a:solidFill>
                      <a:prstDash val="sysDash"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2"/>
                      </a:solidFill>
                      <a:prstDash val="sysDash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2"/>
                      </a:solidFill>
                      <a:prstDash val="sysDash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4C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02" name="标题 512001"/>
          <p:cNvSpPr>
            <a:spLocks noGrp="1"/>
          </p:cNvSpPr>
          <p:nvPr>
            <p:ph type="title"/>
          </p:nvPr>
        </p:nvSpPr>
        <p:spPr>
          <a:xfrm>
            <a:off x="0" y="333375"/>
            <a:ext cx="8243888" cy="747713"/>
          </a:xfrm>
        </p:spPr>
        <p:txBody>
          <a:bodyPr anchor="b"/>
          <a:p>
            <a:pPr algn="l"/>
            <a:r>
              <a:rPr lang="en-US" altLang="zh-CN" sz="4000" b="1">
                <a:solidFill>
                  <a:srgbClr val="003366"/>
                </a:solidFill>
                <a:effectLst/>
              </a:rPr>
              <a:t>9.1 </a:t>
            </a:r>
            <a:r>
              <a:rPr lang="en-US" altLang="zh-CN" sz="4000" b="1" dirty="0">
                <a:solidFill>
                  <a:srgbClr val="003366"/>
                </a:solidFill>
                <a:effectLst/>
              </a:rPr>
              <a:t>CSS</a:t>
            </a:r>
            <a:r>
              <a:rPr lang="zh-CN" altLang="en-US" sz="4000" b="1" dirty="0">
                <a:solidFill>
                  <a:srgbClr val="003366"/>
                </a:solidFill>
                <a:effectLst/>
              </a:rPr>
              <a:t>概述</a:t>
            </a:r>
            <a:endParaRPr lang="zh-CN" altLang="en-US" sz="4000" b="1" dirty="0">
              <a:solidFill>
                <a:srgbClr val="003366"/>
              </a:solidFill>
              <a:effectLst/>
            </a:endParaRPr>
          </a:p>
        </p:txBody>
      </p:sp>
      <p:sp>
        <p:nvSpPr>
          <p:cNvPr id="512003" name="矩形 512002"/>
          <p:cNvSpPr/>
          <p:nvPr/>
        </p:nvSpPr>
        <p:spPr>
          <a:xfrm>
            <a:off x="275590" y="1557655"/>
            <a:ext cx="8400415" cy="38112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360045" indent="-360045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Tahoma" panose="020B0604030504040204" pitchFamily="34" charset="0"/>
              </a:rPr>
              <a:t>CSS</a:t>
            </a:r>
            <a:r>
              <a:rPr lang="zh-CN" altLang="en-US" sz="3200" b="1" dirty="0">
                <a:latin typeface="Tahoma" panose="020B0604030504040204" pitchFamily="34" charset="0"/>
              </a:rPr>
              <a:t>（</a:t>
            </a:r>
            <a:r>
              <a:rPr lang="en-US" altLang="zh-CN" sz="3200" b="1" dirty="0">
                <a:latin typeface="Tahoma" panose="020B0604030504040204" pitchFamily="34" charset="0"/>
              </a:rPr>
              <a:t>Cascading Style Sheet</a:t>
            </a:r>
            <a:r>
              <a:rPr lang="zh-CN" altLang="en-US" sz="3200" b="1" dirty="0">
                <a:latin typeface="Tahoma" panose="020B0604030504040204" pitchFamily="34" charset="0"/>
              </a:rPr>
              <a:t>，层叠样式表）是一种</a:t>
            </a:r>
            <a:r>
              <a:rPr lang="zh-CN" altLang="en-US" sz="3200" b="1" dirty="0">
                <a:solidFill>
                  <a:srgbClr val="FF0000"/>
                </a:solidFill>
                <a:latin typeface="Tahoma" panose="020B0604030504040204" pitchFamily="34" charset="0"/>
              </a:rPr>
              <a:t>格式化</a:t>
            </a:r>
            <a:r>
              <a:rPr lang="zh-CN" altLang="en-US" sz="3200" b="1" dirty="0">
                <a:latin typeface="Tahoma" panose="020B0604030504040204" pitchFamily="34" charset="0"/>
              </a:rPr>
              <a:t>网页的标准方式，用于设置网页的样式，并允许样式信息与网页内容分离的一种技术。</a:t>
            </a:r>
            <a:endParaRPr lang="zh-CN" altLang="en-US" sz="3200" b="1" dirty="0">
              <a:latin typeface="Tahoma" panose="020B0604030504040204" pitchFamily="34" charset="0"/>
            </a:endParaRPr>
          </a:p>
          <a:p>
            <a:pPr marL="360045" indent="-360045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Tahoma" panose="020B0604030504040204" pitchFamily="34" charset="0"/>
              </a:rPr>
              <a:t>它</a:t>
            </a:r>
            <a:r>
              <a:rPr lang="zh-CN" altLang="en-US" sz="3200" b="1" dirty="0">
                <a:solidFill>
                  <a:srgbClr val="FF0000"/>
                </a:solidFill>
                <a:latin typeface="Tahoma" panose="020B0604030504040204" pitchFamily="34" charset="0"/>
              </a:rPr>
              <a:t>扩展</a:t>
            </a:r>
            <a:r>
              <a:rPr lang="zh-CN" altLang="en-US" sz="3200" b="1" dirty="0">
                <a:latin typeface="Tahoma" panose="020B0604030504040204" pitchFamily="34" charset="0"/>
              </a:rPr>
              <a:t>了 </a:t>
            </a:r>
            <a:r>
              <a:rPr lang="en-US" altLang="zh-CN" sz="3200" b="1" dirty="0">
                <a:latin typeface="Tahoma" panose="020B0604030504040204" pitchFamily="34" charset="0"/>
              </a:rPr>
              <a:t>HTML </a:t>
            </a:r>
            <a:r>
              <a:rPr lang="zh-CN" altLang="en-US" sz="3200" b="1" dirty="0">
                <a:latin typeface="Tahoma" panose="020B0604030504040204" pitchFamily="34" charset="0"/>
              </a:rPr>
              <a:t>的功能，使网页设计者能够以更有效的方式设置网页格式。</a:t>
            </a:r>
            <a:endParaRPr lang="zh-CN" altLang="en-US" sz="3200" b="1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3075" name="文本占位符 643074"/>
          <p:cNvSpPr>
            <a:spLocks noGrp="1"/>
          </p:cNvSpPr>
          <p:nvPr>
            <p:ph type="body" sz="half" idx="1"/>
          </p:nvPr>
        </p:nvSpPr>
        <p:spPr>
          <a:xfrm>
            <a:off x="0" y="175895"/>
            <a:ext cx="9144000" cy="578485"/>
          </a:xfrm>
        </p:spPr>
        <p:txBody>
          <a:bodyPr/>
          <a:p>
            <a:pPr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</a:pPr>
            <a:r>
              <a:rPr lang="en-US" altLang="zh-CN" sz="3000" b="1" dirty="0">
                <a:effectLst/>
                <a:sym typeface="+mn-ea"/>
              </a:rPr>
              <a:t>W3C</a:t>
            </a:r>
            <a:r>
              <a:rPr lang="zh-CN" altLang="en-US" sz="3000" b="1" dirty="0">
                <a:effectLst/>
                <a:sym typeface="+mn-ea"/>
              </a:rPr>
              <a:t>规定了以下几个伪元素：</a:t>
            </a:r>
            <a:endParaRPr lang="zh-CN" altLang="en-US" sz="3000" b="1" dirty="0">
              <a:solidFill>
                <a:srgbClr val="0000FF"/>
              </a:solidFill>
              <a:effectLst/>
              <a:sym typeface="+mn-ea"/>
            </a:endParaRPr>
          </a:p>
          <a:p>
            <a:pPr>
              <a:spcBef>
                <a:spcPct val="10000"/>
              </a:spcBef>
              <a:buClr>
                <a:srgbClr val="FF0000"/>
              </a:buClr>
              <a:buNone/>
            </a:pPr>
            <a:endParaRPr lang="en-US" altLang="zh-CN" sz="2700" b="1">
              <a:solidFill>
                <a:schemeClr val="accent6">
                  <a:lumMod val="10000"/>
                </a:schemeClr>
              </a:solidFill>
            </a:endParaRPr>
          </a:p>
          <a:p>
            <a:pPr>
              <a:spcBef>
                <a:spcPct val="10000"/>
              </a:spcBef>
              <a:buClr>
                <a:srgbClr val="FF0000"/>
              </a:buClr>
            </a:pPr>
            <a:endParaRPr lang="en-US" altLang="zh-CN" sz="2700" b="1">
              <a:solidFill>
                <a:schemeClr val="accent6">
                  <a:lumMod val="10000"/>
                </a:schemeClr>
              </a:solidFill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760730" y="1540510"/>
          <a:ext cx="7229475" cy="275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0"/>
                <a:gridCol w="5146675"/>
              </a:tblGrid>
              <a:tr h="509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200" b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方正书宋简体" charset="0"/>
                          <a:cs typeface="方正书宋简体" charset="0"/>
                        </a:rPr>
                        <a:t>伪元素类型</a:t>
                      </a:r>
                      <a:endParaRPr lang="zh-CN" altLang="en-US" sz="2200" b="1">
                        <a:solidFill>
                          <a:schemeClr val="accent6">
                            <a:lumMod val="10000"/>
                          </a:schemeClr>
                        </a:solidFill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9525" marB="9525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200" b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方正书宋简体" charset="0"/>
                          <a:cs typeface="方正书宋简体" charset="0"/>
                        </a:rPr>
                        <a:t>描   述</a:t>
                      </a:r>
                      <a:endParaRPr lang="zh-CN" altLang="en-US" sz="2200" b="1">
                        <a:solidFill>
                          <a:schemeClr val="accent6">
                            <a:lumMod val="10000"/>
                          </a:schemeClr>
                        </a:solidFill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9525" marB="952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21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:first-letter</a:t>
                      </a:r>
                      <a:endParaRPr lang="en-US" altLang="zh-CN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9525" marB="9525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向文本的第一个字符添加特殊样式</a:t>
                      </a:r>
                      <a:endParaRPr lang="zh-CN" altLang="en-US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9525" marB="952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08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:first-line</a:t>
                      </a:r>
                      <a:endParaRPr lang="en-US" altLang="zh-CN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9525" marB="9525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向文本的首行添加特殊样式</a:t>
                      </a:r>
                      <a:endParaRPr lang="zh-CN" altLang="en-US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9525" marB="952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02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:before</a:t>
                      </a:r>
                      <a:endParaRPr lang="en-US" altLang="zh-CN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9525" marB="9525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在元素之前添加内容</a:t>
                      </a:r>
                      <a:endParaRPr lang="zh-CN" altLang="en-US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9525" marB="952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02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200" b="1"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:after</a:t>
                      </a:r>
                      <a:endParaRPr lang="en-US" altLang="zh-CN" sz="2200" b="1">
                        <a:latin typeface="华文中宋" panose="02010600040101010101" charset="-122"/>
                        <a:ea typeface="华文中宋" panose="02010600040101010101" charset="-122"/>
                        <a:cs typeface="华文中宋" panose="02010600040101010101" charset="-122"/>
                      </a:endParaRPr>
                    </a:p>
                  </a:txBody>
                  <a:tcPr marL="68580" marR="68580" marT="9525" marB="9525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在元素之后添加内容</a:t>
                      </a:r>
                      <a:endParaRPr lang="zh-CN" altLang="en-US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9525" marB="952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对象 5"/>
          <p:cNvGraphicFramePr/>
          <p:nvPr/>
        </p:nvGraphicFramePr>
        <p:xfrm>
          <a:off x="22860" y="701040"/>
          <a:ext cx="8350885" cy="5974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8343900" imgH="3629025" progId="Paint.Picture">
                  <p:embed/>
                </p:oleObj>
              </mc:Choice>
              <mc:Fallback>
                <p:oleObj name="" r:id="rId1" imgW="8343900" imgH="3629025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60" y="701040"/>
                        <a:ext cx="8350885" cy="5974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2930" name="标题 252929"/>
          <p:cNvSpPr>
            <a:spLocks noGrp="1"/>
          </p:cNvSpPr>
          <p:nvPr>
            <p:ph type="title"/>
          </p:nvPr>
        </p:nvSpPr>
        <p:spPr>
          <a:xfrm>
            <a:off x="457200" y="130175"/>
            <a:ext cx="8229600" cy="484505"/>
          </a:xfrm>
          <a:noFill/>
        </p:spPr>
        <p:txBody>
          <a:bodyPr anchor="b"/>
          <a:p>
            <a:pPr fontAlgn="base"/>
            <a:r>
              <a:rPr lang="zh-CN" altLang="en-US" sz="3300" b="1" strike="noStrike" noProof="1" dirty="0">
                <a:effectLst/>
              </a:rPr>
              <a:t>伪元素first-line的使用示例</a:t>
            </a:r>
            <a:endParaRPr lang="zh-CN" altLang="en-US" sz="3300" b="1" strike="noStrike" noProof="1" dirty="0">
              <a:effectLst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860" y="2955290"/>
            <a:ext cx="1658620" cy="346710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5" y="2550160"/>
            <a:ext cx="4404360" cy="203454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对象 5"/>
          <p:cNvGraphicFramePr/>
          <p:nvPr/>
        </p:nvGraphicFramePr>
        <p:xfrm>
          <a:off x="43815" y="614680"/>
          <a:ext cx="6824980" cy="6119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6819900" imgH="3390900" progId="Paint.Picture">
                  <p:embed/>
                </p:oleObj>
              </mc:Choice>
              <mc:Fallback>
                <p:oleObj name="" r:id="rId1" imgW="6819900" imgH="339090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815" y="614680"/>
                        <a:ext cx="6824980" cy="6119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2930" name="标题 252929"/>
          <p:cNvSpPr>
            <a:spLocks noGrp="1"/>
          </p:cNvSpPr>
          <p:nvPr>
            <p:ph type="title"/>
          </p:nvPr>
        </p:nvSpPr>
        <p:spPr>
          <a:xfrm>
            <a:off x="457200" y="130175"/>
            <a:ext cx="8229600" cy="484505"/>
          </a:xfrm>
          <a:noFill/>
        </p:spPr>
        <p:txBody>
          <a:bodyPr anchor="b"/>
          <a:p>
            <a:pPr fontAlgn="base"/>
            <a:r>
              <a:rPr lang="zh-CN" altLang="en-US" sz="3300" b="1" dirty="0">
                <a:effectLst/>
                <a:sym typeface="+mn-ea"/>
              </a:rPr>
              <a:t>伪元素first-</a:t>
            </a:r>
            <a:r>
              <a:rPr lang="en-US" altLang="zh-CN" sz="3300" b="1" dirty="0">
                <a:effectLst/>
                <a:sym typeface="+mn-ea"/>
              </a:rPr>
              <a:t>letter</a:t>
            </a:r>
            <a:r>
              <a:rPr lang="zh-CN" altLang="en-US" sz="3300" b="1" dirty="0">
                <a:effectLst/>
                <a:sym typeface="+mn-ea"/>
              </a:rPr>
              <a:t>的使用示例</a:t>
            </a:r>
            <a:endParaRPr lang="zh-CN" altLang="en-US" sz="3300" b="1" strike="noStrike" noProof="1" dirty="0">
              <a:effectLst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15875" y="3056890"/>
            <a:ext cx="1844675" cy="338455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120" y="2936240"/>
            <a:ext cx="4204970" cy="203454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/>
          <p:cNvGraphicFramePr/>
          <p:nvPr/>
        </p:nvGraphicFramePr>
        <p:xfrm>
          <a:off x="175260" y="723265"/>
          <a:ext cx="8768715" cy="6040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7153275" imgH="3619500" progId="Paint.Picture">
                  <p:embed/>
                </p:oleObj>
              </mc:Choice>
              <mc:Fallback>
                <p:oleObj name="" r:id="rId1" imgW="7153275" imgH="361950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5260" y="723265"/>
                        <a:ext cx="8768715" cy="6040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2930" name="标题 252929"/>
          <p:cNvSpPr>
            <a:spLocks noGrp="1"/>
          </p:cNvSpPr>
          <p:nvPr>
            <p:ph type="title"/>
          </p:nvPr>
        </p:nvSpPr>
        <p:spPr>
          <a:xfrm>
            <a:off x="-10160" y="130175"/>
            <a:ext cx="9139555" cy="484505"/>
          </a:xfrm>
          <a:noFill/>
        </p:spPr>
        <p:txBody>
          <a:bodyPr anchor="b"/>
          <a:p>
            <a:pPr fontAlgn="base"/>
            <a:r>
              <a:rPr lang="zh-CN" altLang="en-US" sz="3100" b="1" strike="noStrike" noProof="1" dirty="0">
                <a:effectLst/>
              </a:rPr>
              <a:t>before伪元素的使用示例</a:t>
            </a:r>
            <a:endParaRPr lang="en-US" altLang="zh-CN" sz="3100" b="1" strike="noStrike" noProof="1" dirty="0">
              <a:effectLst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6995" y="3014345"/>
            <a:ext cx="1351915" cy="338455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860" y="723265"/>
            <a:ext cx="3968115" cy="203454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对象 5"/>
          <p:cNvGraphicFramePr/>
          <p:nvPr/>
        </p:nvGraphicFramePr>
        <p:xfrm>
          <a:off x="49530" y="614680"/>
          <a:ext cx="7016115" cy="6179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7010400" imgH="3638550" progId="Paint.Picture">
                  <p:embed/>
                </p:oleObj>
              </mc:Choice>
              <mc:Fallback>
                <p:oleObj name="" r:id="rId1" imgW="7010400" imgH="363855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530" y="614680"/>
                        <a:ext cx="7016115" cy="6179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2930" name="标题 252929"/>
          <p:cNvSpPr>
            <a:spLocks noGrp="1"/>
          </p:cNvSpPr>
          <p:nvPr>
            <p:ph type="title"/>
          </p:nvPr>
        </p:nvSpPr>
        <p:spPr>
          <a:xfrm>
            <a:off x="-10160" y="130175"/>
            <a:ext cx="9139555" cy="484505"/>
          </a:xfrm>
          <a:noFill/>
        </p:spPr>
        <p:txBody>
          <a:bodyPr anchor="b"/>
          <a:p>
            <a:pPr fontAlgn="base"/>
            <a:r>
              <a:rPr lang="en-US" altLang="zh-CN" sz="3100" b="1" strike="noStrike" noProof="1" dirty="0">
                <a:effectLst/>
              </a:rPr>
              <a:t>after</a:t>
            </a:r>
            <a:r>
              <a:rPr lang="zh-CN" altLang="en-US" sz="3100" b="1" strike="noStrike" noProof="1" dirty="0">
                <a:effectLst/>
              </a:rPr>
              <a:t>伪元素的使用示例</a:t>
            </a:r>
            <a:endParaRPr lang="en-US" altLang="zh-CN" sz="3100" b="1" strike="noStrike" noProof="1" dirty="0">
              <a:effectLst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10160" y="2903855"/>
            <a:ext cx="933450" cy="338455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065" y="869315"/>
            <a:ext cx="4037330" cy="203454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3074" name="标题 643073"/>
          <p:cNvSpPr>
            <a:spLocks noGrp="1"/>
          </p:cNvSpPr>
          <p:nvPr>
            <p:ph type="title"/>
          </p:nvPr>
        </p:nvSpPr>
        <p:spPr>
          <a:xfrm>
            <a:off x="0" y="-25400"/>
            <a:ext cx="8243570" cy="720725"/>
          </a:xfrm>
        </p:spPr>
        <p:txBody>
          <a:bodyPr anchor="b"/>
          <a:p>
            <a:pPr algn="l"/>
            <a:r>
              <a:rPr lang="en-US" altLang="zh-CN" sz="3600" b="1">
                <a:solidFill>
                  <a:srgbClr val="003366"/>
                </a:solidFill>
                <a:effectLst/>
                <a:sym typeface="+mn-ea"/>
              </a:rPr>
              <a:t>6. </a:t>
            </a:r>
            <a:r>
              <a:rPr lang="zh-CN" altLang="en-US" sz="3600" b="1">
                <a:solidFill>
                  <a:srgbClr val="003366"/>
                </a:solidFill>
                <a:effectLst/>
                <a:sym typeface="+mn-ea"/>
              </a:rPr>
              <a:t>通用选择器</a:t>
            </a:r>
            <a:endParaRPr lang="zh-CN" altLang="en-US" sz="3600" b="1">
              <a:solidFill>
                <a:srgbClr val="003366"/>
              </a:solidFill>
              <a:effectLst/>
              <a:ea typeface="Arial Unicode MS" panose="020B0604020202020204" charset="-122"/>
            </a:endParaRPr>
          </a:p>
        </p:txBody>
      </p:sp>
      <p:sp>
        <p:nvSpPr>
          <p:cNvPr id="643075" name="文本占位符 643074"/>
          <p:cNvSpPr>
            <a:spLocks noGrp="1"/>
          </p:cNvSpPr>
          <p:nvPr>
            <p:ph type="body" sz="half" idx="1"/>
          </p:nvPr>
        </p:nvSpPr>
        <p:spPr>
          <a:xfrm>
            <a:off x="0" y="695325"/>
            <a:ext cx="9144000" cy="5689600"/>
          </a:xfrm>
        </p:spPr>
        <p:txBody>
          <a:bodyPr/>
          <a:p>
            <a:pPr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</a:pPr>
            <a:r>
              <a:rPr lang="zh-CN" sz="3000" b="1" dirty="0"/>
              <a:t>通用</a:t>
            </a:r>
            <a:r>
              <a:rPr sz="3000" b="1" dirty="0"/>
              <a:t>选择器</a:t>
            </a:r>
            <a:r>
              <a:rPr lang="zh-CN" sz="3000" b="1" dirty="0"/>
              <a:t>用</a:t>
            </a:r>
            <a:r>
              <a:rPr sz="3000" b="1" dirty="0"/>
              <a:t>通配符“*”表示，它可以选择文档中的所有元素。通用选择器主要用于重置文档各元素的默认样式</a:t>
            </a:r>
            <a:r>
              <a:rPr lang="zh-CN" altLang="zh-CN" sz="3000" b="1" dirty="0"/>
              <a:t>置。</a:t>
            </a:r>
            <a:endParaRPr lang="zh-CN" altLang="zh-CN" sz="3000" b="1" dirty="0"/>
          </a:p>
          <a:p>
            <a:pPr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</a:pPr>
            <a:r>
              <a:rPr lang="zh-CN" altLang="en-US" sz="3000" b="1" dirty="0"/>
              <a:t>语法格式：</a:t>
            </a:r>
            <a:endParaRPr lang="zh-CN" altLang="en-US" sz="3000" b="1" dirty="0"/>
          </a:p>
          <a:p>
            <a:pPr>
              <a:buClr>
                <a:srgbClr val="FF0000"/>
              </a:buClr>
            </a:pPr>
            <a:endParaRPr lang="en-US" altLang="zh-CN" sz="2600" b="1" dirty="0">
              <a:solidFill>
                <a:schemeClr val="accent6">
                  <a:lumMod val="10000"/>
                </a:schemeClr>
              </a:solidFill>
            </a:endParaRPr>
          </a:p>
          <a:p>
            <a:pPr>
              <a:buClr>
                <a:srgbClr val="FF0000"/>
              </a:buClr>
            </a:pPr>
            <a:endParaRPr lang="en-US" altLang="zh-CN" sz="2600" b="1" dirty="0">
              <a:solidFill>
                <a:schemeClr val="accent6">
                  <a:lumMod val="10000"/>
                </a:schemeClr>
              </a:solidFill>
            </a:endParaRPr>
          </a:p>
          <a:p>
            <a:pPr>
              <a:spcBef>
                <a:spcPct val="10000"/>
              </a:spcBef>
              <a:buClr>
                <a:srgbClr val="FF0000"/>
              </a:buClr>
            </a:pPr>
            <a:r>
              <a:rPr lang="zh-CN" altLang="en-US" sz="3000" b="1" dirty="0">
                <a:effectLst/>
                <a:sym typeface="+mn-ea"/>
              </a:rPr>
              <a:t>例如：</a:t>
            </a:r>
            <a:endParaRPr lang="zh-CN" altLang="en-US" sz="3000" b="1" dirty="0">
              <a:solidFill>
                <a:srgbClr val="0000FF"/>
              </a:solidFill>
              <a:effectLst/>
              <a:sym typeface="+mn-ea"/>
            </a:endParaRPr>
          </a:p>
          <a:p>
            <a:pPr>
              <a:spcBef>
                <a:spcPct val="10000"/>
              </a:spcBef>
              <a:buClr>
                <a:srgbClr val="FF0000"/>
              </a:buClr>
              <a:buNone/>
            </a:pPr>
            <a:r>
              <a:rPr lang="en-US" altLang="zh-CN" sz="2700" b="1">
                <a:solidFill>
                  <a:srgbClr val="0000FF"/>
                </a:solidFill>
                <a:sym typeface="+mn-ea"/>
              </a:rPr>
              <a:t>   </a:t>
            </a:r>
            <a:r>
              <a:rPr lang="en-US" altLang="zh-CN" sz="2700" b="1">
                <a:solidFill>
                  <a:schemeClr val="accent6">
                    <a:lumMod val="10000"/>
                  </a:schemeClr>
                </a:solidFill>
                <a:sym typeface="+mn-ea"/>
              </a:rPr>
              <a:t>*{margin：0px; padding:0px;}</a:t>
            </a:r>
            <a:endParaRPr lang="en-US" altLang="zh-CN" sz="2700" b="1">
              <a:solidFill>
                <a:schemeClr val="accent6">
                  <a:lumMod val="10000"/>
                </a:schemeClr>
              </a:solidFill>
              <a:sym typeface="+mn-ea"/>
            </a:endParaRPr>
          </a:p>
          <a:p>
            <a:pPr>
              <a:spcBef>
                <a:spcPct val="10000"/>
              </a:spcBef>
              <a:buClr>
                <a:srgbClr val="FF0000"/>
              </a:buClr>
              <a:buNone/>
            </a:pPr>
            <a:r>
              <a:rPr lang="en-US" altLang="zh-CN" sz="2700" b="1">
                <a:solidFill>
                  <a:schemeClr val="accent6">
                    <a:lumMod val="10000"/>
                  </a:schemeClr>
                </a:solidFill>
                <a:sym typeface="+mn-ea"/>
              </a:rPr>
              <a:t>   </a:t>
            </a:r>
            <a:r>
              <a:rPr lang="zh-CN" altLang="en-US" sz="2700" b="1">
                <a:solidFill>
                  <a:schemeClr val="accent6">
                    <a:lumMod val="10000"/>
                  </a:schemeClr>
                </a:solidFill>
                <a:sym typeface="+mn-ea"/>
              </a:rPr>
              <a:t>上述代码</a:t>
            </a:r>
            <a:r>
              <a:rPr lang="en-US" altLang="zh-CN" sz="2700" b="1">
                <a:solidFill>
                  <a:schemeClr val="accent6">
                    <a:lumMod val="10000"/>
                  </a:schemeClr>
                </a:solidFill>
                <a:sym typeface="+mn-ea"/>
              </a:rPr>
              <a:t>重置文档所有元素的内、外边距为0px</a:t>
            </a:r>
            <a:endParaRPr lang="en-US" altLang="zh-CN" sz="2700" b="1">
              <a:solidFill>
                <a:schemeClr val="accent6">
                  <a:lumMod val="10000"/>
                </a:schemeClr>
              </a:solidFill>
              <a:sym typeface="+mn-ea"/>
            </a:endParaRPr>
          </a:p>
          <a:p>
            <a:pPr>
              <a:spcBef>
                <a:spcPct val="10000"/>
              </a:spcBef>
              <a:buClr>
                <a:srgbClr val="FF0000"/>
              </a:buClr>
              <a:buNone/>
            </a:pPr>
            <a:endParaRPr lang="en-US" altLang="zh-CN" sz="2700" b="1">
              <a:sym typeface="+mn-ea"/>
            </a:endParaRPr>
          </a:p>
        </p:txBody>
      </p:sp>
      <p:graphicFrame>
        <p:nvGraphicFramePr>
          <p:cNvPr id="643076" name="表格 643075"/>
          <p:cNvGraphicFramePr/>
          <p:nvPr/>
        </p:nvGraphicFramePr>
        <p:xfrm>
          <a:off x="247015" y="2858770"/>
          <a:ext cx="8548370" cy="518160"/>
        </p:xfrm>
        <a:graphic>
          <a:graphicData uri="http://schemas.openxmlformats.org/drawingml/2006/table">
            <a:tbl>
              <a:tblPr/>
              <a:tblGrid>
                <a:gridCol w="8548370"/>
              </a:tblGrid>
              <a:tr h="51816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600" b="1" err="1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altLang="zh-CN" sz="2600" b="1" dirty="0">
                          <a:solidFill>
                            <a:srgbClr val="000000"/>
                          </a:solidFill>
                        </a:rPr>
                        <a:t>{</a:t>
                      </a:r>
                      <a:r>
                        <a:rPr lang="zh-CN" altLang="en-US" sz="2600" b="1" dirty="0">
                          <a:solidFill>
                            <a:srgbClr val="000000"/>
                          </a:solidFill>
                        </a:rPr>
                        <a:t>属性名</a:t>
                      </a:r>
                      <a:r>
                        <a:rPr lang="en-US" altLang="zh-CN" sz="2600" b="1" dirty="0">
                          <a:solidFill>
                            <a:srgbClr val="000000"/>
                          </a:solidFill>
                        </a:rPr>
                        <a:t>1:</a:t>
                      </a:r>
                      <a:r>
                        <a:rPr lang="zh-CN" altLang="en-US" sz="2600" b="1" dirty="0">
                          <a:solidFill>
                            <a:srgbClr val="000000"/>
                          </a:solidFill>
                        </a:rPr>
                        <a:t>属性值</a:t>
                      </a:r>
                      <a:r>
                        <a:rPr lang="en-US" altLang="zh-CN" sz="2600" b="1" dirty="0">
                          <a:solidFill>
                            <a:srgbClr val="000000"/>
                          </a:solidFill>
                        </a:rPr>
                        <a:t>1;</a:t>
                      </a:r>
                      <a:r>
                        <a:rPr lang="zh-CN" altLang="en-US" sz="2600" b="1" dirty="0">
                          <a:solidFill>
                            <a:srgbClr val="000000"/>
                          </a:solidFill>
                        </a:rPr>
                        <a:t>属性名</a:t>
                      </a:r>
                      <a:r>
                        <a:rPr lang="en-US" altLang="zh-CN" sz="2600" b="1" dirty="0">
                          <a:solidFill>
                            <a:srgbClr val="000000"/>
                          </a:solidFill>
                        </a:rPr>
                        <a:t>2:</a:t>
                      </a:r>
                      <a:r>
                        <a:rPr lang="zh-CN" altLang="en-US" sz="2600" b="1" dirty="0">
                          <a:solidFill>
                            <a:srgbClr val="000000"/>
                          </a:solidFill>
                        </a:rPr>
                        <a:t>属性值</a:t>
                      </a:r>
                      <a:r>
                        <a:rPr lang="en-US" altLang="zh-CN" sz="2600" b="1">
                          <a:solidFill>
                            <a:srgbClr val="000000"/>
                          </a:solidFill>
                        </a:rPr>
                        <a:t>2;</a:t>
                      </a:r>
                      <a:r>
                        <a:rPr lang="en-US" altLang="zh-CN" sz="26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…</a:t>
                      </a:r>
                      <a:r>
                        <a:rPr lang="en-US" altLang="zh-CN" sz="2600" b="1">
                          <a:solidFill>
                            <a:srgbClr val="000000"/>
                          </a:solidFill>
                        </a:rPr>
                        <a:t>}</a:t>
                      </a:r>
                      <a:endParaRPr lang="zh-CN" altLang="en-US" sz="2600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2"/>
                      </a:solidFill>
                      <a:prstDash val="sysDash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2"/>
                      </a:solidFill>
                      <a:prstDash val="sysDash"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2"/>
                      </a:solidFill>
                      <a:prstDash val="sysDash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2"/>
                      </a:solidFill>
                      <a:prstDash val="sysDash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4C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7538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43888" cy="1052513"/>
          </a:xfrm>
        </p:spPr>
        <p:txBody>
          <a:bodyPr vert="horz" wrap="square" lIns="91440" tIns="45720" rIns="91440" bIns="45720" anchor="ctr"/>
          <a:p>
            <a:pPr algn="l">
              <a:buClrTx/>
              <a:buSzTx/>
              <a:buFontTx/>
            </a:pPr>
            <a:r>
              <a:rPr lang="en-US" altLang="zh-CN" sz="4000" b="1" dirty="0">
                <a:solidFill>
                  <a:srgbClr val="003366"/>
                </a:solidFill>
                <a:effectLst/>
              </a:rPr>
              <a:t>9.4 CSS复合选择器</a:t>
            </a:r>
            <a:endParaRPr lang="en-US" altLang="zh-CN" sz="4000" b="1" dirty="0">
              <a:solidFill>
                <a:srgbClr val="003366"/>
              </a:solidFill>
              <a:effectLst/>
            </a:endParaRPr>
          </a:p>
        </p:txBody>
      </p:sp>
      <p:sp>
        <p:nvSpPr>
          <p:cNvPr id="577539" name="内容占位符 2"/>
          <p:cNvSpPr>
            <a:spLocks noGrp="1"/>
          </p:cNvSpPr>
          <p:nvPr>
            <p:ph idx="1"/>
          </p:nvPr>
        </p:nvSpPr>
        <p:spPr>
          <a:xfrm>
            <a:off x="89853" y="936943"/>
            <a:ext cx="8964612" cy="4456112"/>
          </a:xfrm>
        </p:spPr>
        <p:txBody>
          <a:bodyPr vert="horz" wrap="square" lIns="91440" tIns="45720" rIns="91440" bIns="45720" anchor="t"/>
          <a:p>
            <a:pPr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3000" b="1" dirty="0"/>
              <a:t>复合选择器就是两个或多个基本选择器，通过不同方式连接而成的选择器</a:t>
            </a:r>
            <a:r>
              <a:rPr lang="zh-CN" altLang="en-US" sz="3000" b="1" dirty="0">
                <a:latin typeface="宋体" panose="02010600030101010101" pitchFamily="2" charset="-122"/>
              </a:rPr>
              <a:t>，为元素的样式定义提供更加精确的控制。</a:t>
            </a:r>
            <a:endParaRPr lang="zh-CN" altLang="en-US" sz="3000" b="1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</a:pPr>
            <a:r>
              <a:rPr lang="zh-CN" altLang="en-US" sz="3000" b="1" dirty="0">
                <a:latin typeface="宋体" panose="02010600030101010101" pitchFamily="2" charset="-122"/>
              </a:rPr>
              <a:t>复合选择器类型</a:t>
            </a:r>
            <a:endParaRPr lang="zh-CN" altLang="en-US" sz="3000" b="1">
              <a:latin typeface="宋体" panose="02010600030101010101" pitchFamily="2" charset="-122"/>
            </a:endParaRPr>
          </a:p>
          <a:p>
            <a:pPr lvl="1">
              <a:buClr>
                <a:srgbClr val="FF0000"/>
              </a:buClr>
            </a:pP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交集选择器</a:t>
            </a:r>
            <a:endParaRPr lang="zh-CN" altLang="en-US" b="1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lvl="1">
              <a:buClr>
                <a:srgbClr val="FF0000"/>
              </a:buClr>
            </a:pP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并集选择器</a:t>
            </a:r>
            <a:endParaRPr lang="zh-CN" altLang="en-US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lvl="1">
              <a:buClr>
                <a:srgbClr val="FF0000"/>
              </a:buClr>
            </a:pP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后代选择器</a:t>
            </a:r>
            <a:endParaRPr lang="zh-CN" altLang="en-US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lvl="1">
              <a:buClr>
                <a:srgbClr val="FF0000"/>
              </a:buClr>
            </a:pP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子元素选择器</a:t>
            </a:r>
            <a:endParaRPr lang="zh-CN" altLang="en-US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lvl="1">
              <a:buClr>
                <a:srgbClr val="FF0000"/>
              </a:buClr>
            </a:pP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相邻兄弟选择器</a:t>
            </a:r>
            <a:endParaRPr lang="zh-CN" altLang="en-US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lvl="1">
              <a:buClr>
                <a:srgbClr val="FF0000"/>
              </a:buClr>
              <a:buNone/>
            </a:pP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856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43888" cy="804863"/>
          </a:xfrm>
        </p:spPr>
        <p:txBody>
          <a:bodyPr vert="horz" wrap="square" lIns="91440" tIns="45720" rIns="91440" bIns="45720" anchor="ctr"/>
          <a:p>
            <a:pPr algn="l"/>
            <a:r>
              <a:rPr lang="en-US" altLang="zh-CN" sz="3600" b="1" dirty="0">
                <a:solidFill>
                  <a:srgbClr val="003366"/>
                </a:solidFill>
                <a:effectLst/>
              </a:rPr>
              <a:t>1.</a:t>
            </a:r>
            <a:r>
              <a:rPr lang="zh-CN" altLang="en-US" sz="3600" b="1" dirty="0">
                <a:solidFill>
                  <a:srgbClr val="003366"/>
                </a:solidFill>
                <a:effectLst/>
              </a:rPr>
              <a:t>交集选择器</a:t>
            </a:r>
            <a:endParaRPr lang="zh-CN" altLang="en-US" sz="3600" b="1" dirty="0">
              <a:solidFill>
                <a:srgbClr val="003366"/>
              </a:solidFill>
              <a:effectLst/>
            </a:endParaRPr>
          </a:p>
        </p:txBody>
      </p:sp>
      <p:graphicFrame>
        <p:nvGraphicFramePr>
          <p:cNvPr id="578583" name="表格 578582"/>
          <p:cNvGraphicFramePr/>
          <p:nvPr/>
        </p:nvGraphicFramePr>
        <p:xfrm>
          <a:off x="0" y="1153795"/>
          <a:ext cx="9001125" cy="1552575"/>
        </p:xfrm>
        <a:graphic>
          <a:graphicData uri="http://schemas.openxmlformats.org/drawingml/2006/table">
            <a:tbl>
              <a:tblPr/>
              <a:tblGrid>
                <a:gridCol w="9001125"/>
              </a:tblGrid>
              <a:tr h="155257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Clr>
                          <a:srgbClr val="FF0000"/>
                        </a:buClr>
                      </a:pPr>
                      <a:r>
                        <a:rPr lang="zh-CN" altLang="en-US" sz="3000" b="1" dirty="0">
                          <a:solidFill>
                            <a:schemeClr val="tx1"/>
                          </a:solidFill>
                        </a:rPr>
                        <a:t>交集选择器是由</a:t>
                      </a:r>
                      <a:r>
                        <a:rPr lang="zh-CN" altLang="en-US" sz="3000" b="1" dirty="0">
                          <a:solidFill>
                            <a:srgbClr val="FF0000"/>
                          </a:solidFill>
                        </a:rPr>
                        <a:t>两个选择器直接连接</a:t>
                      </a:r>
                      <a:r>
                        <a:rPr lang="zh-CN" altLang="en-US" sz="3000" b="1" dirty="0">
                          <a:solidFill>
                            <a:schemeClr val="tx1"/>
                          </a:solidFill>
                        </a:rPr>
                        <a:t>构成，其中第一个选择器必须是</a:t>
                      </a:r>
                      <a:r>
                        <a:rPr lang="zh-CN" altLang="en-US" sz="3000" b="1" dirty="0">
                          <a:solidFill>
                            <a:srgbClr val="FF0000"/>
                          </a:solidFill>
                        </a:rPr>
                        <a:t>元素选择器</a:t>
                      </a:r>
                      <a:r>
                        <a:rPr lang="zh-CN" altLang="en-US" sz="3000" b="1" dirty="0">
                          <a:solidFill>
                            <a:schemeClr val="tx1"/>
                          </a:solidFill>
                        </a:rPr>
                        <a:t>，第</a:t>
                      </a:r>
                      <a:r>
                        <a:rPr lang="en-US" altLang="zh-CN" sz="3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sz="3000" b="1" dirty="0">
                          <a:solidFill>
                            <a:schemeClr val="tx1"/>
                          </a:solidFill>
                        </a:rPr>
                        <a:t>个必须是</a:t>
                      </a:r>
                      <a:r>
                        <a:rPr lang="zh-CN" altLang="en-US" sz="3000" b="1" dirty="0">
                          <a:solidFill>
                            <a:srgbClr val="FF0000"/>
                          </a:solidFill>
                        </a:rPr>
                        <a:t>类选择器或者</a:t>
                      </a:r>
                      <a:r>
                        <a:rPr lang="en-US" altLang="zh-CN" sz="3000" b="1" dirty="0">
                          <a:solidFill>
                            <a:srgbClr val="FF0000"/>
                          </a:solidFill>
                        </a:rPr>
                        <a:t>ID</a:t>
                      </a:r>
                      <a:r>
                        <a:rPr lang="zh-CN" altLang="en-US" sz="3000" b="1" dirty="0">
                          <a:solidFill>
                            <a:srgbClr val="FF0000"/>
                          </a:solidFill>
                        </a:rPr>
                        <a:t>选择器</a:t>
                      </a:r>
                      <a:r>
                        <a:rPr lang="zh-CN" altLang="en-US" sz="3000" b="1" dirty="0">
                          <a:solidFill>
                            <a:srgbClr val="0000FF"/>
                          </a:solidFill>
                        </a:rPr>
                        <a:t> </a:t>
                      </a:r>
                      <a:endParaRPr lang="zh-CN" altLang="en-US" sz="3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78575" name="云形标注 578574"/>
          <p:cNvSpPr/>
          <p:nvPr/>
        </p:nvSpPr>
        <p:spPr>
          <a:xfrm>
            <a:off x="4932363" y="188913"/>
            <a:ext cx="4211637" cy="936625"/>
          </a:xfrm>
          <a:prstGeom prst="cloudCallout">
            <a:avLst>
              <a:gd name="adj1" fmla="val -77477"/>
              <a:gd name="adj2" fmla="val 65255"/>
            </a:avLst>
          </a:prstGeom>
          <a:solidFill>
            <a:schemeClr val="accent1"/>
          </a:solidFill>
          <a:ln w="12700" cap="sq" cmpd="sng">
            <a:solidFill>
              <a:srgbClr val="FF00FF"/>
            </a:solidFill>
            <a:prstDash val="solid"/>
            <a:headEnd type="none" w="sm" len="sm"/>
            <a:tailEnd type="none" w="sm" len="sm"/>
          </a:ln>
        </p:spPr>
        <p:txBody>
          <a:bodyPr/>
          <a:p>
            <a:pPr>
              <a:buClrTx/>
            </a:pPr>
            <a:r>
              <a:rPr lang="zh-CN" altLang="en-US" b="1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注意：两个选择器之间必须连续写，不能有空格 </a:t>
            </a:r>
            <a:endParaRPr lang="zh-CN" altLang="en-US" b="1" dirty="0"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graphicFrame>
        <p:nvGraphicFramePr>
          <p:cNvPr id="578582" name="表格 578581"/>
          <p:cNvGraphicFramePr/>
          <p:nvPr/>
        </p:nvGraphicFramePr>
        <p:xfrm>
          <a:off x="0" y="2708275"/>
          <a:ext cx="9145588" cy="649288"/>
        </p:xfrm>
        <a:graphic>
          <a:graphicData uri="http://schemas.openxmlformats.org/drawingml/2006/table">
            <a:tbl>
              <a:tblPr/>
              <a:tblGrid>
                <a:gridCol w="9145588"/>
              </a:tblGrid>
              <a:tr h="6492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Clr>
                          <a:srgbClr val="FF0000"/>
                        </a:buClr>
                      </a:pPr>
                      <a:r>
                        <a:rPr lang="zh-CN" altLang="en-US" sz="3000" b="1" dirty="0"/>
                        <a:t>语法格式：</a:t>
                      </a:r>
                      <a:endParaRPr lang="zh-CN" altLang="en-US" sz="3000" b="1" dirty="0"/>
                    </a:p>
                  </a:txBody>
                  <a:tcPr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78599" name="表格 578598"/>
          <p:cNvGraphicFramePr/>
          <p:nvPr/>
        </p:nvGraphicFramePr>
        <p:xfrm>
          <a:off x="0" y="3357563"/>
          <a:ext cx="9144000" cy="576263"/>
        </p:xfrm>
        <a:graphic>
          <a:graphicData uri="http://schemas.openxmlformats.org/drawingml/2006/table">
            <a:tbl>
              <a:tblPr/>
              <a:tblGrid>
                <a:gridCol w="9144000"/>
              </a:tblGrid>
              <a:tr h="57626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b="1" dirty="0">
                          <a:solidFill>
                            <a:srgbClr val="000000"/>
                          </a:solidFill>
                        </a:rPr>
                        <a:t>元素选择器</a:t>
                      </a:r>
                      <a:r>
                        <a:rPr lang="en-US" altLang="zh-CN" b="1" err="1">
                          <a:solidFill>
                            <a:srgbClr val="FF0000"/>
                          </a:solidFill>
                        </a:rPr>
                        <a:t>.classname</a:t>
                      </a:r>
                      <a:r>
                        <a:rPr lang="en-US" altLang="zh-CN" b="1" dirty="0">
                          <a:solidFill>
                            <a:srgbClr val="000000"/>
                          </a:solidFill>
                        </a:rPr>
                        <a:t>{</a:t>
                      </a:r>
                      <a:r>
                        <a:rPr lang="zh-CN" altLang="en-US" b="1" dirty="0">
                          <a:solidFill>
                            <a:srgbClr val="000000"/>
                          </a:solidFill>
                        </a:rPr>
                        <a:t>属性名</a:t>
                      </a:r>
                      <a:r>
                        <a:rPr lang="en-US" altLang="zh-CN" b="1" dirty="0">
                          <a:solidFill>
                            <a:srgbClr val="000000"/>
                          </a:solidFill>
                        </a:rPr>
                        <a:t>1:</a:t>
                      </a:r>
                      <a:r>
                        <a:rPr lang="zh-CN" altLang="en-US" b="1" dirty="0">
                          <a:solidFill>
                            <a:srgbClr val="000000"/>
                          </a:solidFill>
                        </a:rPr>
                        <a:t>属性值</a:t>
                      </a:r>
                      <a:r>
                        <a:rPr lang="en-US" altLang="zh-CN" b="1">
                          <a:solidFill>
                            <a:srgbClr val="000000"/>
                          </a:solidFill>
                        </a:rPr>
                        <a:t>1;</a:t>
                      </a:r>
                      <a:r>
                        <a:rPr lang="en-US" altLang="zh-CN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…</a:t>
                      </a:r>
                      <a:r>
                        <a:rPr lang="en-US" altLang="zh-CN" b="1">
                          <a:solidFill>
                            <a:srgbClr val="000000"/>
                          </a:solidFill>
                        </a:rPr>
                        <a:t>}</a:t>
                      </a:r>
                      <a:endParaRPr lang="zh-CN" altLang="en-US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rgbClr val="333300"/>
                      </a:solidFill>
                      <a:prstDash val="sysDash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3300"/>
                      </a:solidFill>
                      <a:prstDash val="sysDash"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3300"/>
                      </a:solidFill>
                      <a:prstDash val="sysDash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3300"/>
                      </a:solidFill>
                      <a:prstDash val="sysDash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4C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8600" name="表格 578599"/>
          <p:cNvGraphicFramePr/>
          <p:nvPr/>
        </p:nvGraphicFramePr>
        <p:xfrm>
          <a:off x="0" y="4581525"/>
          <a:ext cx="9144000" cy="576263"/>
        </p:xfrm>
        <a:graphic>
          <a:graphicData uri="http://schemas.openxmlformats.org/drawingml/2006/table">
            <a:tbl>
              <a:tblPr/>
              <a:tblGrid>
                <a:gridCol w="9144000"/>
              </a:tblGrid>
              <a:tr h="57626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b="1" dirty="0">
                          <a:solidFill>
                            <a:srgbClr val="000000"/>
                          </a:solidFill>
                        </a:rPr>
                        <a:t>元素选择器</a:t>
                      </a:r>
                      <a:r>
                        <a:rPr lang="en-US" altLang="zh-CN" b="1" err="1">
                          <a:solidFill>
                            <a:srgbClr val="FF0000"/>
                          </a:solidFill>
                        </a:rPr>
                        <a:t>#idname</a:t>
                      </a:r>
                      <a:r>
                        <a:rPr lang="en-US" altLang="zh-CN" b="1" dirty="0">
                          <a:solidFill>
                            <a:srgbClr val="000000"/>
                          </a:solidFill>
                        </a:rPr>
                        <a:t>{</a:t>
                      </a:r>
                      <a:r>
                        <a:rPr lang="zh-CN" altLang="en-US" b="1" dirty="0">
                          <a:solidFill>
                            <a:srgbClr val="000000"/>
                          </a:solidFill>
                        </a:rPr>
                        <a:t>属性名</a:t>
                      </a:r>
                      <a:r>
                        <a:rPr lang="en-US" altLang="zh-CN" b="1" dirty="0">
                          <a:solidFill>
                            <a:srgbClr val="000000"/>
                          </a:solidFill>
                        </a:rPr>
                        <a:t>1:</a:t>
                      </a:r>
                      <a:r>
                        <a:rPr lang="zh-CN" altLang="en-US" b="1" dirty="0">
                          <a:solidFill>
                            <a:srgbClr val="000000"/>
                          </a:solidFill>
                        </a:rPr>
                        <a:t>属性值</a:t>
                      </a:r>
                      <a:r>
                        <a:rPr lang="en-US" altLang="zh-CN" b="1">
                          <a:solidFill>
                            <a:srgbClr val="000000"/>
                          </a:solidFill>
                        </a:rPr>
                        <a:t>1;</a:t>
                      </a:r>
                      <a:r>
                        <a:rPr lang="en-US" altLang="zh-CN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…</a:t>
                      </a:r>
                      <a:r>
                        <a:rPr lang="en-US" altLang="zh-CN" b="1">
                          <a:solidFill>
                            <a:srgbClr val="000000"/>
                          </a:solidFill>
                        </a:rPr>
                        <a:t>}</a:t>
                      </a:r>
                      <a:endParaRPr lang="zh-CN" altLang="en-US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rgbClr val="333300"/>
                      </a:solidFill>
                      <a:prstDash val="sysDash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3300"/>
                      </a:solidFill>
                      <a:prstDash val="sysDash"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3300"/>
                      </a:solidFill>
                      <a:prstDash val="sysDash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3300"/>
                      </a:solidFill>
                      <a:prstDash val="sysDash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4C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8612" name="表格 578611"/>
          <p:cNvGraphicFramePr/>
          <p:nvPr/>
        </p:nvGraphicFramePr>
        <p:xfrm>
          <a:off x="0" y="3933825"/>
          <a:ext cx="1295400" cy="517525"/>
        </p:xfrm>
        <a:graphic>
          <a:graphicData uri="http://schemas.openxmlformats.org/drawingml/2006/table">
            <a:tbl>
              <a:tblPr/>
              <a:tblGrid>
                <a:gridCol w="1295400"/>
              </a:tblGrid>
              <a:tr h="5175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3000" b="1" dirty="0"/>
                        <a:t>或：</a:t>
                      </a:r>
                      <a:endParaRPr lang="zh-CN" altLang="en-US" sz="3000" b="1" dirty="0"/>
                    </a:p>
                  </a:txBody>
                  <a:tcPr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/>
          <p:cNvGraphicFramePr/>
          <p:nvPr/>
        </p:nvGraphicFramePr>
        <p:xfrm>
          <a:off x="92075" y="636905"/>
          <a:ext cx="5147945" cy="6186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4067175" imgH="5457825" progId="Paint.Picture">
                  <p:embed/>
                </p:oleObj>
              </mc:Choice>
              <mc:Fallback>
                <p:oleObj name="" r:id="rId1" imgW="4067175" imgH="545782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2075" y="636905"/>
                        <a:ext cx="5147945" cy="6186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682" name="标题 583681"/>
          <p:cNvSpPr>
            <a:spLocks noGrp="1"/>
          </p:cNvSpPr>
          <p:nvPr>
            <p:ph type="title"/>
          </p:nvPr>
        </p:nvSpPr>
        <p:spPr>
          <a:xfrm>
            <a:off x="450215" y="218440"/>
            <a:ext cx="8243570" cy="418465"/>
          </a:xfrm>
        </p:spPr>
        <p:txBody>
          <a:bodyPr anchor="b"/>
          <a:p>
            <a:r>
              <a:rPr lang="zh-CN" altLang="en-US" sz="3300" b="1" dirty="0">
                <a:solidFill>
                  <a:srgbClr val="003366"/>
                </a:solidFill>
                <a:effectLst/>
              </a:rPr>
              <a:t>交集选择器示例</a:t>
            </a:r>
            <a:endParaRPr lang="zh-CN" altLang="en-US" sz="3300" b="1" dirty="0">
              <a:solidFill>
                <a:srgbClr val="003366"/>
              </a:solidFill>
              <a:effectLst/>
            </a:endParaRPr>
          </a:p>
        </p:txBody>
      </p:sp>
      <p:sp>
        <p:nvSpPr>
          <p:cNvPr id="583685" name="矩形 583684"/>
          <p:cNvSpPr/>
          <p:nvPr/>
        </p:nvSpPr>
        <p:spPr>
          <a:xfrm>
            <a:off x="24765" y="3197225"/>
            <a:ext cx="876300" cy="271780"/>
          </a:xfrm>
          <a:prstGeom prst="rect">
            <a:avLst/>
          </a:prstGeom>
          <a:noFill/>
          <a:ln w="12700" cap="sq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605" y="2114550"/>
            <a:ext cx="4265295" cy="26289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163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43888" cy="804863"/>
          </a:xfrm>
        </p:spPr>
        <p:txBody>
          <a:bodyPr vert="horz" wrap="square" lIns="91440" tIns="45720" rIns="91440" bIns="45720" anchor="ctr"/>
          <a:p>
            <a:pPr algn="l"/>
            <a:r>
              <a:rPr lang="en-US" altLang="zh-CN" sz="3600" b="1" dirty="0">
                <a:solidFill>
                  <a:srgbClr val="003366"/>
                </a:solidFill>
                <a:effectLst/>
              </a:rPr>
              <a:t>2.</a:t>
            </a:r>
            <a:r>
              <a:rPr lang="zh-CN" altLang="en-US" sz="3600" b="1" dirty="0">
                <a:solidFill>
                  <a:srgbClr val="003366"/>
                </a:solidFill>
                <a:effectLst/>
              </a:rPr>
              <a:t>并集选择器</a:t>
            </a:r>
            <a:endParaRPr lang="zh-CN" altLang="en-US" sz="3600" b="1" dirty="0">
              <a:solidFill>
                <a:srgbClr val="003366"/>
              </a:solidFill>
              <a:effectLst/>
            </a:endParaRPr>
          </a:p>
        </p:txBody>
      </p:sp>
      <p:graphicFrame>
        <p:nvGraphicFramePr>
          <p:cNvPr id="581667" name="表格 581666"/>
          <p:cNvGraphicFramePr/>
          <p:nvPr/>
        </p:nvGraphicFramePr>
        <p:xfrm>
          <a:off x="0" y="1388110"/>
          <a:ext cx="9001125" cy="1225550"/>
        </p:xfrm>
        <a:graphic>
          <a:graphicData uri="http://schemas.openxmlformats.org/drawingml/2006/table">
            <a:tbl>
              <a:tblPr/>
              <a:tblGrid>
                <a:gridCol w="9001125"/>
              </a:tblGrid>
              <a:tr h="12255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120000"/>
                        </a:lnSpc>
                        <a:spcBef>
                          <a:spcPts val="0"/>
                        </a:spcBef>
                        <a:buClr>
                          <a:srgbClr val="FF0000"/>
                        </a:buClr>
                      </a:pPr>
                      <a:r>
                        <a:rPr lang="zh-CN" altLang="en-US" sz="3000" b="1" dirty="0">
                          <a:solidFill>
                            <a:schemeClr val="tx1"/>
                          </a:solidFill>
                        </a:rPr>
                        <a:t>并集选择器是由</a:t>
                      </a:r>
                      <a:r>
                        <a:rPr lang="zh-CN" altLang="en-US" sz="3000" b="1" dirty="0">
                          <a:solidFill>
                            <a:srgbClr val="0000FF"/>
                          </a:solidFill>
                        </a:rPr>
                        <a:t>任何形式</a:t>
                      </a:r>
                      <a:r>
                        <a:rPr lang="zh-CN" altLang="en-US" sz="3000" b="1" dirty="0">
                          <a:solidFill>
                            <a:schemeClr val="tx1"/>
                          </a:solidFill>
                        </a:rPr>
                        <a:t>的</a:t>
                      </a:r>
                      <a:r>
                        <a:rPr lang="zh-CN" altLang="en-US" sz="3000" b="1" dirty="0">
                          <a:solidFill>
                            <a:srgbClr val="0000FF"/>
                          </a:solidFill>
                        </a:rPr>
                        <a:t>多个选择器</a:t>
                      </a:r>
                      <a:r>
                        <a:rPr lang="zh-CN" altLang="en-US" sz="3000" b="1" dirty="0">
                          <a:solidFill>
                            <a:srgbClr val="FF0000"/>
                          </a:solidFill>
                        </a:rPr>
                        <a:t>通过逗号连接</a:t>
                      </a:r>
                      <a:r>
                        <a:rPr lang="zh-CN" altLang="en-US" sz="3000" b="1" dirty="0">
                          <a:solidFill>
                            <a:schemeClr val="tx1"/>
                          </a:solidFill>
                        </a:rPr>
                        <a:t>而成的，用于声明这些选择器的公共格式。</a:t>
                      </a:r>
                      <a:endParaRPr lang="zh-CN" altLang="en-US" sz="3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1642" name="云形标注 581641"/>
          <p:cNvSpPr/>
          <p:nvPr/>
        </p:nvSpPr>
        <p:spPr>
          <a:xfrm>
            <a:off x="3563938" y="0"/>
            <a:ext cx="5580062" cy="1268413"/>
          </a:xfrm>
          <a:prstGeom prst="cloudCallout">
            <a:avLst>
              <a:gd name="adj1" fmla="val -73213"/>
              <a:gd name="adj2" fmla="val 68273"/>
            </a:avLst>
          </a:prstGeom>
          <a:solidFill>
            <a:schemeClr val="accent1"/>
          </a:solidFill>
          <a:ln w="12700" cap="sq" cmpd="sng">
            <a:solidFill>
              <a:srgbClr val="FF00FF"/>
            </a:solidFill>
            <a:prstDash val="solid"/>
            <a:headEnd type="none" w="sm" len="sm"/>
            <a:tailEnd type="none" w="sm" len="sm"/>
          </a:ln>
        </p:spPr>
        <p:txBody>
          <a:bodyPr/>
          <a:p>
            <a:pPr>
              <a:buClrTx/>
            </a:pPr>
            <a:r>
              <a:rPr lang="zh-CN" altLang="en-US" b="1" dirty="0">
                <a:latin typeface="Verdana" panose="020B0604030504040204" pitchFamily="34" charset="0"/>
              </a:rPr>
              <a:t>如果某些选择器的格式是相同的，或者部分相同，就可以利用并集选择器来共同声明这些相同的格式</a:t>
            </a:r>
            <a:endParaRPr lang="zh-CN" altLang="en-US" b="1" dirty="0">
              <a:latin typeface="Verdana" panose="020B0604030504040204" pitchFamily="34" charset="0"/>
            </a:endParaRPr>
          </a:p>
        </p:txBody>
      </p:sp>
      <p:graphicFrame>
        <p:nvGraphicFramePr>
          <p:cNvPr id="581643" name="表格 581642"/>
          <p:cNvGraphicFramePr/>
          <p:nvPr/>
        </p:nvGraphicFramePr>
        <p:xfrm>
          <a:off x="0" y="2997200"/>
          <a:ext cx="9145588" cy="649288"/>
        </p:xfrm>
        <a:graphic>
          <a:graphicData uri="http://schemas.openxmlformats.org/drawingml/2006/table">
            <a:tbl>
              <a:tblPr/>
              <a:tblGrid>
                <a:gridCol w="9145588"/>
              </a:tblGrid>
              <a:tr h="6492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Clr>
                          <a:srgbClr val="FF0000"/>
                        </a:buClr>
                      </a:pPr>
                      <a:r>
                        <a:rPr lang="zh-CN" altLang="en-US" sz="3000" b="1" dirty="0"/>
                        <a:t>语法格式：</a:t>
                      </a:r>
                      <a:endParaRPr lang="zh-CN" altLang="en-US" sz="3000" b="1" dirty="0"/>
                    </a:p>
                  </a:txBody>
                  <a:tcPr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81649" name="表格 581648"/>
          <p:cNvGraphicFramePr/>
          <p:nvPr/>
        </p:nvGraphicFramePr>
        <p:xfrm>
          <a:off x="0" y="3716338"/>
          <a:ext cx="9144000" cy="576263"/>
        </p:xfrm>
        <a:graphic>
          <a:graphicData uri="http://schemas.openxmlformats.org/drawingml/2006/table">
            <a:tbl>
              <a:tblPr/>
              <a:tblGrid>
                <a:gridCol w="9144000"/>
              </a:tblGrid>
              <a:tr h="57626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b="1" dirty="0">
                          <a:solidFill>
                            <a:srgbClr val="000000"/>
                          </a:solidFill>
                        </a:rPr>
                        <a:t>选择器</a:t>
                      </a:r>
                      <a:r>
                        <a:rPr lang="en-US" altLang="zh-CN" b="1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zh-CN" altLang="en-US" b="1" dirty="0">
                          <a:solidFill>
                            <a:srgbClr val="000000"/>
                          </a:solidFill>
                        </a:rPr>
                        <a:t>选择器</a:t>
                      </a:r>
                      <a:r>
                        <a:rPr lang="en-US" altLang="zh-CN" b="1">
                          <a:solidFill>
                            <a:srgbClr val="000000"/>
                          </a:solidFill>
                        </a:rPr>
                        <a:t>2</a:t>
                      </a: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zh-CN" altLang="en-US" b="1" dirty="0">
                          <a:solidFill>
                            <a:srgbClr val="000000"/>
                          </a:solidFill>
                        </a:rPr>
                        <a:t>选择器</a:t>
                      </a:r>
                      <a:r>
                        <a:rPr lang="en-US" altLang="zh-CN" b="1">
                          <a:solidFill>
                            <a:srgbClr val="000000"/>
                          </a:solidFill>
                        </a:rPr>
                        <a:t>3</a:t>
                      </a: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en-US" altLang="zh-CN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…</a:t>
                      </a:r>
                      <a:r>
                        <a:rPr lang="en-US" altLang="zh-CN" b="1" dirty="0">
                          <a:solidFill>
                            <a:srgbClr val="000000"/>
                          </a:solidFill>
                        </a:rPr>
                        <a:t>{</a:t>
                      </a:r>
                      <a:r>
                        <a:rPr lang="zh-CN" altLang="en-US" b="1" dirty="0">
                          <a:solidFill>
                            <a:srgbClr val="000000"/>
                          </a:solidFill>
                        </a:rPr>
                        <a:t>属性名</a:t>
                      </a:r>
                      <a:r>
                        <a:rPr lang="en-US" altLang="zh-CN" b="1" dirty="0">
                          <a:solidFill>
                            <a:srgbClr val="000000"/>
                          </a:solidFill>
                        </a:rPr>
                        <a:t>1:</a:t>
                      </a:r>
                      <a:r>
                        <a:rPr lang="zh-CN" altLang="en-US" b="1" dirty="0">
                          <a:solidFill>
                            <a:srgbClr val="000000"/>
                          </a:solidFill>
                        </a:rPr>
                        <a:t>属性值</a:t>
                      </a:r>
                      <a:r>
                        <a:rPr lang="en-US" altLang="zh-CN" b="1">
                          <a:solidFill>
                            <a:srgbClr val="000000"/>
                          </a:solidFill>
                        </a:rPr>
                        <a:t>1;</a:t>
                      </a:r>
                      <a:r>
                        <a:rPr lang="en-US" altLang="zh-CN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…</a:t>
                      </a:r>
                      <a:r>
                        <a:rPr lang="en-US" altLang="zh-CN" b="1">
                          <a:solidFill>
                            <a:srgbClr val="000000"/>
                          </a:solidFill>
                        </a:rPr>
                        <a:t>}</a:t>
                      </a:r>
                      <a:endParaRPr lang="zh-CN" altLang="en-US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rgbClr val="333300"/>
                      </a:solidFill>
                      <a:prstDash val="sysDash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3300"/>
                      </a:solidFill>
                      <a:prstDash val="sysDash"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3300"/>
                      </a:solidFill>
                      <a:prstDash val="sysDash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3300"/>
                      </a:solidFill>
                      <a:prstDash val="sysDash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4C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4050" name="标题 514049"/>
          <p:cNvSpPr>
            <a:spLocks noGrp="1"/>
          </p:cNvSpPr>
          <p:nvPr>
            <p:ph type="title"/>
          </p:nvPr>
        </p:nvSpPr>
        <p:spPr>
          <a:xfrm>
            <a:off x="635" y="81280"/>
            <a:ext cx="7235190" cy="688975"/>
          </a:xfrm>
        </p:spPr>
        <p:txBody>
          <a:bodyPr anchor="b"/>
          <a:p>
            <a:pPr marL="457200" indent="-457200" algn="l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3600" b="1" dirty="0">
                <a:solidFill>
                  <a:srgbClr val="002060"/>
                </a:solidFill>
                <a:effectLst/>
              </a:rPr>
              <a:t>优点</a:t>
            </a:r>
            <a:endParaRPr lang="zh-CN" altLang="en-US" sz="3600" b="1" dirty="0">
              <a:solidFill>
                <a:srgbClr val="002060"/>
              </a:solidFill>
              <a:effectLst/>
            </a:endParaRPr>
          </a:p>
        </p:txBody>
      </p:sp>
      <p:sp>
        <p:nvSpPr>
          <p:cNvPr id="514051" name="文本占位符 514050"/>
          <p:cNvSpPr>
            <a:spLocks noGrp="1"/>
          </p:cNvSpPr>
          <p:nvPr>
            <p:ph type="body" idx="1"/>
          </p:nvPr>
        </p:nvSpPr>
        <p:spPr>
          <a:xfrm>
            <a:off x="635" y="711200"/>
            <a:ext cx="9109710" cy="3790950"/>
          </a:xfrm>
        </p:spPr>
        <p:txBody>
          <a:bodyPr/>
          <a:p>
            <a:pPr marL="453390" lvl="1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charset="0"/>
              <a:buChar char=""/>
            </a:pPr>
            <a:r>
              <a:rPr lang="zh-CN" altLang="en-US" sz="3000" b="1" dirty="0">
                <a:solidFill>
                  <a:schemeClr val="accent6">
                    <a:lumMod val="10000"/>
                  </a:schemeClr>
                </a:solidFill>
              </a:rPr>
              <a:t>将格式和结构分离</a:t>
            </a:r>
            <a:endParaRPr lang="zh-CN" altLang="en-US" sz="3000" b="1" dirty="0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  <a:buNone/>
            </a:pPr>
            <a:r>
              <a:rPr lang="zh-CN" altLang="en-US" b="1" dirty="0">
                <a:solidFill>
                  <a:srgbClr val="000000"/>
                </a:solidFill>
              </a:rPr>
              <a:t>  </a:t>
            </a:r>
            <a:r>
              <a:rPr lang="en-US" altLang="zh-CN" b="1" dirty="0">
                <a:solidFill>
                  <a:srgbClr val="000000"/>
                </a:solidFill>
              </a:rPr>
              <a:t>	 </a:t>
            </a:r>
            <a:r>
              <a:rPr lang="zh-CN" altLang="en-US" sz="2600" b="1" dirty="0">
                <a:solidFill>
                  <a:schemeClr val="tx1"/>
                </a:solidFill>
                <a:effectLst/>
              </a:rPr>
              <a:t>格式和结构的分离，有利于格式的重用及网页的修</a:t>
            </a:r>
            <a:r>
              <a:rPr lang="zh-CN" altLang="en-US" sz="2600" b="1" dirty="0">
                <a:effectLst/>
                <a:sym typeface="+mn-ea"/>
              </a:rPr>
              <a:t>改维护。</a:t>
            </a:r>
            <a:endParaRPr lang="zh-CN" altLang="en-US" sz="2600" b="1" dirty="0">
              <a:solidFill>
                <a:schemeClr val="tx1"/>
              </a:solidFill>
              <a:effectLst/>
            </a:endParaRPr>
          </a:p>
          <a:p>
            <a:pPr marL="453390" lvl="1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charset="0"/>
              <a:buChar char=""/>
            </a:pPr>
            <a:r>
              <a:rPr lang="zh-CN" altLang="en-US" sz="3000" b="1" dirty="0">
                <a:solidFill>
                  <a:schemeClr val="accent6">
                    <a:lumMod val="10000"/>
                  </a:schemeClr>
                </a:solidFill>
              </a:rPr>
              <a:t>以前所末有的能力控制页面布局</a:t>
            </a:r>
            <a:r>
              <a:rPr lang="zh-CN" altLang="en-US" sz="30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endParaRPr lang="zh-CN" altLang="en-US" sz="3000" dirty="0">
              <a:solidFill>
                <a:schemeClr val="accent6">
                  <a:lumMod val="10000"/>
                </a:schemeClr>
              </a:solidFill>
            </a:endParaRPr>
          </a:p>
          <a:p>
            <a:pPr marL="457200" lvl="1" indent="0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charset="0"/>
              <a:buNone/>
            </a:pPr>
            <a:r>
              <a:rPr lang="zh-CN" altLang="en-US" sz="3900" b="1" dirty="0">
                <a:solidFill>
                  <a:srgbClr val="000000"/>
                </a:solidFill>
              </a:rPr>
              <a:t> </a:t>
            </a:r>
            <a:r>
              <a:rPr lang="zh-CN" altLang="en-US" sz="2600" b="1" dirty="0">
                <a:solidFill>
                  <a:schemeClr val="tx1"/>
                </a:solidFill>
                <a:effectLst/>
              </a:rPr>
              <a:t>能够对网页的布局、字体、颜色、背景等图文效果实</a:t>
            </a:r>
            <a:r>
              <a:rPr lang="zh-CN" altLang="en-US" sz="2600" b="1" dirty="0">
                <a:effectLst/>
                <a:sym typeface="+mn-ea"/>
              </a:rPr>
              <a:t>现  </a:t>
            </a:r>
            <a:endParaRPr lang="zh-CN" altLang="en-US" sz="2600" b="1" dirty="0">
              <a:effectLst/>
              <a:sym typeface="+mn-ea"/>
            </a:endParaRPr>
          </a:p>
          <a:p>
            <a:pPr marL="457200" lvl="1" indent="0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charset="0"/>
              <a:buNone/>
            </a:pPr>
            <a:r>
              <a:rPr lang="zh-CN" altLang="en-US" sz="2600" b="1" dirty="0">
                <a:effectLst/>
                <a:sym typeface="+mn-ea"/>
              </a:rPr>
              <a:t> 更加精确的控制。</a:t>
            </a:r>
            <a:r>
              <a:rPr lang="zh-CN" altLang="en-US" sz="2600" b="1" dirty="0">
                <a:solidFill>
                  <a:schemeClr val="tx1"/>
                </a:solidFill>
                <a:effectLst/>
              </a:rPr>
              <a:t> </a:t>
            </a:r>
            <a:endParaRPr lang="zh-CN" altLang="en-US" sz="2600" b="1" dirty="0">
              <a:effectLst/>
              <a:sym typeface="+mn-ea"/>
            </a:endParaRPr>
          </a:p>
          <a:p>
            <a:pPr marL="453390" lvl="1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charset="0"/>
              <a:buChar char=""/>
            </a:pPr>
            <a:r>
              <a:rPr lang="zh-CN" altLang="en-US" sz="3000" b="1" dirty="0">
                <a:solidFill>
                  <a:schemeClr val="accent6">
                    <a:lumMod val="10000"/>
                  </a:schemeClr>
                </a:solidFill>
                <a:sym typeface="+mn-ea"/>
              </a:rPr>
              <a:t>制作体积更小、下载更快的网页</a:t>
            </a:r>
            <a:endParaRPr lang="zh-CN" altLang="en-US" sz="3000" b="1" dirty="0">
              <a:solidFill>
                <a:schemeClr val="accent6">
                  <a:lumMod val="10000"/>
                </a:schemeClr>
              </a:solidFill>
              <a:sym typeface="+mn-ea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None/>
            </a:pPr>
            <a:r>
              <a:rPr lang="zh-CN" altLang="en-US" sz="2800" b="1">
                <a:solidFill>
                  <a:srgbClr val="000000"/>
                </a:solidFill>
                <a:sym typeface="+mn-ea"/>
              </a:rPr>
              <a:t>     </a:t>
            </a:r>
            <a:r>
              <a:rPr lang="en-US" altLang="zh-CN" sz="2600" b="1" dirty="0">
                <a:solidFill>
                  <a:schemeClr val="tx1"/>
                </a:solidFill>
                <a:effectLst/>
                <a:sym typeface="+mn-ea"/>
              </a:rPr>
              <a:t>CSS</a:t>
            </a:r>
            <a:r>
              <a:rPr lang="zh-CN" altLang="en-US" sz="2600" b="1" dirty="0">
                <a:solidFill>
                  <a:schemeClr val="tx1"/>
                </a:solidFill>
                <a:effectLst/>
                <a:sym typeface="+mn-ea"/>
              </a:rPr>
              <a:t>只是简单的文本，使用它可以减少表格标记、</a:t>
            </a:r>
            <a:r>
              <a:rPr lang="zh-CN" altLang="en-US" sz="2600" b="1" dirty="0">
                <a:effectLst/>
                <a:sym typeface="+mn-ea"/>
              </a:rPr>
              <a:t>图像</a:t>
            </a:r>
            <a:r>
              <a:rPr lang="zh-CN" altLang="en-US" sz="2600" b="1" dirty="0">
                <a:solidFill>
                  <a:schemeClr val="tx1"/>
                </a:solidFill>
                <a:effectLst/>
                <a:sym typeface="+mn-ea"/>
              </a:rPr>
              <a:t> </a:t>
            </a:r>
            <a:endParaRPr lang="zh-CN" altLang="en-US" sz="2600" b="1" dirty="0">
              <a:solidFill>
                <a:schemeClr val="tx1"/>
              </a:solidFill>
              <a:effectLst/>
              <a:sym typeface="+mn-ea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None/>
            </a:pPr>
            <a:r>
              <a:rPr lang="zh-CN" altLang="en-US" sz="2600" b="1" dirty="0">
                <a:solidFill>
                  <a:schemeClr val="tx1"/>
                </a:solidFill>
                <a:effectLst/>
                <a:sym typeface="+mn-ea"/>
              </a:rPr>
              <a:t>     用量及其他加大</a:t>
            </a:r>
            <a:r>
              <a:rPr lang="en-US" altLang="zh-CN" sz="2600" b="1" dirty="0">
                <a:solidFill>
                  <a:schemeClr val="tx1"/>
                </a:solidFill>
                <a:effectLst/>
                <a:sym typeface="+mn-ea"/>
              </a:rPr>
              <a:t>HTML</a:t>
            </a:r>
            <a:r>
              <a:rPr lang="zh-CN" altLang="en-US" sz="2600" b="1" dirty="0">
                <a:solidFill>
                  <a:schemeClr val="tx1"/>
                </a:solidFill>
                <a:effectLst/>
                <a:sym typeface="+mn-ea"/>
              </a:rPr>
              <a:t>体积的代码。</a:t>
            </a:r>
            <a:endParaRPr lang="zh-CN" altLang="en-US" sz="2600" b="1" dirty="0">
              <a:solidFill>
                <a:schemeClr val="tx1"/>
              </a:solidFill>
              <a:effectLst/>
              <a:sym typeface="+mn-ea"/>
            </a:endParaRPr>
          </a:p>
          <a:p>
            <a:pPr marL="453390" lvl="1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charset="0"/>
              <a:buChar char=""/>
            </a:pPr>
            <a:r>
              <a:rPr lang="zh-CN" altLang="en-US" sz="3000" b="1" dirty="0">
                <a:solidFill>
                  <a:schemeClr val="accent6">
                    <a:lumMod val="10000"/>
                  </a:schemeClr>
                </a:solidFill>
                <a:sym typeface="+mn-ea"/>
              </a:rPr>
              <a:t>可以实现许多网页同时更新</a:t>
            </a:r>
            <a:endParaRPr lang="zh-CN" altLang="en-US" sz="3000" b="1" dirty="0">
              <a:solidFill>
                <a:schemeClr val="accent6">
                  <a:lumMod val="10000"/>
                </a:schemeClr>
              </a:solidFill>
              <a:sym typeface="+mn-ea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None/>
            </a:pPr>
            <a:r>
              <a:rPr lang="zh-CN" altLang="en-US" sz="2800" b="1" dirty="0">
                <a:solidFill>
                  <a:srgbClr val="000000"/>
                </a:solidFill>
                <a:sym typeface="+mn-ea"/>
              </a:rPr>
              <a:t>    </a:t>
            </a:r>
            <a:r>
              <a:rPr lang="zh-CN" altLang="en-US" sz="2600" b="1" dirty="0">
                <a:solidFill>
                  <a:schemeClr val="tx1"/>
                </a:solidFill>
                <a:effectLst/>
                <a:sym typeface="+mn-ea"/>
              </a:rPr>
              <a:t>利用</a:t>
            </a:r>
            <a:r>
              <a:rPr lang="en-US" altLang="zh-CN" sz="2600" b="1" dirty="0">
                <a:solidFill>
                  <a:schemeClr val="tx1"/>
                </a:solidFill>
                <a:effectLst/>
                <a:sym typeface="+mn-ea"/>
              </a:rPr>
              <a:t>CSS</a:t>
            </a:r>
            <a:r>
              <a:rPr lang="zh-CN" altLang="en-US" sz="2600" b="1" dirty="0">
                <a:solidFill>
                  <a:schemeClr val="tx1"/>
                </a:solidFill>
                <a:effectLst/>
                <a:sym typeface="+mn-ea"/>
              </a:rPr>
              <a:t>样式表，可以将站点上的所有网页都指向同一 </a:t>
            </a:r>
            <a:endParaRPr lang="zh-CN" altLang="en-US" sz="2600" b="1" dirty="0">
              <a:solidFill>
                <a:schemeClr val="tx1"/>
              </a:solidFill>
              <a:effectLst/>
              <a:sym typeface="+mn-ea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None/>
            </a:pPr>
            <a:r>
              <a:rPr lang="zh-CN" altLang="en-US" sz="2600" b="1" dirty="0">
                <a:solidFill>
                  <a:schemeClr val="tx1"/>
                </a:solidFill>
                <a:effectLst/>
                <a:sym typeface="+mn-ea"/>
              </a:rPr>
              <a:t>    个</a:t>
            </a:r>
            <a:r>
              <a:rPr lang="en-US" altLang="zh-CN" sz="2600" b="1" dirty="0">
                <a:solidFill>
                  <a:schemeClr val="tx1"/>
                </a:solidFill>
                <a:effectLst/>
                <a:sym typeface="+mn-ea"/>
              </a:rPr>
              <a:t>CSS</a:t>
            </a:r>
            <a:r>
              <a:rPr lang="zh-CN" altLang="en-US" sz="2600" b="1" dirty="0">
                <a:solidFill>
                  <a:schemeClr val="tx1"/>
                </a:solidFill>
                <a:effectLst/>
                <a:sym typeface="+mn-ea"/>
              </a:rPr>
              <a:t>文件。</a:t>
            </a:r>
            <a:endParaRPr lang="zh-CN" altLang="en-US" sz="2800" b="1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-8255" y="520700"/>
          <a:ext cx="4530725" cy="6325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3333750" imgH="5219700" progId="Paint.Picture">
                  <p:embed/>
                </p:oleObj>
              </mc:Choice>
              <mc:Fallback>
                <p:oleObj name="" r:id="rId1" imgW="3333750" imgH="521970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-8255" y="520700"/>
                        <a:ext cx="4530725" cy="6325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706" name="标题 584705"/>
          <p:cNvSpPr>
            <a:spLocks noGrp="1"/>
          </p:cNvSpPr>
          <p:nvPr>
            <p:ph type="title"/>
          </p:nvPr>
        </p:nvSpPr>
        <p:spPr>
          <a:xfrm>
            <a:off x="468630" y="0"/>
            <a:ext cx="8243570" cy="520065"/>
          </a:xfrm>
        </p:spPr>
        <p:txBody>
          <a:bodyPr anchor="b"/>
          <a:p>
            <a:r>
              <a:rPr lang="zh-CN" altLang="en-US" sz="3300" b="1" dirty="0">
                <a:solidFill>
                  <a:srgbClr val="003366"/>
                </a:solidFill>
                <a:effectLst/>
              </a:rPr>
              <a:t>并集选择器示例</a:t>
            </a:r>
            <a:endParaRPr lang="zh-CN" altLang="en-US" sz="3300" b="1" dirty="0">
              <a:solidFill>
                <a:srgbClr val="003366"/>
              </a:solidFill>
              <a:effectLst/>
            </a:endParaRPr>
          </a:p>
        </p:txBody>
      </p:sp>
      <p:sp>
        <p:nvSpPr>
          <p:cNvPr id="584708" name="矩形 584707"/>
          <p:cNvSpPr/>
          <p:nvPr/>
        </p:nvSpPr>
        <p:spPr>
          <a:xfrm>
            <a:off x="-8255" y="3265170"/>
            <a:ext cx="1378585" cy="294640"/>
          </a:xfrm>
          <a:prstGeom prst="rect">
            <a:avLst/>
          </a:prstGeom>
          <a:noFill/>
          <a:ln w="12700" cap="sq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410" y="2557145"/>
            <a:ext cx="4196715" cy="304038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658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43888" cy="804863"/>
          </a:xfrm>
        </p:spPr>
        <p:txBody>
          <a:bodyPr vert="horz" wrap="square" lIns="91440" tIns="45720" rIns="91440" bIns="45720" anchor="ctr"/>
          <a:p>
            <a:pPr algn="l"/>
            <a:r>
              <a:rPr lang="en-US" altLang="zh-CN" sz="3300" b="1" dirty="0">
                <a:solidFill>
                  <a:srgbClr val="003366"/>
                </a:solidFill>
                <a:effectLst/>
              </a:rPr>
              <a:t>3.</a:t>
            </a:r>
            <a:r>
              <a:rPr lang="zh-CN" altLang="en-US" sz="3300" b="1" dirty="0">
                <a:solidFill>
                  <a:srgbClr val="003366"/>
                </a:solidFill>
                <a:effectLst/>
              </a:rPr>
              <a:t>后代选择器</a:t>
            </a:r>
            <a:endParaRPr lang="zh-CN" altLang="en-US" sz="3300" b="1" dirty="0">
              <a:solidFill>
                <a:srgbClr val="003366"/>
              </a:solidFill>
              <a:effectLst/>
            </a:endParaRPr>
          </a:p>
        </p:txBody>
      </p:sp>
      <p:graphicFrame>
        <p:nvGraphicFramePr>
          <p:cNvPr id="582692" name="表格 582691"/>
          <p:cNvGraphicFramePr/>
          <p:nvPr/>
        </p:nvGraphicFramePr>
        <p:xfrm>
          <a:off x="0" y="1213485"/>
          <a:ext cx="9001125" cy="1196975"/>
        </p:xfrm>
        <a:graphic>
          <a:graphicData uri="http://schemas.openxmlformats.org/drawingml/2006/table">
            <a:tbl>
              <a:tblPr/>
              <a:tblGrid>
                <a:gridCol w="9001125"/>
              </a:tblGrid>
              <a:tr h="119697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120000"/>
                        </a:lnSpc>
                        <a:spcBef>
                          <a:spcPts val="0"/>
                        </a:spcBef>
                        <a:buClr>
                          <a:srgbClr val="FF0000"/>
                        </a:buClr>
                      </a:pPr>
                      <a:r>
                        <a:rPr lang="zh-CN" altLang="en-US" sz="3000" b="1" dirty="0">
                          <a:solidFill>
                            <a:schemeClr val="tx1"/>
                          </a:solidFill>
                        </a:rPr>
                        <a:t>后代选择器，又称包含选择器，用于选择某个元素的指定类型的所有后代元素。</a:t>
                      </a:r>
                      <a:endParaRPr lang="zh-CN" altLang="en-US" sz="3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2666" name="云形标注 582665"/>
          <p:cNvSpPr/>
          <p:nvPr/>
        </p:nvSpPr>
        <p:spPr>
          <a:xfrm>
            <a:off x="3779838" y="188913"/>
            <a:ext cx="5364162" cy="936625"/>
          </a:xfrm>
          <a:prstGeom prst="cloudCallout">
            <a:avLst>
              <a:gd name="adj1" fmla="val -102755"/>
              <a:gd name="adj2" fmla="val 72677"/>
            </a:avLst>
          </a:prstGeom>
          <a:solidFill>
            <a:schemeClr val="accent1"/>
          </a:solidFill>
          <a:ln w="12700" cap="sq" cmpd="sng">
            <a:solidFill>
              <a:srgbClr val="FF00FF"/>
            </a:solidFill>
            <a:prstDash val="solid"/>
            <a:headEnd type="none" w="sm" len="sm"/>
            <a:tailEnd type="none" w="sm" len="sm"/>
          </a:ln>
        </p:spPr>
        <p:txBody>
          <a:bodyPr/>
          <a:p>
            <a:pPr>
              <a:buClrTx/>
            </a:pPr>
            <a:r>
              <a:rPr lang="zh-CN" altLang="en-US" b="1" dirty="0">
                <a:latin typeface="Verdana" panose="020B0604030504040204" pitchFamily="34" charset="0"/>
              </a:rPr>
              <a:t>当标签发生嵌套时，内层的标签就成为外层标签的后代</a:t>
            </a:r>
            <a:endParaRPr lang="zh-CN" altLang="en-US" b="1" dirty="0">
              <a:latin typeface="Verdana" panose="020B0604030504040204" pitchFamily="34" charset="0"/>
            </a:endParaRPr>
          </a:p>
        </p:txBody>
      </p:sp>
      <p:graphicFrame>
        <p:nvGraphicFramePr>
          <p:cNvPr id="582667" name="表格 582666"/>
          <p:cNvGraphicFramePr/>
          <p:nvPr/>
        </p:nvGraphicFramePr>
        <p:xfrm>
          <a:off x="-1905" y="2327593"/>
          <a:ext cx="9145588" cy="649288"/>
        </p:xfrm>
        <a:graphic>
          <a:graphicData uri="http://schemas.openxmlformats.org/drawingml/2006/table">
            <a:tbl>
              <a:tblPr/>
              <a:tblGrid>
                <a:gridCol w="9145588"/>
              </a:tblGrid>
              <a:tr h="6492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120000"/>
                        </a:lnSpc>
                        <a:spcBef>
                          <a:spcPts val="0"/>
                        </a:spcBef>
                        <a:buClr>
                          <a:srgbClr val="FF0000"/>
                        </a:buClr>
                      </a:pPr>
                      <a:r>
                        <a:rPr lang="zh-CN" altLang="en-US" sz="3000" b="1" dirty="0"/>
                        <a:t>语法格式：</a:t>
                      </a:r>
                      <a:endParaRPr lang="zh-CN" altLang="en-US" sz="3000" b="1" dirty="0"/>
                    </a:p>
                    <a:p>
                      <a:pPr marL="0" lvl="0" indent="0">
                        <a:lnSpc>
                          <a:spcPct val="120000"/>
                        </a:lnSpc>
                        <a:spcBef>
                          <a:spcPts val="0"/>
                        </a:spcBef>
                        <a:buClr>
                          <a:srgbClr val="FF0000"/>
                        </a:buClr>
                      </a:pPr>
                      <a:endParaRPr lang="zh-CN" altLang="en-US" sz="3000" b="1" dirty="0"/>
                    </a:p>
                    <a:p>
                      <a:pPr marL="0" lvl="0" indent="0">
                        <a:lnSpc>
                          <a:spcPct val="120000"/>
                        </a:lnSpc>
                        <a:spcBef>
                          <a:spcPts val="0"/>
                        </a:spcBef>
                        <a:buClr>
                          <a:srgbClr val="FF0000"/>
                        </a:buClr>
                      </a:pPr>
                      <a:r>
                        <a:rPr lang="zh-CN" altLang="en-US" sz="3000" b="1" dirty="0"/>
                        <a:t>语法解释：</a:t>
                      </a:r>
                      <a:endParaRPr lang="zh-CN" altLang="en-US" sz="3000" b="1" dirty="0"/>
                    </a:p>
                    <a:p>
                      <a:pPr marL="0" lvl="0" indent="0">
                        <a:lnSpc>
                          <a:spcPct val="120000"/>
                        </a:lnSpc>
                        <a:spcBef>
                          <a:spcPts val="0"/>
                        </a:spcBef>
                        <a:buClr>
                          <a:srgbClr val="FF0000"/>
                        </a:buClr>
                        <a:buNone/>
                      </a:pPr>
                      <a:r>
                        <a:rPr lang="zh-CN" altLang="en-US" sz="3000" b="1" dirty="0"/>
                        <a:t>  </a:t>
                      </a:r>
                      <a:r>
                        <a:rPr lang="zh-CN" altLang="en-US" sz="2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选择器</a:t>
                      </a:r>
                      <a:r>
                        <a:rPr lang="en-US" altLang="zh-CN" sz="2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1</a:t>
                      </a:r>
                      <a:r>
                        <a:rPr lang="zh-CN" altLang="en-US" sz="2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为外层选择器，选择器</a:t>
                      </a:r>
                      <a:r>
                        <a:rPr lang="en-US" altLang="zh-CN" sz="2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2</a:t>
                      </a:r>
                      <a:r>
                        <a:rPr lang="zh-CN" altLang="en-US" sz="2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为内层选择器，内、外层选择器之间使用空格分隔。</a:t>
                      </a:r>
                      <a:endParaRPr lang="zh-CN" altLang="en-US" sz="2800" b="1" dirty="0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82673" name="表格 582672"/>
          <p:cNvGraphicFramePr/>
          <p:nvPr/>
        </p:nvGraphicFramePr>
        <p:xfrm>
          <a:off x="254635" y="2923540"/>
          <a:ext cx="8222615" cy="527050"/>
        </p:xfrm>
        <a:graphic>
          <a:graphicData uri="http://schemas.openxmlformats.org/drawingml/2006/table">
            <a:tbl>
              <a:tblPr/>
              <a:tblGrid>
                <a:gridCol w="8222615"/>
              </a:tblGrid>
              <a:tr h="5270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700" b="1" dirty="0">
                          <a:solidFill>
                            <a:srgbClr val="000000"/>
                          </a:solidFill>
                        </a:rPr>
                        <a:t>选择器</a:t>
                      </a:r>
                      <a:r>
                        <a:rPr lang="en-US" altLang="zh-CN" sz="2700" b="1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lang="en-US" altLang="zh-CN" sz="2700" b="1" dirty="0">
                          <a:solidFill>
                            <a:srgbClr val="0000FF"/>
                          </a:solidFill>
                        </a:rPr>
                        <a:t>  </a:t>
                      </a:r>
                      <a:r>
                        <a:rPr lang="zh-CN" altLang="en-US" sz="2700" b="1" dirty="0">
                          <a:solidFill>
                            <a:srgbClr val="0000FF"/>
                          </a:solidFill>
                        </a:rPr>
                        <a:t>选择器</a:t>
                      </a:r>
                      <a:r>
                        <a:rPr lang="en-US" altLang="zh-CN" sz="2700" b="1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altLang="zh-CN" sz="2700" b="1" dirty="0">
                          <a:solidFill>
                            <a:srgbClr val="000000"/>
                          </a:solidFill>
                        </a:rPr>
                        <a:t>{</a:t>
                      </a:r>
                      <a:r>
                        <a:rPr lang="zh-CN" altLang="en-US" sz="2700" b="1" dirty="0">
                          <a:solidFill>
                            <a:srgbClr val="000000"/>
                          </a:solidFill>
                        </a:rPr>
                        <a:t>属性名</a:t>
                      </a:r>
                      <a:r>
                        <a:rPr lang="en-US" altLang="zh-CN" sz="2700" b="1" dirty="0">
                          <a:solidFill>
                            <a:srgbClr val="000000"/>
                          </a:solidFill>
                        </a:rPr>
                        <a:t>1:</a:t>
                      </a:r>
                      <a:r>
                        <a:rPr lang="zh-CN" altLang="en-US" sz="2700" b="1" dirty="0">
                          <a:solidFill>
                            <a:srgbClr val="000000"/>
                          </a:solidFill>
                        </a:rPr>
                        <a:t>属性值</a:t>
                      </a:r>
                      <a:r>
                        <a:rPr lang="en-US" altLang="zh-CN" sz="2700" b="1">
                          <a:solidFill>
                            <a:srgbClr val="000000"/>
                          </a:solidFill>
                        </a:rPr>
                        <a:t>1;</a:t>
                      </a:r>
                      <a:r>
                        <a:rPr lang="en-US" altLang="zh-CN" sz="27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…</a:t>
                      </a:r>
                      <a:r>
                        <a:rPr lang="en-US" altLang="zh-CN" sz="2700" b="1">
                          <a:solidFill>
                            <a:srgbClr val="000000"/>
                          </a:solidFill>
                        </a:rPr>
                        <a:t>}</a:t>
                      </a:r>
                      <a:endParaRPr lang="zh-CN" altLang="en-US" sz="2700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rgbClr val="333300"/>
                      </a:solidFill>
                      <a:prstDash val="sysDash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3300"/>
                      </a:solidFill>
                      <a:prstDash val="sysDash"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3300"/>
                      </a:solidFill>
                      <a:prstDash val="sysDash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3300"/>
                      </a:solidFill>
                      <a:prstDash val="sysDash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4C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/>
          <p:cNvGraphicFramePr/>
          <p:nvPr/>
        </p:nvGraphicFramePr>
        <p:xfrm>
          <a:off x="0" y="481965"/>
          <a:ext cx="4066540" cy="6338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3438525" imgH="6153150" progId="Paint.Picture">
                  <p:embed/>
                </p:oleObj>
              </mc:Choice>
              <mc:Fallback>
                <p:oleObj name="" r:id="rId1" imgW="3438525" imgH="615315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481965"/>
                        <a:ext cx="4066540" cy="6338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5731" name="标题 585730"/>
          <p:cNvSpPr>
            <a:spLocks noGrp="1"/>
          </p:cNvSpPr>
          <p:nvPr>
            <p:ph type="title"/>
          </p:nvPr>
        </p:nvSpPr>
        <p:spPr>
          <a:xfrm>
            <a:off x="468630" y="0"/>
            <a:ext cx="8243570" cy="548005"/>
          </a:xfrm>
        </p:spPr>
        <p:txBody>
          <a:bodyPr anchor="b"/>
          <a:p>
            <a:r>
              <a:rPr lang="zh-CN" altLang="en-US" sz="3300" b="1" dirty="0">
                <a:solidFill>
                  <a:srgbClr val="003366"/>
                </a:solidFill>
                <a:effectLst/>
              </a:rPr>
              <a:t>后代选择器示例</a:t>
            </a:r>
            <a:endParaRPr lang="zh-CN" altLang="en-US" sz="3300" b="1" dirty="0">
              <a:solidFill>
                <a:srgbClr val="003366"/>
              </a:solidFill>
              <a:effectLst/>
            </a:endParaRPr>
          </a:p>
        </p:txBody>
      </p:sp>
      <p:sp>
        <p:nvSpPr>
          <p:cNvPr id="585732" name="矩形 585731"/>
          <p:cNvSpPr/>
          <p:nvPr/>
        </p:nvSpPr>
        <p:spPr>
          <a:xfrm>
            <a:off x="0" y="1876425"/>
            <a:ext cx="1353820" cy="248920"/>
          </a:xfrm>
          <a:prstGeom prst="rect">
            <a:avLst/>
          </a:prstGeom>
          <a:noFill/>
          <a:ln w="12700" cap="sq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2580005"/>
            <a:ext cx="1090295" cy="248920"/>
          </a:xfrm>
          <a:prstGeom prst="rect">
            <a:avLst/>
          </a:prstGeom>
          <a:noFill/>
          <a:ln w="12700" cap="sq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980" y="1955165"/>
            <a:ext cx="4225290" cy="27813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658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43888" cy="804863"/>
          </a:xfrm>
        </p:spPr>
        <p:txBody>
          <a:bodyPr vert="horz" wrap="square" lIns="91440" tIns="45720" rIns="91440" bIns="45720" anchor="ctr"/>
          <a:p>
            <a:pPr algn="l"/>
            <a:r>
              <a:rPr lang="en-US" altLang="zh-CN" sz="3300" b="1" dirty="0">
                <a:solidFill>
                  <a:srgbClr val="003366"/>
                </a:solidFill>
                <a:effectLst/>
              </a:rPr>
              <a:t>4.</a:t>
            </a:r>
            <a:r>
              <a:rPr lang="zh-CN" altLang="en-US" sz="3300" b="1" dirty="0">
                <a:solidFill>
                  <a:srgbClr val="003366"/>
                </a:solidFill>
                <a:effectLst/>
              </a:rPr>
              <a:t>子元素选择器</a:t>
            </a:r>
            <a:endParaRPr lang="zh-CN" altLang="en-US" sz="3300" b="1" dirty="0">
              <a:solidFill>
                <a:srgbClr val="003366"/>
              </a:solidFill>
              <a:effectLst/>
            </a:endParaRPr>
          </a:p>
        </p:txBody>
      </p:sp>
      <p:graphicFrame>
        <p:nvGraphicFramePr>
          <p:cNvPr id="582692" name="表格 582691"/>
          <p:cNvGraphicFramePr/>
          <p:nvPr/>
        </p:nvGraphicFramePr>
        <p:xfrm>
          <a:off x="0" y="805180"/>
          <a:ext cx="9001125" cy="706120"/>
        </p:xfrm>
        <a:graphic>
          <a:graphicData uri="http://schemas.openxmlformats.org/drawingml/2006/table">
            <a:tbl>
              <a:tblPr/>
              <a:tblGrid>
                <a:gridCol w="9001125"/>
              </a:tblGrid>
              <a:tr h="7061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120000"/>
                        </a:lnSpc>
                        <a:spcBef>
                          <a:spcPts val="0"/>
                        </a:spcBef>
                        <a:buClr>
                          <a:srgbClr val="FF0000"/>
                        </a:buClr>
                      </a:pPr>
                      <a:r>
                        <a:rPr lang="zh-CN" altLang="en-US" sz="3000" b="1" dirty="0">
                          <a:solidFill>
                            <a:schemeClr val="tx1"/>
                          </a:solidFill>
                        </a:rPr>
                        <a:t>子元素选择器，用于选择某个元素的</a:t>
                      </a:r>
                      <a:r>
                        <a:rPr lang="zh-CN" altLang="en-US" sz="3000" b="1" dirty="0">
                          <a:solidFill>
                            <a:srgbClr val="FF0000"/>
                          </a:solidFill>
                        </a:rPr>
                        <a:t>所有子元素</a:t>
                      </a:r>
                      <a:r>
                        <a:rPr lang="zh-CN" altLang="en-US" sz="3000" b="1" dirty="0">
                          <a:solidFill>
                            <a:schemeClr val="tx1"/>
                          </a:solidFill>
                        </a:rPr>
                        <a:t>。</a:t>
                      </a:r>
                      <a:endParaRPr lang="zh-CN" altLang="en-US" sz="3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82667" name="表格 582666"/>
          <p:cNvGraphicFramePr/>
          <p:nvPr/>
        </p:nvGraphicFramePr>
        <p:xfrm>
          <a:off x="-1270" y="1363028"/>
          <a:ext cx="9145588" cy="649288"/>
        </p:xfrm>
        <a:graphic>
          <a:graphicData uri="http://schemas.openxmlformats.org/drawingml/2006/table">
            <a:tbl>
              <a:tblPr/>
              <a:tblGrid>
                <a:gridCol w="9145588"/>
              </a:tblGrid>
              <a:tr h="6492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120000"/>
                        </a:lnSpc>
                        <a:spcBef>
                          <a:spcPts val="0"/>
                        </a:spcBef>
                        <a:buClr>
                          <a:srgbClr val="FF0000"/>
                        </a:buClr>
                      </a:pPr>
                      <a:r>
                        <a:rPr lang="zh-CN" altLang="en-US" sz="3000" b="1" dirty="0"/>
                        <a:t>语法格式：</a:t>
                      </a:r>
                      <a:endParaRPr lang="zh-CN" altLang="en-US" sz="3000" b="1" dirty="0"/>
                    </a:p>
                    <a:p>
                      <a:pPr marL="0" lvl="0" indent="0">
                        <a:lnSpc>
                          <a:spcPct val="120000"/>
                        </a:lnSpc>
                        <a:spcBef>
                          <a:spcPts val="0"/>
                        </a:spcBef>
                        <a:buClr>
                          <a:srgbClr val="FF0000"/>
                        </a:buClr>
                      </a:pPr>
                      <a:endParaRPr lang="zh-CN" altLang="en-US" sz="3000" b="1" dirty="0"/>
                    </a:p>
                    <a:p>
                      <a:pPr marL="0" lvl="0" indent="0">
                        <a:lnSpc>
                          <a:spcPct val="120000"/>
                        </a:lnSpc>
                        <a:spcBef>
                          <a:spcPts val="0"/>
                        </a:spcBef>
                        <a:buClr>
                          <a:srgbClr val="FF0000"/>
                        </a:buClr>
                      </a:pPr>
                      <a:r>
                        <a:rPr lang="zh-CN" altLang="en-US" sz="3000" b="1" dirty="0"/>
                        <a:t>语法解释：</a:t>
                      </a:r>
                      <a:endParaRPr lang="zh-CN" altLang="en-US" sz="3000" b="1" dirty="0"/>
                    </a:p>
                    <a:p>
                      <a:pPr marL="0" lvl="0" indent="0">
                        <a:lnSpc>
                          <a:spcPct val="120000"/>
                        </a:lnSpc>
                        <a:spcBef>
                          <a:spcPts val="0"/>
                        </a:spcBef>
                        <a:buClr>
                          <a:srgbClr val="FF0000"/>
                        </a:buClr>
                        <a:buNone/>
                      </a:pPr>
                      <a:r>
                        <a:rPr lang="zh-CN" altLang="en-US" sz="3000" b="1" dirty="0"/>
                        <a:t>  </a:t>
                      </a:r>
                      <a:r>
                        <a:rPr sz="2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“&gt;”称为左结合符，在其左右两边是否有空格都正确，“选择器1&gt;选择器2”的含意为“选择作为选择器1指定元素的子元素的所有选择器2指定的元素”</a:t>
                      </a:r>
                      <a:r>
                        <a:rPr lang="zh-CN" altLang="en-US" sz="2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。</a:t>
                      </a:r>
                      <a:endParaRPr lang="zh-CN" altLang="en-US" sz="2800" b="1" dirty="0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82673" name="表格 582672"/>
          <p:cNvGraphicFramePr/>
          <p:nvPr/>
        </p:nvGraphicFramePr>
        <p:xfrm>
          <a:off x="196850" y="2001520"/>
          <a:ext cx="8948420" cy="527050"/>
        </p:xfrm>
        <a:graphic>
          <a:graphicData uri="http://schemas.openxmlformats.org/drawingml/2006/table">
            <a:tbl>
              <a:tblPr/>
              <a:tblGrid>
                <a:gridCol w="8948420"/>
              </a:tblGrid>
              <a:tr h="5270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sz="2500" b="1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选择器1&gt;选择器2 {属性1：属性值1; 属性2：属性值2;…}</a:t>
                      </a:r>
                      <a:endParaRPr sz="2500" b="1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rgbClr val="333300"/>
                      </a:solidFill>
                      <a:prstDash val="sysDash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3300"/>
                      </a:solidFill>
                      <a:prstDash val="sysDash"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3300"/>
                      </a:solidFill>
                      <a:prstDash val="sysDash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3300"/>
                      </a:solidFill>
                      <a:prstDash val="sysDash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4C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" name="对象 6"/>
          <p:cNvGraphicFramePr/>
          <p:nvPr/>
        </p:nvGraphicFramePr>
        <p:xfrm>
          <a:off x="0" y="548005"/>
          <a:ext cx="9117965" cy="6014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8839200" imgH="3657600" progId="Paint.Picture">
                  <p:embed/>
                </p:oleObj>
              </mc:Choice>
              <mc:Fallback>
                <p:oleObj name="" r:id="rId1" imgW="8839200" imgH="3657600" progId="Paint.Picture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548005"/>
                        <a:ext cx="9117965" cy="6014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5731" name="标题 585730"/>
          <p:cNvSpPr>
            <a:spLocks noGrp="1"/>
          </p:cNvSpPr>
          <p:nvPr>
            <p:ph type="title"/>
          </p:nvPr>
        </p:nvSpPr>
        <p:spPr>
          <a:xfrm>
            <a:off x="468630" y="0"/>
            <a:ext cx="8243570" cy="548005"/>
          </a:xfrm>
        </p:spPr>
        <p:txBody>
          <a:bodyPr anchor="b"/>
          <a:p>
            <a:r>
              <a:rPr lang="zh-CN" altLang="en-US" sz="3300" b="1" dirty="0">
                <a:solidFill>
                  <a:srgbClr val="003366"/>
                </a:solidFill>
                <a:effectLst/>
              </a:rPr>
              <a:t>子元素选择器示例</a:t>
            </a:r>
            <a:endParaRPr lang="zh-CN" altLang="en-US" sz="3300" b="1" dirty="0">
              <a:solidFill>
                <a:srgbClr val="003366"/>
              </a:solidFill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660" y="2844165"/>
            <a:ext cx="1090295" cy="371475"/>
          </a:xfrm>
          <a:prstGeom prst="rect">
            <a:avLst/>
          </a:prstGeom>
          <a:noFill/>
          <a:ln w="12700" cap="sq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925" y="2209800"/>
            <a:ext cx="4363720" cy="224028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658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43888" cy="804863"/>
          </a:xfrm>
        </p:spPr>
        <p:txBody>
          <a:bodyPr vert="horz" wrap="square" lIns="91440" tIns="45720" rIns="91440" bIns="45720" anchor="ctr"/>
          <a:p>
            <a:pPr algn="l"/>
            <a:r>
              <a:rPr lang="en-US" altLang="zh-CN" sz="3300" b="1" dirty="0">
                <a:solidFill>
                  <a:srgbClr val="003366"/>
                </a:solidFill>
                <a:effectLst/>
              </a:rPr>
              <a:t>5.</a:t>
            </a:r>
            <a:r>
              <a:rPr lang="zh-CN" altLang="en-US" sz="3300" b="1" dirty="0">
                <a:solidFill>
                  <a:srgbClr val="003366"/>
                </a:solidFill>
                <a:effectLst/>
              </a:rPr>
              <a:t>相邻兄弟选择器</a:t>
            </a:r>
            <a:endParaRPr lang="zh-CN" altLang="en-US" sz="3300" b="1" dirty="0">
              <a:solidFill>
                <a:srgbClr val="003366"/>
              </a:solidFill>
              <a:effectLst/>
            </a:endParaRPr>
          </a:p>
        </p:txBody>
      </p:sp>
      <p:graphicFrame>
        <p:nvGraphicFramePr>
          <p:cNvPr id="582692" name="表格 582691"/>
          <p:cNvGraphicFramePr/>
          <p:nvPr/>
        </p:nvGraphicFramePr>
        <p:xfrm>
          <a:off x="0" y="805180"/>
          <a:ext cx="9001125" cy="706120"/>
        </p:xfrm>
        <a:graphic>
          <a:graphicData uri="http://schemas.openxmlformats.org/drawingml/2006/table">
            <a:tbl>
              <a:tblPr/>
              <a:tblGrid>
                <a:gridCol w="9001125"/>
              </a:tblGrid>
              <a:tr h="7061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120000"/>
                        </a:lnSpc>
                        <a:spcBef>
                          <a:spcPts val="0"/>
                        </a:spcBef>
                        <a:buClr>
                          <a:srgbClr val="FF0000"/>
                        </a:buClr>
                      </a:pPr>
                      <a:r>
                        <a:rPr lang="zh-CN" altLang="en-US" sz="3000" b="1" dirty="0">
                          <a:solidFill>
                            <a:schemeClr val="tx1"/>
                          </a:solidFill>
                        </a:rPr>
                        <a:t>相邻兄弟选择器，用于</a:t>
                      </a:r>
                      <a:r>
                        <a:rPr lang="zh-CN" altLang="en-US" sz="3000" b="1" dirty="0"/>
                        <a:t>选择和某个元素具</a:t>
                      </a:r>
                      <a:r>
                        <a:rPr lang="zh-CN" altLang="en-US" sz="3000" b="1" dirty="0">
                          <a:sym typeface="+mn-ea"/>
                        </a:rPr>
                        <a:t>有相同的父元素且</a:t>
                      </a:r>
                      <a:r>
                        <a:rPr lang="zh-CN" altLang="en-US" sz="3000" b="1" dirty="0"/>
                        <a:t>紧接在该个元素后面的元素</a:t>
                      </a:r>
                      <a:r>
                        <a:rPr lang="zh-CN" altLang="en-US" sz="3000" b="1" dirty="0">
                          <a:solidFill>
                            <a:schemeClr val="tx1"/>
                          </a:solidFill>
                        </a:rPr>
                        <a:t>。</a:t>
                      </a:r>
                      <a:endParaRPr lang="zh-CN" altLang="en-US" sz="3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82667" name="表格 582666"/>
          <p:cNvGraphicFramePr/>
          <p:nvPr/>
        </p:nvGraphicFramePr>
        <p:xfrm>
          <a:off x="48895" y="1944053"/>
          <a:ext cx="9145588" cy="649288"/>
        </p:xfrm>
        <a:graphic>
          <a:graphicData uri="http://schemas.openxmlformats.org/drawingml/2006/table">
            <a:tbl>
              <a:tblPr/>
              <a:tblGrid>
                <a:gridCol w="9145588"/>
              </a:tblGrid>
              <a:tr h="6492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120000"/>
                        </a:lnSpc>
                        <a:spcBef>
                          <a:spcPts val="0"/>
                        </a:spcBef>
                        <a:buClr>
                          <a:srgbClr val="FF0000"/>
                        </a:buClr>
                      </a:pPr>
                      <a:r>
                        <a:rPr lang="zh-CN" altLang="en-US" sz="3000" b="1" dirty="0"/>
                        <a:t>语法格式：</a:t>
                      </a:r>
                      <a:endParaRPr lang="zh-CN" altLang="en-US" sz="3000" b="1" dirty="0"/>
                    </a:p>
                    <a:p>
                      <a:pPr marL="0" lvl="0" indent="0">
                        <a:lnSpc>
                          <a:spcPct val="120000"/>
                        </a:lnSpc>
                        <a:spcBef>
                          <a:spcPts val="0"/>
                        </a:spcBef>
                        <a:buClr>
                          <a:srgbClr val="FF0000"/>
                        </a:buClr>
                      </a:pPr>
                      <a:endParaRPr lang="zh-CN" altLang="en-US" sz="3000" b="1" dirty="0"/>
                    </a:p>
                    <a:p>
                      <a:pPr marL="0" lvl="0" indent="0">
                        <a:lnSpc>
                          <a:spcPct val="120000"/>
                        </a:lnSpc>
                        <a:spcBef>
                          <a:spcPts val="0"/>
                        </a:spcBef>
                        <a:buClr>
                          <a:srgbClr val="FF0000"/>
                        </a:buClr>
                      </a:pPr>
                      <a:r>
                        <a:rPr lang="zh-CN" altLang="en-US" sz="3000" b="1" dirty="0"/>
                        <a:t>语法解释：</a:t>
                      </a:r>
                      <a:endParaRPr lang="zh-CN" altLang="en-US" sz="3000" b="1" dirty="0"/>
                    </a:p>
                    <a:p>
                      <a:pPr marL="0" lvl="0" indent="0">
                        <a:lnSpc>
                          <a:spcPct val="120000"/>
                        </a:lnSpc>
                        <a:spcBef>
                          <a:spcPts val="0"/>
                        </a:spcBef>
                        <a:buClr>
                          <a:srgbClr val="FF0000"/>
                        </a:buClr>
                        <a:buNone/>
                      </a:pPr>
                      <a:r>
                        <a:rPr lang="zh-CN" altLang="en-US" sz="3000" b="1" dirty="0"/>
                        <a:t>  </a:t>
                      </a:r>
                      <a:r>
                        <a:rPr sz="2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“+”称为相邻兄弟结合符，在其左右两边是否有空格都正确，“选择器1+选择器2”</a:t>
                      </a:r>
                      <a:r>
                        <a:rPr lang="zh-CN" sz="2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表示</a:t>
                      </a:r>
                      <a:r>
                        <a:rPr sz="2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选择</a:t>
                      </a:r>
                      <a:r>
                        <a:rPr lang="zh-CN" sz="2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和选择器</a:t>
                      </a:r>
                      <a:r>
                        <a:rPr lang="en-US" altLang="zh-CN" sz="2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1</a:t>
                      </a:r>
                      <a:r>
                        <a:rPr lang="zh-CN" altLang="en-US" sz="2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指定元素具有相同父元素的且</a:t>
                      </a:r>
                      <a:r>
                        <a:rPr sz="2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紧接在</a:t>
                      </a:r>
                      <a:r>
                        <a:rPr lang="zh-CN" sz="2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该</a:t>
                      </a:r>
                      <a:r>
                        <a:rPr sz="2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元素后</a:t>
                      </a:r>
                      <a:r>
                        <a:rPr lang="zh-CN" sz="2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面</a:t>
                      </a:r>
                      <a:r>
                        <a:rPr sz="2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出现的选择器2指定的元素</a:t>
                      </a:r>
                      <a:r>
                        <a:rPr lang="zh-CN" altLang="en-US" sz="2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。</a:t>
                      </a:r>
                      <a:endParaRPr lang="zh-CN" altLang="en-US" sz="2800" b="1" dirty="0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82673" name="表格 582672"/>
          <p:cNvGraphicFramePr/>
          <p:nvPr/>
        </p:nvGraphicFramePr>
        <p:xfrm>
          <a:off x="147955" y="2470785"/>
          <a:ext cx="8948420" cy="535305"/>
        </p:xfrm>
        <a:graphic>
          <a:graphicData uri="http://schemas.openxmlformats.org/drawingml/2006/table">
            <a:tbl>
              <a:tblPr/>
              <a:tblGrid>
                <a:gridCol w="8948420"/>
              </a:tblGrid>
              <a:tr h="53530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sz="2500" b="1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选择器1+选择器2 {属性1：属性值1; 属性2：属性值2;…}</a:t>
                      </a:r>
                      <a:endParaRPr sz="2500" b="1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rgbClr val="333300"/>
                      </a:solidFill>
                      <a:prstDash val="sysDash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3300"/>
                      </a:solidFill>
                      <a:prstDash val="sysDash"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3300"/>
                      </a:solidFill>
                      <a:prstDash val="sysDash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3300"/>
                      </a:solidFill>
                      <a:prstDash val="sysDash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4C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/>
          <p:cNvGraphicFramePr/>
          <p:nvPr/>
        </p:nvGraphicFramePr>
        <p:xfrm>
          <a:off x="73660" y="475615"/>
          <a:ext cx="4413885" cy="6343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4114800" imgH="5457825" progId="Paint.Picture">
                  <p:embed/>
                </p:oleObj>
              </mc:Choice>
              <mc:Fallback>
                <p:oleObj name="" r:id="rId1" imgW="4114800" imgH="545782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660" y="475615"/>
                        <a:ext cx="4413885" cy="6343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5731" name="标题 585730"/>
          <p:cNvSpPr>
            <a:spLocks noGrp="1"/>
          </p:cNvSpPr>
          <p:nvPr>
            <p:ph type="title"/>
          </p:nvPr>
        </p:nvSpPr>
        <p:spPr>
          <a:xfrm>
            <a:off x="468630" y="0"/>
            <a:ext cx="8243570" cy="548005"/>
          </a:xfrm>
        </p:spPr>
        <p:txBody>
          <a:bodyPr anchor="b"/>
          <a:p>
            <a:r>
              <a:rPr lang="zh-CN" altLang="en-US" sz="3300" b="1" dirty="0">
                <a:solidFill>
                  <a:srgbClr val="003366"/>
                </a:solidFill>
                <a:effectLst/>
              </a:rPr>
              <a:t>相邻兄弟选择器示例</a:t>
            </a:r>
            <a:endParaRPr lang="zh-CN" altLang="en-US" sz="3300" b="1" dirty="0">
              <a:solidFill>
                <a:srgbClr val="003366"/>
              </a:solidFill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660" y="2004695"/>
            <a:ext cx="580390" cy="330200"/>
          </a:xfrm>
          <a:prstGeom prst="rect">
            <a:avLst/>
          </a:prstGeom>
          <a:noFill/>
          <a:ln w="12700" cap="sq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540" y="3366135"/>
            <a:ext cx="580390" cy="330200"/>
          </a:xfrm>
          <a:prstGeom prst="rect">
            <a:avLst/>
          </a:prstGeom>
          <a:noFill/>
          <a:ln w="12700" cap="sq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545" y="2277110"/>
            <a:ext cx="4384040" cy="274066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4466" name="标题 1"/>
          <p:cNvSpPr>
            <a:spLocks noGrp="1"/>
          </p:cNvSpPr>
          <p:nvPr>
            <p:ph type="title"/>
          </p:nvPr>
        </p:nvSpPr>
        <p:spPr>
          <a:xfrm>
            <a:off x="8573" y="94298"/>
            <a:ext cx="8243887" cy="1022350"/>
          </a:xfrm>
        </p:spPr>
        <p:txBody>
          <a:bodyPr vert="horz" wrap="square" lIns="91440" tIns="45720" rIns="91440" bIns="45720" anchor="ctr"/>
          <a:p>
            <a:pPr indent="-571500" algn="l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rgbClr val="003366"/>
                </a:solidFill>
                <a:effectLst/>
                <a:latin typeface="宋体" panose="02010600030101010101" pitchFamily="2" charset="-122"/>
              </a:rPr>
              <a:t>CSS</a:t>
            </a:r>
            <a:r>
              <a:rPr lang="zh-CN" altLang="en-US" sz="3200" b="1" dirty="0">
                <a:solidFill>
                  <a:srgbClr val="003366"/>
                </a:solidFill>
                <a:effectLst/>
                <a:latin typeface="宋体" panose="02010600030101010101" pitchFamily="2" charset="-122"/>
              </a:rPr>
              <a:t>的编辑</a:t>
            </a:r>
            <a:endParaRPr lang="zh-CN" altLang="en-US" sz="3200" b="1" dirty="0">
              <a:solidFill>
                <a:srgbClr val="003366"/>
              </a:solidFill>
              <a:effectLst/>
              <a:latin typeface="宋体" panose="02010600030101010101" pitchFamily="2" charset="-122"/>
            </a:endParaRPr>
          </a:p>
        </p:txBody>
      </p:sp>
      <p:sp>
        <p:nvSpPr>
          <p:cNvPr id="574467" name="内容占位符 2"/>
          <p:cNvSpPr>
            <a:spLocks noGrp="1"/>
          </p:cNvSpPr>
          <p:nvPr>
            <p:ph idx="1"/>
          </p:nvPr>
        </p:nvSpPr>
        <p:spPr>
          <a:xfrm>
            <a:off x="296545" y="893445"/>
            <a:ext cx="7787005" cy="1322705"/>
          </a:xfrm>
        </p:spPr>
        <p:txBody>
          <a:bodyPr vert="horz" wrap="square" lIns="91440" tIns="45720" rIns="91440" bIns="45720" anchor="t"/>
          <a:p>
            <a:pPr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charset="0"/>
              <a:buChar char=""/>
            </a:pPr>
            <a:r>
              <a:rPr lang="zh-CN" altLang="en-US" sz="2900" b="1" dirty="0">
                <a:solidFill>
                  <a:schemeClr val="accent6">
                    <a:lumMod val="10000"/>
                  </a:schemeClr>
                </a:solidFill>
                <a:latin typeface="宋体" panose="02010600030101010101" pitchFamily="2" charset="-122"/>
              </a:rPr>
              <a:t>记事本或</a:t>
            </a:r>
            <a:r>
              <a:rPr lang="en-US" altLang="zh-CN" sz="2900" b="1" err="1">
                <a:solidFill>
                  <a:schemeClr val="accent6">
                    <a:lumMod val="10000"/>
                  </a:schemeClr>
                </a:solidFill>
                <a:latin typeface="宋体" panose="02010600030101010101" pitchFamily="2" charset="-122"/>
              </a:rPr>
              <a:t>EditPlus</a:t>
            </a:r>
            <a:r>
              <a:rPr lang="zh-CN" altLang="en-US" sz="2900" b="1" dirty="0">
                <a:solidFill>
                  <a:schemeClr val="accent6">
                    <a:lumMod val="10000"/>
                  </a:schemeClr>
                </a:solidFill>
                <a:latin typeface="宋体" panose="02010600030101010101" pitchFamily="2" charset="-122"/>
              </a:rPr>
              <a:t>等文本编辑工具</a:t>
            </a:r>
            <a:endParaRPr lang="zh-CN" altLang="en-US" sz="2900" b="1">
              <a:solidFill>
                <a:schemeClr val="accent6">
                  <a:lumMod val="10000"/>
                </a:schemeClr>
              </a:solidFill>
              <a:latin typeface="宋体" panose="02010600030101010101" pitchFamily="2" charset="-122"/>
            </a:endParaRPr>
          </a:p>
          <a:p>
            <a:pPr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charset="0"/>
              <a:buChar char=""/>
            </a:pPr>
            <a:r>
              <a:rPr lang="en-US" altLang="zh-CN" sz="2900" b="1" dirty="0">
                <a:solidFill>
                  <a:schemeClr val="accent6">
                    <a:lumMod val="10000"/>
                  </a:schemeClr>
                </a:solidFill>
                <a:latin typeface="宋体" panose="02010600030101010101" pitchFamily="2" charset="-122"/>
              </a:rPr>
              <a:t>Dreamweaver</a:t>
            </a:r>
            <a:r>
              <a:rPr lang="zh-CN" altLang="en-US" sz="2900" b="1" dirty="0">
                <a:solidFill>
                  <a:schemeClr val="accent6">
                    <a:lumMod val="10000"/>
                  </a:schemeClr>
                </a:solidFill>
                <a:latin typeface="宋体" panose="02010600030101010101" pitchFamily="2" charset="-122"/>
              </a:rPr>
              <a:t>等可视化图形工具</a:t>
            </a:r>
            <a:endParaRPr lang="zh-CN" altLang="en-US" sz="2900" b="1" dirty="0">
              <a:solidFill>
                <a:schemeClr val="accent6">
                  <a:lumMod val="10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518146" name="标题 518145"/>
          <p:cNvSpPr>
            <a:spLocks noGrp="1"/>
          </p:cNvSpPr>
          <p:nvPr/>
        </p:nvSpPr>
        <p:spPr>
          <a:xfrm>
            <a:off x="8890" y="2150110"/>
            <a:ext cx="8362950" cy="68897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rgbClr val="003366"/>
                </a:solidFill>
                <a:effectLst/>
              </a:rPr>
              <a:t>应用</a:t>
            </a:r>
            <a:r>
              <a:rPr lang="en-US" altLang="zh-CN" sz="3200" b="1" dirty="0">
                <a:solidFill>
                  <a:srgbClr val="003366"/>
                </a:solidFill>
                <a:effectLst/>
              </a:rPr>
              <a:t>CSS</a:t>
            </a:r>
            <a:r>
              <a:rPr lang="zh-CN" altLang="en-US" sz="3200" b="1" dirty="0">
                <a:solidFill>
                  <a:srgbClr val="003366"/>
                </a:solidFill>
                <a:effectLst/>
              </a:rPr>
              <a:t>的步骤</a:t>
            </a:r>
            <a:endParaRPr lang="zh-CN" altLang="en-US" sz="3200" b="1" dirty="0">
              <a:solidFill>
                <a:srgbClr val="003366"/>
              </a:solidFill>
              <a:effectLst/>
            </a:endParaRPr>
          </a:p>
        </p:txBody>
      </p:sp>
      <p:sp>
        <p:nvSpPr>
          <p:cNvPr id="518147" name="文本占位符 518146"/>
          <p:cNvSpPr>
            <a:spLocks noGrp="1"/>
          </p:cNvSpPr>
          <p:nvPr/>
        </p:nvSpPr>
        <p:spPr>
          <a:xfrm>
            <a:off x="329565" y="2915285"/>
            <a:ext cx="7130415" cy="13017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charset="0"/>
              <a:buChar char=""/>
            </a:pPr>
            <a:r>
              <a:rPr lang="zh-CN" altLang="en-US" sz="2900" b="1" dirty="0">
                <a:solidFill>
                  <a:srgbClr val="FF0000"/>
                </a:solidFill>
              </a:rPr>
              <a:t>定义</a:t>
            </a:r>
            <a:r>
              <a:rPr lang="zh-CN" altLang="en-US" sz="2900" b="1" dirty="0">
                <a:solidFill>
                  <a:schemeClr val="accent6">
                    <a:lumMod val="10000"/>
                  </a:schemeClr>
                </a:solidFill>
              </a:rPr>
              <a:t>样式表</a:t>
            </a:r>
            <a:endParaRPr lang="zh-CN" altLang="en-US" sz="2900" b="1" dirty="0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charset="0"/>
              <a:buChar char=""/>
            </a:pPr>
            <a:r>
              <a:rPr lang="zh-CN" altLang="en-US" sz="2900" b="1" dirty="0">
                <a:solidFill>
                  <a:schemeClr val="accent6">
                    <a:lumMod val="10000"/>
                  </a:schemeClr>
                </a:solidFill>
              </a:rPr>
              <a:t>在</a:t>
            </a:r>
            <a:r>
              <a:rPr lang="en-US" altLang="zh-CN" sz="2900" b="1" dirty="0">
                <a:solidFill>
                  <a:schemeClr val="accent6">
                    <a:lumMod val="10000"/>
                  </a:schemeClr>
                </a:solidFill>
              </a:rPr>
              <a:t>HTML</a:t>
            </a:r>
            <a:r>
              <a:rPr lang="zh-CN" altLang="en-US" sz="2900" b="1" dirty="0">
                <a:solidFill>
                  <a:schemeClr val="accent6">
                    <a:lumMod val="10000"/>
                  </a:schemeClr>
                </a:solidFill>
              </a:rPr>
              <a:t>文档中</a:t>
            </a:r>
            <a:r>
              <a:rPr lang="zh-CN" altLang="en-US" sz="2900" b="1" dirty="0">
                <a:solidFill>
                  <a:srgbClr val="FF0000"/>
                </a:solidFill>
              </a:rPr>
              <a:t>应用</a:t>
            </a:r>
            <a:r>
              <a:rPr lang="zh-CN" altLang="en-US" sz="2900" b="1" dirty="0">
                <a:solidFill>
                  <a:schemeClr val="accent6">
                    <a:lumMod val="10000"/>
                  </a:schemeClr>
                </a:solidFill>
              </a:rPr>
              <a:t>样式表</a:t>
            </a:r>
            <a:endParaRPr lang="zh-CN" altLang="en-US" sz="2900" b="1" dirty="0">
              <a:solidFill>
                <a:schemeClr val="accent6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0194" name="标题 520193"/>
          <p:cNvSpPr>
            <a:spLocks noGrp="1"/>
          </p:cNvSpPr>
          <p:nvPr>
            <p:ph type="title"/>
          </p:nvPr>
        </p:nvSpPr>
        <p:spPr>
          <a:xfrm>
            <a:off x="0" y="0"/>
            <a:ext cx="8362950" cy="1049338"/>
          </a:xfrm>
        </p:spPr>
        <p:txBody>
          <a:bodyPr anchor="b"/>
          <a:p>
            <a:pPr algn="l"/>
            <a:r>
              <a:rPr lang="en-US" altLang="zh-CN" sz="4000" b="1" dirty="0">
                <a:solidFill>
                  <a:srgbClr val="003366"/>
                </a:solidFill>
                <a:effectLst/>
              </a:rPr>
              <a:t>9.2 </a:t>
            </a:r>
            <a:r>
              <a:rPr lang="zh-CN" altLang="en-US" sz="4000" b="1" dirty="0">
                <a:solidFill>
                  <a:srgbClr val="003366"/>
                </a:solidFill>
                <a:effectLst/>
              </a:rPr>
              <a:t>定义</a:t>
            </a:r>
            <a:r>
              <a:rPr lang="en-US" altLang="zh-CN" sz="4000" b="1" dirty="0">
                <a:solidFill>
                  <a:srgbClr val="003366"/>
                </a:solidFill>
                <a:effectLst/>
              </a:rPr>
              <a:t>CSS</a:t>
            </a:r>
            <a:r>
              <a:rPr lang="zh-CN" altLang="zh-CN" sz="4000" b="1" dirty="0">
                <a:solidFill>
                  <a:srgbClr val="003366"/>
                </a:solidFill>
                <a:effectLst/>
              </a:rPr>
              <a:t>的基本语法</a:t>
            </a:r>
            <a:endParaRPr lang="zh-CN" altLang="zh-CN" sz="4000" b="1" dirty="0">
              <a:solidFill>
                <a:srgbClr val="003366"/>
              </a:solidFill>
              <a:effectLst/>
            </a:endParaRPr>
          </a:p>
        </p:txBody>
      </p:sp>
      <p:sp>
        <p:nvSpPr>
          <p:cNvPr id="520195" name="文本占位符 520194"/>
          <p:cNvSpPr>
            <a:spLocks noGrp="1"/>
          </p:cNvSpPr>
          <p:nvPr>
            <p:ph type="body" idx="1"/>
          </p:nvPr>
        </p:nvSpPr>
        <p:spPr>
          <a:xfrm>
            <a:off x="59690" y="1049655"/>
            <a:ext cx="9024620" cy="2376805"/>
          </a:xfrm>
        </p:spPr>
        <p:txBody>
          <a:bodyPr/>
          <a:p>
            <a:pPr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Char char="•"/>
            </a:pPr>
            <a:r>
              <a:rPr lang="zh-CN" altLang="en-US" b="1" dirty="0"/>
              <a:t>基本语法</a:t>
            </a:r>
            <a:r>
              <a:rPr lang="en-US" altLang="zh-CN" b="1"/>
              <a:t>:</a:t>
            </a:r>
            <a:endParaRPr lang="en-US" altLang="zh-CN" b="1"/>
          </a:p>
          <a:p>
            <a:pPr lvl="1">
              <a:lnSpc>
                <a:spcPct val="120000"/>
              </a:lnSpc>
              <a:spcBef>
                <a:spcPct val="0"/>
              </a:spcBef>
              <a:buClr>
                <a:schemeClr val="folHlink"/>
              </a:buClr>
              <a:buNone/>
            </a:pPr>
            <a:r>
              <a:rPr lang="en-US" altLang="zh-CN" sz="3600" b="1"/>
              <a:t> </a:t>
            </a:r>
            <a:r>
              <a:rPr lang="en-US" altLang="zh-CN" sz="2600" b="1"/>
              <a:t> </a:t>
            </a:r>
            <a:r>
              <a:rPr lang="zh-CN" altLang="en-US" sz="2600" b="1" dirty="0">
                <a:solidFill>
                  <a:srgbClr val="000000"/>
                </a:solidFill>
              </a:rPr>
              <a:t>选择器</a:t>
            </a:r>
            <a:r>
              <a:rPr lang="en-US" altLang="zh-CN" sz="2600" b="1" dirty="0">
                <a:solidFill>
                  <a:srgbClr val="000000"/>
                </a:solidFill>
              </a:rPr>
              <a:t>{</a:t>
            </a:r>
            <a:endParaRPr lang="en-US" altLang="zh-CN" sz="2600" b="1" dirty="0">
              <a:solidFill>
                <a:srgbClr val="000000"/>
              </a:solidFill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  <a:buClr>
                <a:schemeClr val="folHlink"/>
              </a:buClr>
              <a:buNone/>
            </a:pPr>
            <a:r>
              <a:rPr lang="en-US" altLang="zh-CN" sz="2600" b="1" dirty="0">
                <a:solidFill>
                  <a:srgbClr val="000000"/>
                </a:solidFill>
              </a:rPr>
              <a:t>			  </a:t>
            </a:r>
            <a:r>
              <a:rPr lang="zh-CN" altLang="en-US" sz="2600" b="1" dirty="0">
                <a:solidFill>
                  <a:srgbClr val="000000"/>
                </a:solidFill>
              </a:rPr>
              <a:t>属性名</a:t>
            </a:r>
            <a:r>
              <a:rPr lang="en-US" altLang="zh-CN" sz="2600" b="1">
                <a:solidFill>
                  <a:srgbClr val="000000"/>
                </a:solidFill>
              </a:rPr>
              <a:t>1</a:t>
            </a:r>
            <a:r>
              <a:rPr lang="en-US" altLang="zh-CN" sz="2600" b="1">
                <a:solidFill>
                  <a:srgbClr val="FF0000"/>
                </a:solidFill>
              </a:rPr>
              <a:t>:</a:t>
            </a:r>
            <a:r>
              <a:rPr lang="zh-CN" altLang="en-US" sz="2600" b="1" dirty="0">
                <a:solidFill>
                  <a:srgbClr val="000000"/>
                </a:solidFill>
              </a:rPr>
              <a:t>属性值</a:t>
            </a:r>
            <a:r>
              <a:rPr lang="en-US" altLang="zh-CN" sz="2600" b="1">
                <a:solidFill>
                  <a:srgbClr val="000000"/>
                </a:solidFill>
              </a:rPr>
              <a:t>1</a:t>
            </a:r>
            <a:r>
              <a:rPr lang="en-US" altLang="zh-CN" sz="2600" b="1">
                <a:solidFill>
                  <a:srgbClr val="0000FF"/>
                </a:solidFill>
              </a:rPr>
              <a:t>;</a:t>
            </a:r>
            <a:r>
              <a:rPr lang="en-US" altLang="zh-CN" sz="2600" b="1" dirty="0">
                <a:solidFill>
                  <a:srgbClr val="000000"/>
                </a:solidFill>
              </a:rPr>
              <a:t> </a:t>
            </a:r>
            <a:endParaRPr lang="en-US" altLang="zh-CN" sz="2600" b="1" dirty="0">
              <a:solidFill>
                <a:srgbClr val="000000"/>
              </a:solidFill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  <a:buClr>
                <a:schemeClr val="folHlink"/>
              </a:buClr>
              <a:buNone/>
            </a:pPr>
            <a:r>
              <a:rPr lang="en-US" altLang="zh-CN" sz="2600" b="1" dirty="0">
                <a:solidFill>
                  <a:srgbClr val="000000"/>
                </a:solidFill>
              </a:rPr>
              <a:t>              </a:t>
            </a:r>
            <a:r>
              <a:rPr lang="zh-CN" altLang="en-US" sz="2600" b="1" dirty="0">
                <a:solidFill>
                  <a:srgbClr val="000000"/>
                </a:solidFill>
              </a:rPr>
              <a:t>属性名</a:t>
            </a:r>
            <a:r>
              <a:rPr lang="en-US" altLang="zh-CN" sz="2600" b="1">
                <a:solidFill>
                  <a:srgbClr val="000000"/>
                </a:solidFill>
              </a:rPr>
              <a:t>2</a:t>
            </a:r>
            <a:r>
              <a:rPr lang="en-US" altLang="zh-CN" sz="2600" b="1">
                <a:solidFill>
                  <a:srgbClr val="FF0000"/>
                </a:solidFill>
              </a:rPr>
              <a:t>:</a:t>
            </a:r>
            <a:r>
              <a:rPr lang="zh-CN" altLang="en-US" sz="2600" b="1" dirty="0">
                <a:solidFill>
                  <a:srgbClr val="000000"/>
                </a:solidFill>
              </a:rPr>
              <a:t>属性值</a:t>
            </a:r>
            <a:r>
              <a:rPr lang="en-US" altLang="zh-CN" sz="2600" b="1">
                <a:solidFill>
                  <a:srgbClr val="000000"/>
                </a:solidFill>
              </a:rPr>
              <a:t>2</a:t>
            </a:r>
            <a:r>
              <a:rPr lang="en-US" altLang="zh-CN" sz="2600" b="1">
                <a:solidFill>
                  <a:srgbClr val="0000FF"/>
                </a:solidFill>
              </a:rPr>
              <a:t>;</a:t>
            </a:r>
            <a:r>
              <a:rPr lang="en-US" altLang="zh-CN" sz="2600" b="1">
                <a:solidFill>
                  <a:srgbClr val="000000"/>
                </a:solidFill>
              </a:rPr>
              <a:t> </a:t>
            </a:r>
            <a:endParaRPr lang="en-US" altLang="zh-CN" sz="2600" b="1">
              <a:solidFill>
                <a:srgbClr val="000000"/>
              </a:solidFill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  <a:buClr>
                <a:schemeClr val="folHlink"/>
              </a:buClr>
              <a:buNone/>
            </a:pPr>
            <a:r>
              <a:rPr lang="en-US" altLang="zh-CN" sz="2600" b="1">
                <a:solidFill>
                  <a:srgbClr val="000000"/>
                </a:solidFill>
              </a:rPr>
              <a:t>              </a:t>
            </a:r>
            <a:r>
              <a:rPr lang="en-US" altLang="zh-CN" sz="2600" b="1">
                <a:solidFill>
                  <a:srgbClr val="000000"/>
                </a:solidFill>
                <a:latin typeface="Arial" panose="020B0604020202020204" pitchFamily="34" charset="0"/>
              </a:rPr>
              <a:t>…</a:t>
            </a:r>
            <a:endParaRPr lang="en-US" altLang="zh-CN" sz="2600" b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  <a:buClr>
                <a:schemeClr val="folHlink"/>
              </a:buClr>
              <a:buNone/>
            </a:pPr>
            <a:r>
              <a:rPr lang="en-US" altLang="zh-CN" sz="2600" b="1">
                <a:solidFill>
                  <a:srgbClr val="000000"/>
                </a:solidFill>
                <a:latin typeface="Arial" panose="020B0604020202020204" pitchFamily="34" charset="0"/>
              </a:rPr>
              <a:t>   </a:t>
            </a:r>
            <a:r>
              <a:rPr lang="en-US" altLang="zh-CN" sz="2600" b="1">
                <a:solidFill>
                  <a:srgbClr val="000000"/>
                </a:solidFill>
              </a:rPr>
              <a:t>}</a:t>
            </a:r>
            <a:endParaRPr lang="en-US" altLang="zh-CN" sz="2600" b="1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Char char="•"/>
            </a:pPr>
            <a:r>
              <a:rPr lang="zh-CN" altLang="en-US" b="1">
                <a:sym typeface="+mn-ea"/>
              </a:rPr>
              <a:t>示例</a:t>
            </a:r>
            <a:r>
              <a:rPr lang="en-US" altLang="zh-CN" b="1">
                <a:sym typeface="+mn-ea"/>
              </a:rPr>
              <a:t>:</a:t>
            </a:r>
            <a:endParaRPr lang="en-US" altLang="zh-CN" b="1"/>
          </a:p>
          <a:p>
            <a:pPr lvl="1">
              <a:lnSpc>
                <a:spcPct val="120000"/>
              </a:lnSpc>
              <a:spcBef>
                <a:spcPct val="0"/>
              </a:spcBef>
              <a:buClr>
                <a:schemeClr val="folHlink"/>
              </a:buClr>
              <a:buNone/>
            </a:pPr>
            <a:r>
              <a:rPr lang="en-US" altLang="zh-CN" sz="2800" b="1">
                <a:sym typeface="+mn-ea"/>
              </a:rPr>
              <a:t> </a:t>
            </a:r>
            <a:r>
              <a:rPr lang="en-US" altLang="zh-CN" sz="2600" b="1">
                <a:solidFill>
                  <a:schemeClr val="accent6">
                    <a:lumMod val="10000"/>
                  </a:schemeClr>
                </a:solidFill>
                <a:sym typeface="+mn-ea"/>
              </a:rPr>
              <a:t> div</a:t>
            </a:r>
            <a:r>
              <a:rPr lang="en-US" altLang="zh-CN" sz="2600" b="1" dirty="0">
                <a:solidFill>
                  <a:srgbClr val="000000"/>
                </a:solidFill>
                <a:sym typeface="+mn-ea"/>
              </a:rPr>
              <a:t>{</a:t>
            </a:r>
            <a:endParaRPr lang="en-US" altLang="zh-CN" sz="2600" b="1" dirty="0">
              <a:solidFill>
                <a:srgbClr val="000000"/>
              </a:solidFill>
              <a:sym typeface="+mn-ea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  <a:buClr>
                <a:schemeClr val="folHlink"/>
              </a:buClr>
              <a:buNone/>
            </a:pPr>
            <a:r>
              <a:rPr lang="en-US" altLang="zh-CN" sz="2600" b="1" dirty="0">
                <a:solidFill>
                  <a:srgbClr val="000000"/>
                </a:solidFill>
                <a:sym typeface="+mn-ea"/>
              </a:rPr>
              <a:t>			width:200px;</a:t>
            </a:r>
            <a:endParaRPr lang="en-US" altLang="zh-CN" sz="2600" b="1" dirty="0">
              <a:solidFill>
                <a:srgbClr val="000000"/>
              </a:solidFill>
              <a:sym typeface="+mn-ea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  <a:buClr>
                <a:schemeClr val="folHlink"/>
              </a:buClr>
              <a:buNone/>
            </a:pPr>
            <a:r>
              <a:rPr lang="en-US" altLang="zh-CN" sz="2600" b="1" dirty="0">
                <a:solidFill>
                  <a:srgbClr val="000000"/>
                </a:solidFill>
                <a:sym typeface="+mn-ea"/>
              </a:rPr>
              <a:t>			border:1px solid red;</a:t>
            </a:r>
            <a:endParaRPr lang="en-US" altLang="zh-CN" sz="2600" b="1" dirty="0">
              <a:solidFill>
                <a:srgbClr val="000000"/>
              </a:solidFill>
              <a:sym typeface="+mn-ea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  <a:buClr>
                <a:schemeClr val="folHlink"/>
              </a:buClr>
              <a:buNone/>
            </a:pPr>
            <a:r>
              <a:rPr lang="en-US" altLang="zh-CN" sz="2600" b="1" dirty="0">
                <a:solidFill>
                  <a:srgbClr val="000000"/>
                </a:solidFill>
                <a:sym typeface="+mn-ea"/>
              </a:rPr>
              <a:t>  }</a:t>
            </a:r>
            <a:endParaRPr lang="en-US" altLang="zh-CN" sz="2600" b="1" dirty="0">
              <a:solidFill>
                <a:srgbClr val="000000"/>
              </a:solidFill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None/>
            </a:pPr>
            <a:endParaRPr lang="en-US" altLang="zh-CN" sz="2600" dirty="0">
              <a:ea typeface="黑体" panose="02010609060101010101" pitchFamily="2" charset="-122"/>
            </a:endParaRPr>
          </a:p>
        </p:txBody>
      </p:sp>
      <p:sp>
        <p:nvSpPr>
          <p:cNvPr id="520197" name="圆角矩形标注 520196"/>
          <p:cNvSpPr/>
          <p:nvPr/>
        </p:nvSpPr>
        <p:spPr>
          <a:xfrm>
            <a:off x="4572000" y="1268413"/>
            <a:ext cx="2447925" cy="792162"/>
          </a:xfrm>
          <a:prstGeom prst="wedgeRoundRectCallout">
            <a:avLst>
              <a:gd name="adj1" fmla="val -160661"/>
              <a:gd name="adj2" fmla="val 38056"/>
              <a:gd name="adj3" fmla="val 16667"/>
            </a:avLst>
          </a:prstGeom>
          <a:solidFill>
            <a:schemeClr val="accent1"/>
          </a:solidFill>
          <a:ln w="12700" cap="sq" cmpd="sng">
            <a:solidFill>
              <a:srgbClr val="FF00FF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pPr>
              <a:buClrTx/>
            </a:pPr>
            <a:r>
              <a:rPr lang="zh-CN" altLang="en-US" b="1" dirty="0">
                <a:solidFill>
                  <a:srgbClr val="0000FF"/>
                </a:solidFill>
                <a:latin typeface="Verdana" panose="020B0604030504040204" pitchFamily="34" charset="0"/>
              </a:rPr>
              <a:t>指定了对哪些网页元素进行设置</a:t>
            </a:r>
            <a:endParaRPr lang="zh-CN" altLang="en-US" b="1" dirty="0">
              <a:solidFill>
                <a:srgbClr val="0000FF"/>
              </a:solidFill>
              <a:latin typeface="Verdana" panose="020B0604030504040204" pitchFamily="34" charset="0"/>
            </a:endParaRPr>
          </a:p>
        </p:txBody>
      </p:sp>
      <p:sp>
        <p:nvSpPr>
          <p:cNvPr id="520198" name="圆角矩形标注 520197"/>
          <p:cNvSpPr/>
          <p:nvPr/>
        </p:nvSpPr>
        <p:spPr>
          <a:xfrm>
            <a:off x="5237163" y="3032760"/>
            <a:ext cx="3600450" cy="792163"/>
          </a:xfrm>
          <a:prstGeom prst="wedgeRoundRectCallout">
            <a:avLst>
              <a:gd name="adj1" fmla="val -44153"/>
              <a:gd name="adj2" fmla="val -76773"/>
              <a:gd name="adj3" fmla="val 16667"/>
            </a:avLst>
          </a:prstGeom>
          <a:solidFill>
            <a:schemeClr val="accent1"/>
          </a:solidFill>
          <a:ln w="12700" cap="sq" cmpd="sng">
            <a:solidFill>
              <a:srgbClr val="FF00FF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pPr>
              <a:buClrTx/>
            </a:pPr>
            <a:r>
              <a:rPr lang="zh-CN" altLang="en-US" b="1" dirty="0">
                <a:solidFill>
                  <a:srgbClr val="0000FF"/>
                </a:solidFill>
                <a:latin typeface="Verdana" panose="020B0604030504040204" pitchFamily="34" charset="0"/>
              </a:rPr>
              <a:t>每一对属性及其值实现对网页元素进行某种特定格式的设置</a:t>
            </a:r>
            <a:endParaRPr lang="zh-CN" altLang="en-US" b="1" dirty="0">
              <a:solidFill>
                <a:srgbClr val="0000FF"/>
              </a:solidFill>
              <a:latin typeface="Verdana" panose="020B0604030504040204" pitchFamily="34" charset="0"/>
            </a:endParaRPr>
          </a:p>
        </p:txBody>
      </p:sp>
      <p:sp>
        <p:nvSpPr>
          <p:cNvPr id="2" name="圆角矩形标注 1"/>
          <p:cNvSpPr/>
          <p:nvPr/>
        </p:nvSpPr>
        <p:spPr>
          <a:xfrm>
            <a:off x="5483543" y="4624070"/>
            <a:ext cx="3600450" cy="792163"/>
          </a:xfrm>
          <a:prstGeom prst="wedgeRoundRectCallout">
            <a:avLst>
              <a:gd name="adj1" fmla="val -56499"/>
              <a:gd name="adj2" fmla="val 80581"/>
              <a:gd name="adj3" fmla="val 16667"/>
            </a:avLst>
          </a:prstGeom>
          <a:solidFill>
            <a:schemeClr val="accent1"/>
          </a:solidFill>
          <a:ln w="12700" cap="sq" cmpd="sng">
            <a:solidFill>
              <a:srgbClr val="FF00FF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pPr>
              <a:buClrTx/>
            </a:pPr>
            <a:r>
              <a:rPr lang="zh-CN" altLang="zh-CN" b="1" dirty="0">
                <a:solidFill>
                  <a:srgbClr val="0000FF"/>
                </a:solidFill>
                <a:latin typeface="Verdana" panose="020B0604030504040204" pitchFamily="34" charset="0"/>
              </a:rPr>
              <a:t>对</a:t>
            </a:r>
            <a:r>
              <a:rPr lang="en-US" altLang="zh-CN" b="1" dirty="0">
                <a:solidFill>
                  <a:srgbClr val="0000FF"/>
                </a:solidFill>
                <a:latin typeface="Verdana" panose="020B0604030504040204" pitchFamily="34" charset="0"/>
              </a:rPr>
              <a:t>div</a:t>
            </a:r>
            <a:r>
              <a:rPr lang="zh-CN" altLang="zh-CN" b="1" dirty="0">
                <a:solidFill>
                  <a:srgbClr val="0000FF"/>
                </a:solidFill>
                <a:latin typeface="Verdana" panose="020B0604030504040204" pitchFamily="34" charset="0"/>
              </a:rPr>
              <a:t>元素设置</a:t>
            </a:r>
            <a:r>
              <a:rPr lang="en-US" altLang="zh-CN" b="1" dirty="0">
                <a:solidFill>
                  <a:srgbClr val="0000FF"/>
                </a:solidFill>
                <a:latin typeface="Verdana" panose="020B0604030504040204" pitchFamily="34" charset="0"/>
              </a:rPr>
              <a:t>200px</a:t>
            </a:r>
            <a:r>
              <a:rPr lang="zh-CN" altLang="zh-CN" b="1" dirty="0">
                <a:solidFill>
                  <a:srgbClr val="0000FF"/>
                </a:solidFill>
                <a:latin typeface="Verdana" panose="020B0604030504040204" pitchFamily="34" charset="0"/>
              </a:rPr>
              <a:t>的宽度和</a:t>
            </a:r>
            <a:r>
              <a:rPr lang="en-US" altLang="zh-CN" b="1" dirty="0">
                <a:solidFill>
                  <a:srgbClr val="0000FF"/>
                </a:solidFill>
                <a:latin typeface="Verdana" panose="020B0604030504040204" pitchFamily="34" charset="0"/>
              </a:rPr>
              <a:t>1px</a:t>
            </a:r>
            <a:r>
              <a:rPr lang="zh-CN" altLang="zh-CN" b="1" dirty="0">
                <a:solidFill>
                  <a:srgbClr val="0000FF"/>
                </a:solidFill>
                <a:latin typeface="Verdana" panose="020B0604030504040204" pitchFamily="34" charset="0"/>
              </a:rPr>
              <a:t>的红色实线边框</a:t>
            </a:r>
            <a:endParaRPr lang="zh-CN" altLang="zh-CN" b="1" dirty="0">
              <a:solidFill>
                <a:srgbClr val="0000FF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2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520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197" grpId="0" bldLvl="0" animBg="1"/>
      <p:bldP spid="520198" grpId="0" bldLvl="0" animBg="1"/>
      <p:bldP spid="2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5490" name="标题 575489"/>
          <p:cNvSpPr>
            <a:spLocks noGrp="1"/>
          </p:cNvSpPr>
          <p:nvPr>
            <p:ph type="title"/>
          </p:nvPr>
        </p:nvSpPr>
        <p:spPr>
          <a:xfrm>
            <a:off x="-317" y="973773"/>
            <a:ext cx="8243887" cy="1079500"/>
          </a:xfrm>
        </p:spPr>
        <p:txBody>
          <a:bodyPr anchor="b">
            <a:scene3d>
              <a:camera prst="orthographicFront"/>
              <a:lightRig rig="threePt" dir="t"/>
            </a:scene3d>
          </a:bodyPr>
          <a:p>
            <a:pPr marL="685800" indent="-685800" algn="l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effectLst/>
              </a:rPr>
              <a:t>选择器类型</a:t>
            </a:r>
            <a:endParaRPr lang="zh-CN" altLang="en-US" sz="32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575491" name="文本占位符 575490"/>
          <p:cNvSpPr>
            <a:spLocks noGrp="1"/>
          </p:cNvSpPr>
          <p:nvPr>
            <p:ph type="body" idx="1"/>
          </p:nvPr>
        </p:nvSpPr>
        <p:spPr>
          <a:xfrm>
            <a:off x="13970" y="2161540"/>
            <a:ext cx="8229600" cy="1499870"/>
          </a:xfrm>
        </p:spPr>
        <p:txBody>
          <a:bodyPr/>
          <a:p>
            <a:pPr lvl="1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charset="0"/>
              <a:buChar char=""/>
            </a:pPr>
            <a:r>
              <a:rPr lang="zh-CN" altLang="en-US" b="1" dirty="0">
                <a:solidFill>
                  <a:schemeClr val="accent6">
                    <a:lumMod val="10000"/>
                  </a:schemeClr>
                </a:solidFill>
              </a:rPr>
              <a:t>基本选择器</a:t>
            </a:r>
            <a:endParaRPr lang="zh-CN" altLang="en-US" b="1" dirty="0">
              <a:solidFill>
                <a:schemeClr val="accent6">
                  <a:lumMod val="10000"/>
                </a:schemeClr>
              </a:solidFill>
            </a:endParaRPr>
          </a:p>
          <a:p>
            <a:pPr lvl="1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charset="0"/>
              <a:buChar char=""/>
            </a:pPr>
            <a:r>
              <a:rPr lang="zh-CN" altLang="en-US" b="1" dirty="0">
                <a:solidFill>
                  <a:schemeClr val="accent6">
                    <a:lumMod val="10000"/>
                  </a:schemeClr>
                </a:solidFill>
              </a:rPr>
              <a:t>复合选择器</a:t>
            </a:r>
            <a:endParaRPr lang="zh-CN" altLang="en-US" b="1" dirty="0">
              <a:solidFill>
                <a:schemeClr val="accent6">
                  <a:lumMod val="10000"/>
                </a:schemeClr>
              </a:solidFill>
            </a:endParaRPr>
          </a:p>
          <a:p>
            <a:pPr lvl="1">
              <a:buClr>
                <a:srgbClr val="FFFF00"/>
              </a:buClr>
              <a:buChar char="•"/>
            </a:pPr>
            <a:endParaRPr lang="zh-CN" altLang="en-US" sz="4400" b="1"/>
          </a:p>
          <a:p>
            <a:pPr lvl="1">
              <a:buNone/>
            </a:pPr>
            <a:endParaRPr lang="zh-CN" altLang="en-US" sz="4400" b="1"/>
          </a:p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43" name="文本占位符 522242"/>
          <p:cNvSpPr>
            <a:spLocks noGrp="1"/>
          </p:cNvSpPr>
          <p:nvPr>
            <p:ph type="body" idx="1"/>
          </p:nvPr>
        </p:nvSpPr>
        <p:spPr>
          <a:xfrm>
            <a:off x="408940" y="1471930"/>
            <a:ext cx="5852795" cy="3051175"/>
          </a:xfrm>
        </p:spPr>
        <p:txBody>
          <a:bodyPr/>
          <a:p>
            <a:pPr marL="0" lvl="1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Char char="•"/>
            </a:pPr>
            <a:r>
              <a:rPr lang="en-US" altLang="zh-CN" sz="3200" b="1" dirty="0"/>
              <a:t> </a:t>
            </a:r>
            <a:r>
              <a:rPr lang="zh-CN" altLang="en-US" sz="3200" b="1" dirty="0"/>
              <a:t>元素选择器</a:t>
            </a:r>
            <a:endParaRPr lang="zh-CN" altLang="en-US" sz="3200" b="1" dirty="0"/>
          </a:p>
          <a:p>
            <a:pPr marL="0" lvl="1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Char char="•"/>
            </a:pPr>
            <a:r>
              <a:rPr lang="zh-CN" altLang="en-US" sz="3200" b="1" dirty="0"/>
              <a:t> 类选择器</a:t>
            </a:r>
            <a:endParaRPr lang="zh-CN" altLang="en-US" sz="3200" b="1" dirty="0"/>
          </a:p>
          <a:p>
            <a:pPr marL="0" lvl="1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Char char="•"/>
            </a:pPr>
            <a:r>
              <a:rPr lang="zh-CN" altLang="en-US" sz="3200" b="1" dirty="0"/>
              <a:t> ID选择器</a:t>
            </a:r>
            <a:endParaRPr lang="zh-CN" altLang="en-US" sz="3200" b="1"/>
          </a:p>
          <a:p>
            <a:pPr marL="0" lvl="1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Char char="•"/>
            </a:pPr>
            <a:r>
              <a:rPr lang="zh-CN" altLang="en-US" sz="3200" b="1" dirty="0"/>
              <a:t> 伪类选择器</a:t>
            </a:r>
            <a:endParaRPr lang="zh-CN" altLang="en-US" sz="3200" b="1" dirty="0"/>
          </a:p>
          <a:p>
            <a:pPr marL="0" lvl="1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Char char="•"/>
            </a:pPr>
            <a:r>
              <a:rPr lang="zh-CN" altLang="en-US" sz="3200" b="1" dirty="0"/>
              <a:t> 伪元素选择器</a:t>
            </a:r>
            <a:endParaRPr lang="zh-CN" altLang="en-US" sz="3200" b="1" dirty="0"/>
          </a:p>
          <a:p>
            <a:pPr marL="0" lvl="1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Char char="•"/>
            </a:pPr>
            <a:r>
              <a:rPr lang="zh-CN" altLang="en-US" sz="3200" b="1" dirty="0"/>
              <a:t> 通用选择器</a:t>
            </a:r>
            <a:endParaRPr lang="zh-CN" altLang="en-US" sz="3200" b="1" dirty="0"/>
          </a:p>
          <a:p>
            <a:pPr lvl="1">
              <a:buNone/>
            </a:pPr>
            <a:endParaRPr lang="zh-CN" altLang="en-US" sz="4400" b="1"/>
          </a:p>
          <a:p>
            <a:endParaRPr lang="zh-CN" altLang="en-US"/>
          </a:p>
        </p:txBody>
      </p:sp>
      <p:sp>
        <p:nvSpPr>
          <p:cNvPr id="520194" name="标题 520193"/>
          <p:cNvSpPr>
            <a:spLocks noGrp="1"/>
          </p:cNvSpPr>
          <p:nvPr/>
        </p:nvSpPr>
        <p:spPr>
          <a:xfrm>
            <a:off x="0" y="0"/>
            <a:ext cx="8362950" cy="104933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b="1" dirty="0">
                <a:solidFill>
                  <a:srgbClr val="003366"/>
                </a:solidFill>
                <a:effectLst/>
              </a:rPr>
              <a:t>9.3 CSS</a:t>
            </a:r>
            <a:r>
              <a:rPr lang="zh-CN" altLang="zh-CN" sz="4000" b="1" dirty="0">
                <a:solidFill>
                  <a:srgbClr val="003366"/>
                </a:solidFill>
                <a:effectLst/>
              </a:rPr>
              <a:t>基本选择器</a:t>
            </a:r>
            <a:endParaRPr lang="zh-CN" altLang="zh-CN" sz="4000" b="1" dirty="0">
              <a:solidFill>
                <a:srgbClr val="003366"/>
              </a:solidFill>
              <a:effectLst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1026" name="标题 641025"/>
          <p:cNvSpPr>
            <a:spLocks noGrp="1"/>
          </p:cNvSpPr>
          <p:nvPr>
            <p:ph type="title"/>
          </p:nvPr>
        </p:nvSpPr>
        <p:spPr>
          <a:xfrm>
            <a:off x="0" y="0"/>
            <a:ext cx="8244205" cy="737870"/>
          </a:xfrm>
        </p:spPr>
        <p:txBody>
          <a:bodyPr anchor="b"/>
          <a:p>
            <a:pPr algn="l"/>
            <a:r>
              <a:rPr lang="en-US" altLang="zh-CN" sz="3600" b="1">
                <a:solidFill>
                  <a:srgbClr val="003366"/>
                </a:solidFill>
                <a:effectLst/>
              </a:rPr>
              <a:t>1. </a:t>
            </a:r>
            <a:r>
              <a:rPr lang="zh-CN" altLang="en-US" sz="3600" b="1">
                <a:solidFill>
                  <a:srgbClr val="003366"/>
                </a:solidFill>
                <a:effectLst/>
              </a:rPr>
              <a:t>元素</a:t>
            </a:r>
            <a:r>
              <a:rPr lang="zh-CN" altLang="en-US" sz="3600" b="1" dirty="0">
                <a:solidFill>
                  <a:srgbClr val="003366"/>
                </a:solidFill>
                <a:effectLst/>
              </a:rPr>
              <a:t>选择器</a:t>
            </a:r>
            <a:endParaRPr lang="zh-CN" altLang="en-US" sz="3600" b="1">
              <a:solidFill>
                <a:srgbClr val="003366"/>
              </a:solidFill>
              <a:effectLst/>
            </a:endParaRPr>
          </a:p>
        </p:txBody>
      </p:sp>
      <p:sp>
        <p:nvSpPr>
          <p:cNvPr id="641027" name="文本占位符 641026"/>
          <p:cNvSpPr>
            <a:spLocks noGrp="1"/>
          </p:cNvSpPr>
          <p:nvPr>
            <p:ph type="body" sz="half" idx="1"/>
          </p:nvPr>
        </p:nvSpPr>
        <p:spPr>
          <a:xfrm>
            <a:off x="635" y="737870"/>
            <a:ext cx="9128125" cy="3961130"/>
          </a:xfrm>
        </p:spPr>
        <p:txBody>
          <a:bodyPr/>
          <a:p>
            <a:pPr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</a:pPr>
            <a:r>
              <a:rPr lang="zh-CN" altLang="en-US" sz="3000" b="1" dirty="0"/>
              <a:t>元素选择器就是直接使用</a:t>
            </a:r>
            <a:r>
              <a:rPr lang="en-US" altLang="zh-CN" sz="3000" b="1" dirty="0"/>
              <a:t>HTML</a:t>
            </a:r>
            <a:r>
              <a:rPr lang="zh-CN" altLang="en-US" sz="3000" b="1" dirty="0"/>
              <a:t>标签作为选择器，一个</a:t>
            </a:r>
            <a:r>
              <a:rPr lang="en-US" altLang="zh-CN" sz="3000" b="1" dirty="0"/>
              <a:t>HTML</a:t>
            </a:r>
            <a:r>
              <a:rPr lang="zh-CN" altLang="en-US" sz="3000" b="1" dirty="0"/>
              <a:t>标签对应一个元素选择器。元素选择器重新定义了</a:t>
            </a:r>
            <a:r>
              <a:rPr lang="en-US" altLang="zh-CN" sz="3000" b="1" dirty="0"/>
              <a:t>HTML</a:t>
            </a:r>
            <a:r>
              <a:rPr lang="zh-CN" altLang="en-US" sz="3000" b="1" dirty="0"/>
              <a:t>标签的显示效果。</a:t>
            </a:r>
            <a:endParaRPr lang="zh-CN" altLang="en-US" sz="3000" b="1" dirty="0"/>
          </a:p>
          <a:p>
            <a:pPr>
              <a:buClr>
                <a:srgbClr val="FF0000"/>
              </a:buClr>
            </a:pPr>
            <a:r>
              <a:rPr lang="zh-CN" altLang="en-US" sz="3000" b="1" dirty="0"/>
              <a:t>语法格式：</a:t>
            </a:r>
            <a:endParaRPr lang="zh-CN" altLang="en-US" sz="3000" b="1" dirty="0"/>
          </a:p>
          <a:p>
            <a:pPr>
              <a:buClr>
                <a:srgbClr val="FF0000"/>
              </a:buClr>
            </a:pPr>
            <a:endParaRPr lang="zh-CN" altLang="en-US" b="1" dirty="0"/>
          </a:p>
          <a:p>
            <a:pPr>
              <a:buClr>
                <a:srgbClr val="FF0000"/>
              </a:buClr>
            </a:pPr>
            <a:r>
              <a:rPr lang="zh-CN" altLang="en-US" sz="3000" b="1" dirty="0"/>
              <a:t>语法解释：</a:t>
            </a:r>
            <a:endParaRPr lang="zh-CN" altLang="en-US" sz="3000" b="1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  <a:buNone/>
            </a:pPr>
            <a:r>
              <a:rPr lang="zh-CN" altLang="en-US" sz="3500" b="1" dirty="0"/>
              <a:t>  </a:t>
            </a:r>
            <a:r>
              <a:rPr lang="zh-CN" altLang="en-US" sz="2800" b="1" dirty="0">
                <a:solidFill>
                  <a:schemeClr val="accent6">
                    <a:lumMod val="10000"/>
                  </a:schemeClr>
                </a:solidFill>
              </a:rPr>
              <a:t>网页中的任何一个HTML标签都可以作为相应的元素选择器的名称，设置的样式对整个网页的同一种元素有效。</a:t>
            </a:r>
            <a:endParaRPr lang="zh-CN" altLang="en-US" sz="2800" b="1" dirty="0">
              <a:solidFill>
                <a:schemeClr val="accent6">
                  <a:lumMod val="10000"/>
                </a:schemeClr>
              </a:solidFill>
            </a:endParaRPr>
          </a:p>
          <a:p>
            <a:pPr>
              <a:buClr>
                <a:srgbClr val="FF0000"/>
              </a:buClr>
            </a:pPr>
            <a:r>
              <a:rPr lang="zh-CN" altLang="en-US" sz="3000" b="1" dirty="0">
                <a:solidFill>
                  <a:schemeClr val="tx1"/>
                </a:solidFill>
                <a:effectLst/>
              </a:rPr>
              <a:t>示例：</a:t>
            </a:r>
            <a:endParaRPr lang="zh-CN" altLang="en-US" sz="3000" b="1" dirty="0">
              <a:solidFill>
                <a:schemeClr val="tx1"/>
              </a:solidFill>
              <a:effectLst/>
            </a:endParaRPr>
          </a:p>
          <a:p>
            <a:pPr>
              <a:buClr>
                <a:srgbClr val="FF0000"/>
              </a:buClr>
              <a:buNone/>
            </a:pPr>
            <a:r>
              <a:rPr lang="en-US" altLang="zh-CN" sz="2800" b="1">
                <a:solidFill>
                  <a:schemeClr val="accent6">
                    <a:lumMod val="10000"/>
                  </a:schemeClr>
                </a:solidFill>
              </a:rPr>
              <a:t>   h1{font-size:25px;color:red}</a:t>
            </a:r>
            <a:endParaRPr lang="en-US" altLang="zh-CN" sz="2800" b="1">
              <a:solidFill>
                <a:schemeClr val="accent6">
                  <a:lumMod val="10000"/>
                </a:schemeClr>
              </a:solidFill>
            </a:endParaRPr>
          </a:p>
        </p:txBody>
      </p:sp>
      <p:graphicFrame>
        <p:nvGraphicFramePr>
          <p:cNvPr id="641028" name="内容占位符 641027"/>
          <p:cNvGraphicFramePr/>
          <p:nvPr>
            <p:ph sz="half" idx="2"/>
          </p:nvPr>
        </p:nvGraphicFramePr>
        <p:xfrm>
          <a:off x="359410" y="2918460"/>
          <a:ext cx="8784590" cy="528320"/>
        </p:xfrm>
        <a:graphic>
          <a:graphicData uri="http://schemas.openxmlformats.org/drawingml/2006/table">
            <a:tbl>
              <a:tblPr/>
              <a:tblGrid>
                <a:gridCol w="8784590"/>
              </a:tblGrid>
              <a:tr h="5283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600" b="1" dirty="0">
                          <a:solidFill>
                            <a:srgbClr val="0000FF"/>
                          </a:solidFill>
                        </a:rPr>
                        <a:t>HTML</a:t>
                      </a:r>
                      <a:r>
                        <a:rPr lang="zh-CN" altLang="en-US" sz="2600" b="1" dirty="0">
                          <a:solidFill>
                            <a:srgbClr val="0000FF"/>
                          </a:solidFill>
                        </a:rPr>
                        <a:t>标签名</a:t>
                      </a:r>
                      <a:r>
                        <a:rPr lang="en-US" altLang="zh-CN" sz="2600" b="1" dirty="0">
                          <a:solidFill>
                            <a:srgbClr val="000000"/>
                          </a:solidFill>
                        </a:rPr>
                        <a:t>{</a:t>
                      </a:r>
                      <a:r>
                        <a:rPr lang="zh-CN" altLang="en-US" sz="2600" b="1" dirty="0">
                          <a:solidFill>
                            <a:srgbClr val="000000"/>
                          </a:solidFill>
                        </a:rPr>
                        <a:t>属性名</a:t>
                      </a:r>
                      <a:r>
                        <a:rPr lang="en-US" altLang="zh-CN" sz="2600" b="1" dirty="0">
                          <a:solidFill>
                            <a:srgbClr val="000000"/>
                          </a:solidFill>
                        </a:rPr>
                        <a:t>1:</a:t>
                      </a:r>
                      <a:r>
                        <a:rPr lang="zh-CN" altLang="en-US" sz="2600" b="1" dirty="0">
                          <a:solidFill>
                            <a:srgbClr val="000000"/>
                          </a:solidFill>
                        </a:rPr>
                        <a:t>属性值</a:t>
                      </a:r>
                      <a:r>
                        <a:rPr lang="en-US" altLang="zh-CN" sz="2600" b="1" dirty="0">
                          <a:solidFill>
                            <a:srgbClr val="000000"/>
                          </a:solidFill>
                        </a:rPr>
                        <a:t>1;</a:t>
                      </a:r>
                      <a:r>
                        <a:rPr lang="zh-CN" altLang="en-US" sz="2600" b="1" dirty="0">
                          <a:solidFill>
                            <a:srgbClr val="000000"/>
                          </a:solidFill>
                        </a:rPr>
                        <a:t>属性名</a:t>
                      </a:r>
                      <a:r>
                        <a:rPr lang="en-US" altLang="zh-CN" sz="2600" b="1" dirty="0">
                          <a:solidFill>
                            <a:srgbClr val="000000"/>
                          </a:solidFill>
                        </a:rPr>
                        <a:t>2:</a:t>
                      </a:r>
                      <a:r>
                        <a:rPr lang="zh-CN" altLang="en-US" sz="2600" b="1" dirty="0">
                          <a:solidFill>
                            <a:srgbClr val="000000"/>
                          </a:solidFill>
                        </a:rPr>
                        <a:t>属性值</a:t>
                      </a:r>
                      <a:r>
                        <a:rPr lang="en-US" altLang="zh-CN" sz="2600" b="1">
                          <a:solidFill>
                            <a:srgbClr val="000000"/>
                          </a:solidFill>
                        </a:rPr>
                        <a:t>2;</a:t>
                      </a:r>
                      <a:r>
                        <a:rPr lang="en-US" altLang="zh-CN" sz="26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…</a:t>
                      </a:r>
                      <a:r>
                        <a:rPr lang="en-US" altLang="zh-CN" sz="2600" b="1">
                          <a:solidFill>
                            <a:srgbClr val="000000"/>
                          </a:solidFill>
                        </a:rPr>
                        <a:t>}</a:t>
                      </a:r>
                      <a:endParaRPr lang="zh-CN" altLang="en-US" sz="2600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2"/>
                      </a:solidFill>
                      <a:prstDash val="sysDash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2"/>
                      </a:solidFill>
                      <a:prstDash val="sysDash"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2"/>
                      </a:solidFill>
                      <a:prstDash val="sysDash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2"/>
                      </a:solidFill>
                      <a:prstDash val="sysDash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4C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2930" name="标题 252929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692150"/>
          </a:xfrm>
          <a:noFill/>
        </p:spPr>
        <p:txBody>
          <a:bodyPr anchor="b"/>
          <a:p>
            <a:pPr fontAlgn="base"/>
            <a:r>
              <a:rPr lang="zh-CN" altLang="en-US" sz="3600" b="1" strike="noStrike" noProof="1" dirty="0">
                <a:effectLst/>
              </a:rPr>
              <a:t>元素选择器示例</a:t>
            </a:r>
            <a:endParaRPr lang="zh-CN" altLang="en-US" sz="3600" b="1" strike="noStrike" noProof="1" dirty="0">
              <a:effectLst/>
            </a:endParaRPr>
          </a:p>
        </p:txBody>
      </p:sp>
      <p:graphicFrame>
        <p:nvGraphicFramePr>
          <p:cNvPr id="2" name="对象 1"/>
          <p:cNvGraphicFramePr/>
          <p:nvPr>
            <p:custDataLst>
              <p:tags r:id="rId1"/>
            </p:custDataLst>
          </p:nvPr>
        </p:nvGraphicFramePr>
        <p:xfrm>
          <a:off x="74930" y="692150"/>
          <a:ext cx="5280025" cy="562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2" imgW="3505200" imgH="3362325" progId="Paint.Picture">
                  <p:embed/>
                </p:oleObj>
              </mc:Choice>
              <mc:Fallback>
                <p:oleObj name="" r:id="rId2" imgW="3505200" imgH="336232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4930" y="692150"/>
                        <a:ext cx="5280025" cy="5621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35560" y="2204720"/>
            <a:ext cx="431800" cy="1080135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071745" y="1753235"/>
            <a:ext cx="3749675" cy="244221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8853,&quot;width&quot;:8315}"/>
</p:tagLst>
</file>

<file path=ppt/tags/tag2.xml><?xml version="1.0" encoding="utf-8"?>
<p:tagLst xmlns:p="http://schemas.openxmlformats.org/presentationml/2006/main">
  <p:tag name="KSO_WM_UNIT_PLACING_PICTURE_USER_VIEWPORT" val="{&quot;height&quot;:4344,&quot;width&quot;:7620}"/>
</p:tagLst>
</file>

<file path=ppt/theme/theme1.xml><?xml version="1.0" encoding="utf-8"?>
<a:theme xmlns:a="http://schemas.openxmlformats.org/drawingml/2006/main" name="Balloons">
  <a:themeElements>
    <a:clrScheme name="">
      <a:dk1>
        <a:srgbClr val="006699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5783"/>
      </a:accent4>
      <a:accent5>
        <a:srgbClr val="F4FCE5"/>
      </a:accent5>
      <a:accent6>
        <a:srgbClr val="D3DDE5"/>
      </a:accent6>
      <a:hlink>
        <a:srgbClr val="CC99FF"/>
      </a:hlink>
      <a:folHlink>
        <a:srgbClr val="F2DFFD"/>
      </a:folHlink>
    </a:clrScheme>
    <a:fontScheme name="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CC"/>
        </a:dk1>
        <a:lt1>
          <a:srgbClr val="000000"/>
        </a:lt1>
        <a:dk2>
          <a:srgbClr val="FFFFFF"/>
        </a:dk2>
        <a:lt2>
          <a:srgbClr val="9900CC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CDCAF"/>
        </a:accent4>
        <a:accent5>
          <a:srgbClr val="B9B9CA"/>
        </a:accent5>
        <a:accent6>
          <a:srgbClr val="5B005B"/>
        </a:accent6>
        <a:hlink>
          <a:srgbClr val="CC0000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FFFFFF"/>
        </a:dk2>
        <a:lt2>
          <a:srgbClr val="990033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CDCDC"/>
        </a:accent4>
        <a:accent5>
          <a:srgbClr val="FFADAA"/>
        </a:accent5>
        <a:accent6>
          <a:srgbClr val="E58900"/>
        </a:accent6>
        <a:hlink>
          <a:srgbClr val="FFFF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CC"/>
        </a:dk1>
        <a:lt1>
          <a:srgbClr val="000000"/>
        </a:lt1>
        <a:dk2>
          <a:srgbClr val="FFFFFF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CDCAF"/>
        </a:accent4>
        <a:accent5>
          <a:srgbClr val="CACAFF"/>
        </a:accent5>
        <a:accent6>
          <a:srgbClr val="2DB7B7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8F8F8"/>
        </a:dk1>
        <a:lt1>
          <a:srgbClr val="800000"/>
        </a:lt1>
        <a:dk2>
          <a:srgbClr val="FFFFFF"/>
        </a:dk2>
        <a:lt2>
          <a:srgbClr val="000000"/>
        </a:lt2>
        <a:accent1>
          <a:srgbClr val="FF3300"/>
        </a:accent1>
        <a:accent2>
          <a:srgbClr val="FF5050"/>
        </a:accent2>
        <a:accent3>
          <a:srgbClr val="C1AAAA"/>
        </a:accent3>
        <a:accent4>
          <a:srgbClr val="D6D6D6"/>
        </a:accent4>
        <a:accent5>
          <a:srgbClr val="FFADAA"/>
        </a:accent5>
        <a:accent6>
          <a:srgbClr val="E54747"/>
        </a:accent6>
        <a:hlink>
          <a:srgbClr val="FF9999"/>
        </a:hlink>
        <a:folHlink>
          <a:srgbClr val="FF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66"/>
        </a:lt1>
        <a:dk2>
          <a:srgbClr val="CCECFF"/>
        </a:dk2>
        <a:lt2>
          <a:srgbClr val="666699"/>
        </a:lt2>
        <a:accent1>
          <a:srgbClr val="009999"/>
        </a:accent1>
        <a:accent2>
          <a:srgbClr val="0099CC"/>
        </a:accent2>
        <a:accent3>
          <a:srgbClr val="AAAAB9"/>
        </a:accent3>
        <a:accent4>
          <a:srgbClr val="DCDCDC"/>
        </a:accent4>
        <a:accent5>
          <a:srgbClr val="AACACA"/>
        </a:accent5>
        <a:accent6>
          <a:srgbClr val="0089B7"/>
        </a:accent6>
        <a:hlink>
          <a:srgbClr val="CC99FF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9900"/>
        </a:lt1>
        <a:dk2>
          <a:srgbClr val="FFFF99"/>
        </a:dk2>
        <a:lt2>
          <a:srgbClr val="99CC00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CDCDC"/>
        </a:accent4>
        <a:accent5>
          <a:srgbClr val="ADB9AA"/>
        </a:accent5>
        <a:accent6>
          <a:srgbClr val="007200"/>
        </a:accent6>
        <a:hlink>
          <a:srgbClr val="CCCC00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DF8FF"/>
        </a:accent3>
        <a:accent4>
          <a:srgbClr val="000057"/>
        </a:accent4>
        <a:accent5>
          <a:srgbClr val="CACAFF"/>
        </a:accent5>
        <a:accent6>
          <a:srgbClr val="2DB7B7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783"/>
        </a:accent4>
        <a:accent5>
          <a:srgbClr val="F4FCE5"/>
        </a:accent5>
        <a:accent6>
          <a:srgbClr val="D3DDE5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589B7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alloons">
  <a:themeElements>
    <a:clrScheme name="">
      <a:dk1>
        <a:srgbClr val="006699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5783"/>
      </a:accent4>
      <a:accent5>
        <a:srgbClr val="F4FCE5"/>
      </a:accent5>
      <a:accent6>
        <a:srgbClr val="D3DDE5"/>
      </a:accent6>
      <a:hlink>
        <a:srgbClr val="CC99FF"/>
      </a:hlink>
      <a:folHlink>
        <a:srgbClr val="F2DFFD"/>
      </a:folHlink>
    </a:clrScheme>
    <a:fontScheme name="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CC"/>
        </a:dk1>
        <a:lt1>
          <a:srgbClr val="000000"/>
        </a:lt1>
        <a:dk2>
          <a:srgbClr val="FFFFFF"/>
        </a:dk2>
        <a:lt2>
          <a:srgbClr val="9900CC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CDCAF"/>
        </a:accent4>
        <a:accent5>
          <a:srgbClr val="B9B9CA"/>
        </a:accent5>
        <a:accent6>
          <a:srgbClr val="5B005B"/>
        </a:accent6>
        <a:hlink>
          <a:srgbClr val="CC0000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FFFFFF"/>
        </a:dk2>
        <a:lt2>
          <a:srgbClr val="990033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CDCDC"/>
        </a:accent4>
        <a:accent5>
          <a:srgbClr val="FFADAA"/>
        </a:accent5>
        <a:accent6>
          <a:srgbClr val="E58900"/>
        </a:accent6>
        <a:hlink>
          <a:srgbClr val="FFFF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CC"/>
        </a:dk1>
        <a:lt1>
          <a:srgbClr val="000000"/>
        </a:lt1>
        <a:dk2>
          <a:srgbClr val="FFFFFF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CDCAF"/>
        </a:accent4>
        <a:accent5>
          <a:srgbClr val="CACAFF"/>
        </a:accent5>
        <a:accent6>
          <a:srgbClr val="2DB7B7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8F8F8"/>
        </a:dk1>
        <a:lt1>
          <a:srgbClr val="800000"/>
        </a:lt1>
        <a:dk2>
          <a:srgbClr val="FFFFFF"/>
        </a:dk2>
        <a:lt2>
          <a:srgbClr val="000000"/>
        </a:lt2>
        <a:accent1>
          <a:srgbClr val="FF3300"/>
        </a:accent1>
        <a:accent2>
          <a:srgbClr val="FF5050"/>
        </a:accent2>
        <a:accent3>
          <a:srgbClr val="C1AAAA"/>
        </a:accent3>
        <a:accent4>
          <a:srgbClr val="D6D6D6"/>
        </a:accent4>
        <a:accent5>
          <a:srgbClr val="FFADAA"/>
        </a:accent5>
        <a:accent6>
          <a:srgbClr val="E54747"/>
        </a:accent6>
        <a:hlink>
          <a:srgbClr val="FF9999"/>
        </a:hlink>
        <a:folHlink>
          <a:srgbClr val="FF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66"/>
        </a:lt1>
        <a:dk2>
          <a:srgbClr val="CCECFF"/>
        </a:dk2>
        <a:lt2>
          <a:srgbClr val="666699"/>
        </a:lt2>
        <a:accent1>
          <a:srgbClr val="009999"/>
        </a:accent1>
        <a:accent2>
          <a:srgbClr val="0099CC"/>
        </a:accent2>
        <a:accent3>
          <a:srgbClr val="AAAAB9"/>
        </a:accent3>
        <a:accent4>
          <a:srgbClr val="DCDCDC"/>
        </a:accent4>
        <a:accent5>
          <a:srgbClr val="AACACA"/>
        </a:accent5>
        <a:accent6>
          <a:srgbClr val="0089B7"/>
        </a:accent6>
        <a:hlink>
          <a:srgbClr val="CC99FF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9900"/>
        </a:lt1>
        <a:dk2>
          <a:srgbClr val="FFFF99"/>
        </a:dk2>
        <a:lt2>
          <a:srgbClr val="99CC00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CDCDC"/>
        </a:accent4>
        <a:accent5>
          <a:srgbClr val="ADB9AA"/>
        </a:accent5>
        <a:accent6>
          <a:srgbClr val="007200"/>
        </a:accent6>
        <a:hlink>
          <a:srgbClr val="CCCC00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DF8FF"/>
        </a:accent3>
        <a:accent4>
          <a:srgbClr val="000057"/>
        </a:accent4>
        <a:accent5>
          <a:srgbClr val="CACAFF"/>
        </a:accent5>
        <a:accent6>
          <a:srgbClr val="2DB7B7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783"/>
        </a:accent4>
        <a:accent5>
          <a:srgbClr val="F4FCE5"/>
        </a:accent5>
        <a:accent6>
          <a:srgbClr val="D3DDE5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589B7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Balloons</Template>
  <TotalTime>0</TotalTime>
  <Words>3054</Words>
  <Application>WPS 演示</Application>
  <PresentationFormat>在屏幕上显示</PresentationFormat>
  <Paragraphs>313</Paragraphs>
  <Slides>36</Slides>
  <Notes>24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14</vt:i4>
      </vt:variant>
      <vt:variant>
        <vt:lpstr>幻灯片标题</vt:lpstr>
      </vt:variant>
      <vt:variant>
        <vt:i4>36</vt:i4>
      </vt:variant>
    </vt:vector>
  </HeadingPairs>
  <TitlesOfParts>
    <vt:vector size="64" baseType="lpstr">
      <vt:lpstr>Arial</vt:lpstr>
      <vt:lpstr>宋体</vt:lpstr>
      <vt:lpstr>Wingdings</vt:lpstr>
      <vt:lpstr>Verdana</vt:lpstr>
      <vt:lpstr>Times New Roman</vt:lpstr>
      <vt:lpstr>Tahoma</vt:lpstr>
      <vt:lpstr>Wingdings</vt:lpstr>
      <vt:lpstr>黑体</vt:lpstr>
      <vt:lpstr>微软雅黑</vt:lpstr>
      <vt:lpstr>Arial Unicode MS</vt:lpstr>
      <vt:lpstr>方正书宋简体</vt:lpstr>
      <vt:lpstr>华文中宋</vt:lpstr>
      <vt:lpstr>Balloons</vt:lpstr>
      <vt:lpstr>1_Balloons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第11讲 CSS样式定义</vt:lpstr>
      <vt:lpstr>9.1 CSS概述</vt:lpstr>
      <vt:lpstr>优点</vt:lpstr>
      <vt:lpstr>CSS的编辑</vt:lpstr>
      <vt:lpstr>9.2 定义CSS的基本语法</vt:lpstr>
      <vt:lpstr>选择器类型</vt:lpstr>
      <vt:lpstr>PowerPoint 演示文稿</vt:lpstr>
      <vt:lpstr>1. 元素选择器</vt:lpstr>
      <vt:lpstr>元素选择器示例</vt:lpstr>
      <vt:lpstr>2. ID选择器</vt:lpstr>
      <vt:lpstr>ID选择器示例</vt:lpstr>
      <vt:lpstr>3. 类选择器</vt:lpstr>
      <vt:lpstr>类选择器示例</vt:lpstr>
      <vt:lpstr>4. 伪类选择器</vt:lpstr>
      <vt:lpstr>PowerPoint 演示文稿</vt:lpstr>
      <vt:lpstr>使用伪类设置超链接不同状态的样式</vt:lpstr>
      <vt:lpstr>使用伪类设置被选中元素的样式</vt:lpstr>
      <vt:lpstr>使用伪类设置元素指定类型的第一个子元素的样式</vt:lpstr>
      <vt:lpstr>5. 伪元素选择器</vt:lpstr>
      <vt:lpstr>PowerPoint 演示文稿</vt:lpstr>
      <vt:lpstr>伪元素first-line的使用示例</vt:lpstr>
      <vt:lpstr>伪元素first-letter的使用示例</vt:lpstr>
      <vt:lpstr>before伪元素的使用示例</vt:lpstr>
      <vt:lpstr>after伪元素的使用示例</vt:lpstr>
      <vt:lpstr>6. 通用选择器</vt:lpstr>
      <vt:lpstr>（二） 复合选择器</vt:lpstr>
      <vt:lpstr>1.交集选择器</vt:lpstr>
      <vt:lpstr>交集选择器示例</vt:lpstr>
      <vt:lpstr>2.并集选择器</vt:lpstr>
      <vt:lpstr>并集选择器示例</vt:lpstr>
      <vt:lpstr>3.后代选择器</vt:lpstr>
      <vt:lpstr>后代选择器示例</vt:lpstr>
      <vt:lpstr>4.子元素选择器</vt:lpstr>
      <vt:lpstr>子元素选择器示例</vt:lpstr>
      <vt:lpstr>5.相邻兄弟选择器</vt:lpstr>
      <vt:lpstr>相邻兄弟选择器示例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lenovo</cp:lastModifiedBy>
  <cp:revision>981</cp:revision>
  <dcterms:created xsi:type="dcterms:W3CDTF">2004-09-29T10:46:00Z</dcterms:created>
  <dcterms:modified xsi:type="dcterms:W3CDTF">2020-08-29T04:52:40Z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