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24"/>
  </p:handoutMasterIdLst>
  <p:sldIdLst>
    <p:sldId id="1168" r:id="rId3"/>
    <p:sldId id="1169" r:id="rId4"/>
    <p:sldId id="1170" r:id="rId6"/>
    <p:sldId id="1171" r:id="rId7"/>
    <p:sldId id="1172" r:id="rId8"/>
    <p:sldId id="1173" r:id="rId9"/>
    <p:sldId id="1174" r:id="rId10"/>
    <p:sldId id="1175" r:id="rId11"/>
    <p:sldId id="1176" r:id="rId12"/>
    <p:sldId id="1177" r:id="rId13"/>
    <p:sldId id="1178" r:id="rId14"/>
    <p:sldId id="1179" r:id="rId15"/>
    <p:sldId id="1180" r:id="rId16"/>
    <p:sldId id="1181" r:id="rId17"/>
    <p:sldId id="1182" r:id="rId18"/>
    <p:sldId id="1183" r:id="rId19"/>
    <p:sldId id="1184" r:id="rId20"/>
    <p:sldId id="1185" r:id="rId21"/>
    <p:sldId id="1186" r:id="rId22"/>
    <p:sldId id="1187" r:id="rId23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4958"/>
    <a:srgbClr val="B8275B"/>
    <a:srgbClr val="269999"/>
    <a:srgbClr val="595959"/>
    <a:srgbClr val="276A83"/>
    <a:srgbClr val="AE0B0B"/>
    <a:srgbClr val="C3C000"/>
    <a:srgbClr val="F66FD8"/>
    <a:srgbClr val="C56883"/>
    <a:srgbClr val="FD3A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85230" autoAdjust="0"/>
  </p:normalViewPr>
  <p:slideViewPr>
    <p:cSldViewPr snapToGrid="0">
      <p:cViewPr varScale="1">
        <p:scale>
          <a:sx n="68" d="100"/>
          <a:sy n="68" d="100"/>
        </p:scale>
        <p:origin x="616" y="64"/>
      </p:cViewPr>
      <p:guideLst>
        <p:guide orient="horz" pos="2070"/>
        <p:guide pos="38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03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gs" Target="tags/tag1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22E5C4-E902-4846-8A20-013CDCFD0968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110C608-2581-4EFE-BC00-0ECFEFC14F9B}">
      <dgm:prSet phldrT="[文本]"/>
      <dgm:spPr>
        <a:solidFill>
          <a:srgbClr val="0070C0"/>
        </a:solidFill>
      </dgm:spPr>
      <dgm:t>
        <a:bodyPr/>
        <a:lstStyle/>
        <a:p>
          <a:r>
            <a:rPr lang="zh-CN" altLang="en-US" b="1" dirty="0" smtClean="0"/>
            <a:t>设值注入</a:t>
          </a:r>
          <a:endParaRPr lang="zh-CN" altLang="en-US" b="1" dirty="0"/>
        </a:p>
      </dgm:t>
    </dgm:pt>
    <dgm:pt modelId="{25634E65-12E0-43A9-B577-449910356A14}" cxnId="{25E52777-C1C9-4793-8F28-BB3A6ADE1012}" type="parTrans">
      <dgm:prSet/>
      <dgm:spPr/>
      <dgm:t>
        <a:bodyPr/>
        <a:lstStyle/>
        <a:p>
          <a:endParaRPr lang="zh-CN" altLang="en-US"/>
        </a:p>
      </dgm:t>
    </dgm:pt>
    <dgm:pt modelId="{710D7C13-829B-4481-A61F-73122F728C59}" cxnId="{25E52777-C1C9-4793-8F28-BB3A6ADE1012}" type="sibTrans">
      <dgm:prSet/>
      <dgm:spPr/>
      <dgm:t>
        <a:bodyPr/>
        <a:lstStyle/>
        <a:p>
          <a:endParaRPr lang="zh-CN" altLang="en-US"/>
        </a:p>
      </dgm:t>
    </dgm:pt>
    <dgm:pt modelId="{850FAAC9-AA5D-42AF-95AE-072B23B49443}">
      <dgm:prSet phldrT="[文本]"/>
      <dgm:spPr/>
      <dgm:t>
        <a:bodyPr/>
        <a:lstStyle/>
        <a:p>
          <a:r>
            <a:rPr lang="zh-CN" altLang="en-US" dirty="0" smtClean="0"/>
            <a:t>通过</a:t>
          </a:r>
          <a:r>
            <a:rPr lang="en-US" altLang="zh-CN" dirty="0" smtClean="0"/>
            <a:t>setter</a:t>
          </a:r>
          <a:r>
            <a:rPr lang="zh-CN" altLang="en-US" dirty="0" smtClean="0"/>
            <a:t>访问器实现</a:t>
          </a:r>
          <a:endParaRPr lang="zh-CN" altLang="en-US" dirty="0"/>
        </a:p>
      </dgm:t>
    </dgm:pt>
    <dgm:pt modelId="{E2E238C5-35D5-45D8-8C8A-08965E4589F6}" cxnId="{E503A0EC-CEC1-4BB1-8EA4-830D81AAA352}" type="parTrans">
      <dgm:prSet/>
      <dgm:spPr/>
      <dgm:t>
        <a:bodyPr/>
        <a:lstStyle/>
        <a:p>
          <a:endParaRPr lang="zh-CN" altLang="en-US"/>
        </a:p>
      </dgm:t>
    </dgm:pt>
    <dgm:pt modelId="{0F3A790C-CBA3-49F1-9835-F272FA5ED7C9}" cxnId="{E503A0EC-CEC1-4BB1-8EA4-830D81AAA352}" type="sibTrans">
      <dgm:prSet/>
      <dgm:spPr/>
      <dgm:t>
        <a:bodyPr/>
        <a:lstStyle/>
        <a:p>
          <a:endParaRPr lang="zh-CN" altLang="en-US"/>
        </a:p>
      </dgm:t>
    </dgm:pt>
    <dgm:pt modelId="{9AF63E98-7617-4A20-A8A7-4B947FF95A8B}">
      <dgm:prSet phldrT="[文本]"/>
      <dgm:spPr>
        <a:solidFill>
          <a:srgbClr val="0070C0"/>
        </a:solidFill>
      </dgm:spPr>
      <dgm:t>
        <a:bodyPr/>
        <a:lstStyle/>
        <a:p>
          <a:r>
            <a:rPr lang="zh-CN" altLang="en-US" b="1" dirty="0" smtClean="0"/>
            <a:t>构造注入</a:t>
          </a:r>
          <a:endParaRPr lang="zh-CN" altLang="en-US" b="1" dirty="0"/>
        </a:p>
      </dgm:t>
    </dgm:pt>
    <dgm:pt modelId="{F47AE552-5D9A-4DEF-B108-97450CE0AFA0}" cxnId="{12C3A466-4736-48B8-89BA-2297B9CEBECC}" type="parTrans">
      <dgm:prSet/>
      <dgm:spPr/>
      <dgm:t>
        <a:bodyPr/>
        <a:lstStyle/>
        <a:p>
          <a:endParaRPr lang="zh-CN" altLang="en-US"/>
        </a:p>
      </dgm:t>
    </dgm:pt>
    <dgm:pt modelId="{A8A5D30D-17A7-4B9D-9407-ABBFC9B1396C}" cxnId="{12C3A466-4736-48B8-89BA-2297B9CEBECC}" type="sibTrans">
      <dgm:prSet/>
      <dgm:spPr/>
      <dgm:t>
        <a:bodyPr/>
        <a:lstStyle/>
        <a:p>
          <a:endParaRPr lang="zh-CN" altLang="en-US"/>
        </a:p>
      </dgm:t>
    </dgm:pt>
    <dgm:pt modelId="{C5C2C1DD-BF14-4536-9902-2E952BC67684}">
      <dgm:prSet phldrT="[文本]"/>
      <dgm:spPr/>
      <dgm:t>
        <a:bodyPr/>
        <a:lstStyle/>
        <a:p>
          <a:r>
            <a:rPr lang="zh-CN" altLang="en-US" smtClean="0"/>
            <a:t>通过构造方法实现</a:t>
          </a:r>
          <a:endParaRPr lang="zh-CN" altLang="en-US" dirty="0"/>
        </a:p>
      </dgm:t>
    </dgm:pt>
    <dgm:pt modelId="{34DBE067-BE4D-4BDA-88D1-D2CE8B998615}" cxnId="{2A2642D5-B233-4018-A39B-85D849B8BC09}" type="parTrans">
      <dgm:prSet/>
      <dgm:spPr/>
      <dgm:t>
        <a:bodyPr/>
        <a:lstStyle/>
        <a:p>
          <a:endParaRPr lang="zh-CN" altLang="en-US"/>
        </a:p>
      </dgm:t>
    </dgm:pt>
    <dgm:pt modelId="{A2541DCB-DD6F-4400-9523-65C2E0B49981}" cxnId="{2A2642D5-B233-4018-A39B-85D849B8BC09}" type="sibTrans">
      <dgm:prSet/>
      <dgm:spPr/>
      <dgm:t>
        <a:bodyPr/>
        <a:lstStyle/>
        <a:p>
          <a:endParaRPr lang="zh-CN" altLang="en-US"/>
        </a:p>
      </dgm:t>
    </dgm:pt>
    <dgm:pt modelId="{6253E627-A3AB-4058-ABC9-C4BF3ED3BC66}">
      <dgm:prSet phldrT="[文本]"/>
      <dgm:spPr/>
      <dgm:t>
        <a:bodyPr/>
        <a:lstStyle/>
        <a:p>
          <a:r>
            <a:rPr lang="zh-CN" altLang="en-US" dirty="0" smtClean="0"/>
            <a:t>时效性好</a:t>
          </a:r>
          <a:endParaRPr lang="zh-CN" altLang="en-US" dirty="0"/>
        </a:p>
      </dgm:t>
    </dgm:pt>
    <dgm:pt modelId="{2D032937-DFA4-4312-A64F-CCD5EA321EC4}" cxnId="{88484D83-268E-4DAC-9865-F790DC255CD8}" type="parTrans">
      <dgm:prSet/>
      <dgm:spPr/>
      <dgm:t>
        <a:bodyPr/>
        <a:lstStyle/>
        <a:p>
          <a:endParaRPr lang="zh-CN" altLang="en-US"/>
        </a:p>
      </dgm:t>
    </dgm:pt>
    <dgm:pt modelId="{A2395113-1984-41A9-84C0-3D9AC03883B4}" cxnId="{88484D83-268E-4DAC-9865-F790DC255CD8}" type="sibTrans">
      <dgm:prSet/>
      <dgm:spPr/>
      <dgm:t>
        <a:bodyPr/>
        <a:lstStyle/>
        <a:p>
          <a:endParaRPr lang="zh-CN" altLang="en-US"/>
        </a:p>
      </dgm:t>
    </dgm:pt>
    <dgm:pt modelId="{6C3ECD51-0F68-420D-BADA-E2DA4A36DECE}">
      <dgm:prSet phldrT="[文本]"/>
      <dgm:spPr/>
      <dgm:t>
        <a:bodyPr/>
        <a:lstStyle/>
        <a:p>
          <a:r>
            <a:rPr lang="zh-CN" altLang="en-US" dirty="0" smtClean="0"/>
            <a:t>灵活性好，但</a:t>
          </a:r>
          <a:r>
            <a:rPr lang="en-US" altLang="zh-CN" dirty="0" smtClean="0"/>
            <a:t>setter</a:t>
          </a:r>
          <a:r>
            <a:rPr lang="zh-CN" altLang="en-US" dirty="0" smtClean="0"/>
            <a:t>方法数量较多</a:t>
          </a:r>
          <a:endParaRPr lang="zh-CN" altLang="en-US" dirty="0"/>
        </a:p>
      </dgm:t>
    </dgm:pt>
    <dgm:pt modelId="{B84385D2-F84E-44D5-AC05-6169466B4C23}" cxnId="{5D077420-FDE9-421C-8CAD-3C3D8C8DAA38}" type="parTrans">
      <dgm:prSet/>
      <dgm:spPr/>
      <dgm:t>
        <a:bodyPr/>
        <a:lstStyle/>
        <a:p>
          <a:endParaRPr lang="zh-CN" altLang="en-US"/>
        </a:p>
      </dgm:t>
    </dgm:pt>
    <dgm:pt modelId="{D94FC3D6-ED22-417E-81B1-4879D5425028}" cxnId="{5D077420-FDE9-421C-8CAD-3C3D8C8DAA38}" type="sibTrans">
      <dgm:prSet/>
      <dgm:spPr/>
      <dgm:t>
        <a:bodyPr/>
        <a:lstStyle/>
        <a:p>
          <a:endParaRPr lang="zh-CN" altLang="en-US"/>
        </a:p>
      </dgm:t>
    </dgm:pt>
    <dgm:pt modelId="{444E3E51-F402-4222-A2E6-BA83575D7724}">
      <dgm:prSet phldrT="[文本]"/>
      <dgm:spPr/>
      <dgm:t>
        <a:bodyPr/>
        <a:lstStyle/>
        <a:p>
          <a:r>
            <a:rPr lang="zh-CN" altLang="en-US" dirty="0" smtClean="0"/>
            <a:t>灵活性差，仅靠重载限制太多</a:t>
          </a:r>
          <a:endParaRPr lang="zh-CN" altLang="en-US" dirty="0"/>
        </a:p>
      </dgm:t>
    </dgm:pt>
    <dgm:pt modelId="{E5EDAE44-CE07-4011-B343-9FCD20EE4C2D}" cxnId="{C3814C29-7F53-432E-814F-B98202FF14A1}" type="parTrans">
      <dgm:prSet/>
      <dgm:spPr/>
      <dgm:t>
        <a:bodyPr/>
        <a:lstStyle/>
        <a:p>
          <a:endParaRPr lang="zh-CN" altLang="en-US"/>
        </a:p>
      </dgm:t>
    </dgm:pt>
    <dgm:pt modelId="{8290983B-7DA8-4979-98D1-B547A612BA97}" cxnId="{C3814C29-7F53-432E-814F-B98202FF14A1}" type="sibTrans">
      <dgm:prSet/>
      <dgm:spPr/>
      <dgm:t>
        <a:bodyPr/>
        <a:lstStyle/>
        <a:p>
          <a:endParaRPr lang="zh-CN" altLang="en-US"/>
        </a:p>
      </dgm:t>
    </dgm:pt>
    <dgm:pt modelId="{23A02E6A-C73E-44CA-9A87-BE95BB4609D1}">
      <dgm:prSet phldrT="[文本]"/>
      <dgm:spPr/>
      <dgm:t>
        <a:bodyPr/>
        <a:lstStyle/>
        <a:p>
          <a:r>
            <a:rPr lang="zh-CN" altLang="en-US" dirty="0" smtClean="0"/>
            <a:t>通过无参构造实例化</a:t>
          </a:r>
          <a:endParaRPr lang="zh-CN" altLang="en-US" dirty="0"/>
        </a:p>
      </dgm:t>
    </dgm:pt>
    <dgm:pt modelId="{86B5C1E9-610E-419C-A83E-8D7446EEEC32}" cxnId="{9BCD1BAA-8B20-4A6E-82BE-5D4C983A7467}" type="parTrans">
      <dgm:prSet/>
      <dgm:spPr/>
      <dgm:t>
        <a:bodyPr/>
        <a:lstStyle/>
        <a:p>
          <a:endParaRPr lang="zh-CN" altLang="en-US"/>
        </a:p>
      </dgm:t>
    </dgm:pt>
    <dgm:pt modelId="{068E731B-5A6A-4F7D-BA84-8383BCB9ED5B}" cxnId="{9BCD1BAA-8B20-4A6E-82BE-5D4C983A7467}" type="sibTrans">
      <dgm:prSet/>
      <dgm:spPr/>
      <dgm:t>
        <a:bodyPr/>
        <a:lstStyle/>
        <a:p>
          <a:endParaRPr lang="zh-CN" altLang="en-US"/>
        </a:p>
      </dgm:t>
    </dgm:pt>
    <dgm:pt modelId="{7EC1165A-1D1C-41FC-AECF-F380E0B41949}">
      <dgm:prSet phldrT="[文本]"/>
      <dgm:spPr/>
      <dgm:t>
        <a:bodyPr/>
        <a:lstStyle/>
        <a:p>
          <a:r>
            <a:rPr lang="zh-CN" altLang="en-US" dirty="0" smtClean="0"/>
            <a:t>通过匹配</a:t>
          </a:r>
          <a:r>
            <a:rPr lang="zh-CN" altLang="en-US" smtClean="0"/>
            <a:t>的构造方法实例化</a:t>
          </a:r>
          <a:r>
            <a:rPr lang="zh-CN" altLang="en-US" dirty="0" smtClean="0"/>
            <a:t>，但建议保留无参构造</a:t>
          </a:r>
          <a:endParaRPr lang="zh-CN" altLang="en-US" dirty="0"/>
        </a:p>
      </dgm:t>
    </dgm:pt>
    <dgm:pt modelId="{9B1FC157-7D89-4E51-A110-AE77F5469373}" cxnId="{F6664731-CD0A-4185-8111-CF1EACF35716}" type="parTrans">
      <dgm:prSet/>
      <dgm:spPr/>
      <dgm:t>
        <a:bodyPr/>
        <a:lstStyle/>
        <a:p>
          <a:endParaRPr lang="zh-CN" altLang="en-US"/>
        </a:p>
      </dgm:t>
    </dgm:pt>
    <dgm:pt modelId="{4E118C9A-68A6-4896-BF29-20B24F00FE93}" cxnId="{F6664731-CD0A-4185-8111-CF1EACF35716}" type="sibTrans">
      <dgm:prSet/>
      <dgm:spPr/>
      <dgm:t>
        <a:bodyPr/>
        <a:lstStyle/>
        <a:p>
          <a:endParaRPr lang="zh-CN" altLang="en-US"/>
        </a:p>
      </dgm:t>
    </dgm:pt>
    <dgm:pt modelId="{F52388A4-E118-4F70-AE43-3B6D42D7185D}">
      <dgm:prSet phldrT="[文本]"/>
      <dgm:spPr/>
      <dgm:t>
        <a:bodyPr/>
        <a:lstStyle/>
        <a:p>
          <a:r>
            <a:rPr lang="zh-CN" altLang="en-US" dirty="0" smtClean="0"/>
            <a:t>时效性差</a:t>
          </a:r>
          <a:endParaRPr lang="zh-CN" altLang="en-US" dirty="0"/>
        </a:p>
      </dgm:t>
    </dgm:pt>
    <dgm:pt modelId="{0CD9774A-4D28-46A9-85B7-E15F882A0FA1}" cxnId="{70FA0A02-00CB-4367-875E-EB713B3338EE}" type="sibTrans">
      <dgm:prSet/>
      <dgm:spPr/>
      <dgm:t>
        <a:bodyPr/>
        <a:lstStyle/>
        <a:p>
          <a:endParaRPr lang="zh-CN" altLang="en-US"/>
        </a:p>
      </dgm:t>
    </dgm:pt>
    <dgm:pt modelId="{7DF77588-F727-4A4E-8953-136F9ACE1F30}" cxnId="{70FA0A02-00CB-4367-875E-EB713B3338EE}" type="parTrans">
      <dgm:prSet/>
      <dgm:spPr/>
      <dgm:t>
        <a:bodyPr/>
        <a:lstStyle/>
        <a:p>
          <a:endParaRPr lang="zh-CN" altLang="en-US"/>
        </a:p>
      </dgm:t>
    </dgm:pt>
    <dgm:pt modelId="{FFB09DE9-6542-481D-8A7A-0B72477BCADE}" type="pres">
      <dgm:prSet presAssocID="{A122E5C4-E902-4846-8A20-013CDCFD096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0AC702DE-3759-4EB6-8F59-7AAE055E4CE2}" type="pres">
      <dgm:prSet presAssocID="{4110C608-2581-4EFE-BC00-0ECFEFC14F9B}" presName="root" presStyleCnt="0"/>
      <dgm:spPr/>
    </dgm:pt>
    <dgm:pt modelId="{E914732F-76E7-4F2B-B86C-37D83D44DA0C}" type="pres">
      <dgm:prSet presAssocID="{4110C608-2581-4EFE-BC00-0ECFEFC14F9B}" presName="rootComposite" presStyleCnt="0"/>
      <dgm:spPr/>
    </dgm:pt>
    <dgm:pt modelId="{E55D3791-4A93-4308-ABFB-DDF9CFC87E3F}" type="pres">
      <dgm:prSet presAssocID="{4110C608-2581-4EFE-BC00-0ECFEFC14F9B}" presName="rootText" presStyleLbl="node1" presStyleIdx="0" presStyleCnt="2"/>
      <dgm:spPr/>
      <dgm:t>
        <a:bodyPr/>
        <a:lstStyle/>
        <a:p>
          <a:endParaRPr lang="zh-CN" altLang="en-US"/>
        </a:p>
      </dgm:t>
    </dgm:pt>
    <dgm:pt modelId="{72C0F974-2206-4E52-AADC-C2869FDA58C0}" type="pres">
      <dgm:prSet presAssocID="{4110C608-2581-4EFE-BC00-0ECFEFC14F9B}" presName="rootConnector" presStyleLbl="node1" presStyleIdx="0" presStyleCnt="2"/>
      <dgm:spPr/>
      <dgm:t>
        <a:bodyPr/>
        <a:lstStyle/>
        <a:p>
          <a:endParaRPr lang="zh-CN" altLang="en-US"/>
        </a:p>
      </dgm:t>
    </dgm:pt>
    <dgm:pt modelId="{92AF0A64-99BA-4377-B207-1A12038920A6}" type="pres">
      <dgm:prSet presAssocID="{4110C608-2581-4EFE-BC00-0ECFEFC14F9B}" presName="childShape" presStyleCnt="0"/>
      <dgm:spPr/>
    </dgm:pt>
    <dgm:pt modelId="{F9FE8B2D-4711-4D26-900D-F1D8BC7BACA5}" type="pres">
      <dgm:prSet presAssocID="{E2E238C5-35D5-45D8-8C8A-08965E4589F6}" presName="Name13" presStyleLbl="parChTrans1D2" presStyleIdx="0" presStyleCnt="8"/>
      <dgm:spPr/>
      <dgm:t>
        <a:bodyPr/>
        <a:lstStyle/>
        <a:p>
          <a:endParaRPr lang="zh-CN" altLang="en-US"/>
        </a:p>
      </dgm:t>
    </dgm:pt>
    <dgm:pt modelId="{68D2B8F1-E4A4-42AD-92D7-5733C2CA569C}" type="pres">
      <dgm:prSet presAssocID="{850FAAC9-AA5D-42AF-95AE-072B23B49443}" presName="childText" presStyleLbl="bgAcc1" presStyleIdx="0" presStyleCnt="8" custScaleX="2241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21C56F-503B-4F46-AB87-F0F2B115D7BC}" type="pres">
      <dgm:prSet presAssocID="{7DF77588-F727-4A4E-8953-136F9ACE1F30}" presName="Name13" presStyleLbl="parChTrans1D2" presStyleIdx="1" presStyleCnt="8"/>
      <dgm:spPr/>
      <dgm:t>
        <a:bodyPr/>
        <a:lstStyle/>
        <a:p>
          <a:endParaRPr lang="zh-CN" altLang="en-US"/>
        </a:p>
      </dgm:t>
    </dgm:pt>
    <dgm:pt modelId="{85480DD8-6263-4045-BCC8-6CD6D577051E}" type="pres">
      <dgm:prSet presAssocID="{F52388A4-E118-4F70-AE43-3B6D42D7185D}" presName="childText" presStyleLbl="bgAcc1" presStyleIdx="1" presStyleCnt="8" custLinFactY="24006" custLinFactNeighborX="952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471DBE-2FE9-44FB-9F81-6090E58D6FE2}" type="pres">
      <dgm:prSet presAssocID="{B84385D2-F84E-44D5-AC05-6169466B4C23}" presName="Name13" presStyleLbl="parChTrans1D2" presStyleIdx="2" presStyleCnt="8"/>
      <dgm:spPr/>
      <dgm:t>
        <a:bodyPr/>
        <a:lstStyle/>
        <a:p>
          <a:endParaRPr lang="zh-CN" altLang="en-US"/>
        </a:p>
      </dgm:t>
    </dgm:pt>
    <dgm:pt modelId="{8F756D11-101B-4FAC-86FD-A8F95812548E}" type="pres">
      <dgm:prSet presAssocID="{6C3ECD51-0F68-420D-BADA-E2DA4A36DECE}" presName="childText" presStyleLbl="bgAcc1" presStyleIdx="2" presStyleCnt="8" custScaleX="340917" custLinFactY="-27861" custLinFactNeighborX="952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D5092B-B881-4816-BC72-631B633B4C91}" type="pres">
      <dgm:prSet presAssocID="{86B5C1E9-610E-419C-A83E-8D7446EEEC32}" presName="Name13" presStyleLbl="parChTrans1D2" presStyleIdx="3" presStyleCnt="8"/>
      <dgm:spPr/>
      <dgm:t>
        <a:bodyPr/>
        <a:lstStyle/>
        <a:p>
          <a:endParaRPr lang="zh-CN" altLang="en-US"/>
        </a:p>
      </dgm:t>
    </dgm:pt>
    <dgm:pt modelId="{F305C3F4-FEE0-4234-A972-B619B34F74E2}" type="pres">
      <dgm:prSet presAssocID="{23A02E6A-C73E-44CA-9A87-BE95BB4609D1}" presName="childText" presStyleLbl="bgAcc1" presStyleIdx="3" presStyleCnt="8" custScaleX="2362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043DFA-B1E3-49CA-921C-62643ECF382D}" type="pres">
      <dgm:prSet presAssocID="{9AF63E98-7617-4A20-A8A7-4B947FF95A8B}" presName="root" presStyleCnt="0"/>
      <dgm:spPr/>
    </dgm:pt>
    <dgm:pt modelId="{47188AE4-BAB8-4FC8-89FD-0D67BE098B15}" type="pres">
      <dgm:prSet presAssocID="{9AF63E98-7617-4A20-A8A7-4B947FF95A8B}" presName="rootComposite" presStyleCnt="0"/>
      <dgm:spPr/>
    </dgm:pt>
    <dgm:pt modelId="{8B3B2905-2CB9-4A8A-BFB3-440ECD5D3D16}" type="pres">
      <dgm:prSet presAssocID="{9AF63E98-7617-4A20-A8A7-4B947FF95A8B}" presName="rootText" presStyleLbl="node1" presStyleIdx="1" presStyleCnt="2"/>
      <dgm:spPr/>
      <dgm:t>
        <a:bodyPr/>
        <a:lstStyle/>
        <a:p>
          <a:endParaRPr lang="zh-CN" altLang="en-US"/>
        </a:p>
      </dgm:t>
    </dgm:pt>
    <dgm:pt modelId="{AFC7574C-DB7B-4A76-A889-C3F81AD238E9}" type="pres">
      <dgm:prSet presAssocID="{9AF63E98-7617-4A20-A8A7-4B947FF95A8B}" presName="rootConnector" presStyleLbl="node1" presStyleIdx="1" presStyleCnt="2"/>
      <dgm:spPr/>
      <dgm:t>
        <a:bodyPr/>
        <a:lstStyle/>
        <a:p>
          <a:endParaRPr lang="zh-CN" altLang="en-US"/>
        </a:p>
      </dgm:t>
    </dgm:pt>
    <dgm:pt modelId="{14B15ADB-F529-44E9-B4C6-9771354CB1EC}" type="pres">
      <dgm:prSet presAssocID="{9AF63E98-7617-4A20-A8A7-4B947FF95A8B}" presName="childShape" presStyleCnt="0"/>
      <dgm:spPr/>
    </dgm:pt>
    <dgm:pt modelId="{9AA94C32-5644-4142-9B55-7BE5A398C60A}" type="pres">
      <dgm:prSet presAssocID="{34DBE067-BE4D-4BDA-88D1-D2CE8B998615}" presName="Name13" presStyleLbl="parChTrans1D2" presStyleIdx="4" presStyleCnt="8"/>
      <dgm:spPr/>
      <dgm:t>
        <a:bodyPr/>
        <a:lstStyle/>
        <a:p>
          <a:endParaRPr lang="zh-CN" altLang="en-US"/>
        </a:p>
      </dgm:t>
    </dgm:pt>
    <dgm:pt modelId="{541680C0-582E-4E91-9A4E-CB8DE25127C1}" type="pres">
      <dgm:prSet presAssocID="{C5C2C1DD-BF14-4536-9902-2E952BC67684}" presName="childText" presStyleLbl="bgAcc1" presStyleIdx="4" presStyleCnt="8" custScaleX="23494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A828A2-02AD-4F69-8058-00DB623E2048}" type="pres">
      <dgm:prSet presAssocID="{2D032937-DFA4-4312-A64F-CCD5EA321EC4}" presName="Name13" presStyleLbl="parChTrans1D2" presStyleIdx="5" presStyleCnt="8"/>
      <dgm:spPr/>
      <dgm:t>
        <a:bodyPr/>
        <a:lstStyle/>
        <a:p>
          <a:endParaRPr lang="zh-CN" altLang="en-US"/>
        </a:p>
      </dgm:t>
    </dgm:pt>
    <dgm:pt modelId="{E846210B-6376-4E8E-B331-13B80EA171EF}" type="pres">
      <dgm:prSet presAssocID="{6253E627-A3AB-4058-ABC9-C4BF3ED3BC66}" presName="childText" presStyleLbl="bgAcc1" presStyleIdx="5" presStyleCnt="8" custLinFactY="24006" custLinFactNeighborX="89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F82AAB-AFE1-48E9-A6FA-2FDE58C07D66}" type="pres">
      <dgm:prSet presAssocID="{E5EDAE44-CE07-4011-B343-9FCD20EE4C2D}" presName="Name13" presStyleLbl="parChTrans1D2" presStyleIdx="6" presStyleCnt="8"/>
      <dgm:spPr/>
      <dgm:t>
        <a:bodyPr/>
        <a:lstStyle/>
        <a:p>
          <a:endParaRPr lang="zh-CN" altLang="en-US"/>
        </a:p>
      </dgm:t>
    </dgm:pt>
    <dgm:pt modelId="{8F41C921-00A8-4FD1-9389-CD1E9CA1EC70}" type="pres">
      <dgm:prSet presAssocID="{444E3E51-F402-4222-A2E6-BA83575D7724}" presName="childText" presStyleLbl="bgAcc1" presStyleIdx="6" presStyleCnt="8" custScaleX="323385" custLinFactY="-27861" custLinFactNeighborX="89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4A1BEF-DD32-48D5-9DBE-ADD6C6E3BCFA}" type="pres">
      <dgm:prSet presAssocID="{9B1FC157-7D89-4E51-A110-AE77F5469373}" presName="Name13" presStyleLbl="parChTrans1D2" presStyleIdx="7" presStyleCnt="8"/>
      <dgm:spPr/>
      <dgm:t>
        <a:bodyPr/>
        <a:lstStyle/>
        <a:p>
          <a:endParaRPr lang="zh-CN" altLang="en-US"/>
        </a:p>
      </dgm:t>
    </dgm:pt>
    <dgm:pt modelId="{B336FE4A-3290-401F-973B-35908DF367AE}" type="pres">
      <dgm:prSet presAssocID="{7EC1165A-1D1C-41FC-AECF-F380E0B41949}" presName="childText" presStyleLbl="bgAcc1" presStyleIdx="7" presStyleCnt="8" custScaleX="26078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2C3A466-4736-48B8-89BA-2297B9CEBECC}" srcId="{A122E5C4-E902-4846-8A20-013CDCFD0968}" destId="{9AF63E98-7617-4A20-A8A7-4B947FF95A8B}" srcOrd="1" destOrd="0" parTransId="{F47AE552-5D9A-4DEF-B108-97450CE0AFA0}" sibTransId="{A8A5D30D-17A7-4B9D-9407-ABBFC9B1396C}"/>
    <dgm:cxn modelId="{C59F46CE-880C-436C-A57C-56A62D450D17}" type="presOf" srcId="{34DBE067-BE4D-4BDA-88D1-D2CE8B998615}" destId="{9AA94C32-5644-4142-9B55-7BE5A398C60A}" srcOrd="0" destOrd="0" presId="urn:microsoft.com/office/officeart/2005/8/layout/hierarchy3"/>
    <dgm:cxn modelId="{92B97221-5829-4DFA-91D3-30A7589E2703}" type="presOf" srcId="{4110C608-2581-4EFE-BC00-0ECFEFC14F9B}" destId="{E55D3791-4A93-4308-ABFB-DDF9CFC87E3F}" srcOrd="0" destOrd="0" presId="urn:microsoft.com/office/officeart/2005/8/layout/hierarchy3"/>
    <dgm:cxn modelId="{C5A302CE-C73F-4576-9727-41D4D5E5A591}" type="presOf" srcId="{F52388A4-E118-4F70-AE43-3B6D42D7185D}" destId="{85480DD8-6263-4045-BCC8-6CD6D577051E}" srcOrd="0" destOrd="0" presId="urn:microsoft.com/office/officeart/2005/8/layout/hierarchy3"/>
    <dgm:cxn modelId="{88484D83-268E-4DAC-9865-F790DC255CD8}" srcId="{9AF63E98-7617-4A20-A8A7-4B947FF95A8B}" destId="{6253E627-A3AB-4058-ABC9-C4BF3ED3BC66}" srcOrd="1" destOrd="0" parTransId="{2D032937-DFA4-4312-A64F-CCD5EA321EC4}" sibTransId="{A2395113-1984-41A9-84C0-3D9AC03883B4}"/>
    <dgm:cxn modelId="{FAC8EA23-A625-4932-A4E3-1C8142B6E35E}" type="presOf" srcId="{7EC1165A-1D1C-41FC-AECF-F380E0B41949}" destId="{B336FE4A-3290-401F-973B-35908DF367AE}" srcOrd="0" destOrd="0" presId="urn:microsoft.com/office/officeart/2005/8/layout/hierarchy3"/>
    <dgm:cxn modelId="{04622098-6138-4A9A-AC24-1BAFD6015287}" type="presOf" srcId="{A122E5C4-E902-4846-8A20-013CDCFD0968}" destId="{FFB09DE9-6542-481D-8A7A-0B72477BCADE}" srcOrd="0" destOrd="0" presId="urn:microsoft.com/office/officeart/2005/8/layout/hierarchy3"/>
    <dgm:cxn modelId="{A24B86BF-57AC-40E5-8107-C1B0C4C88376}" type="presOf" srcId="{850FAAC9-AA5D-42AF-95AE-072B23B49443}" destId="{68D2B8F1-E4A4-42AD-92D7-5733C2CA569C}" srcOrd="0" destOrd="0" presId="urn:microsoft.com/office/officeart/2005/8/layout/hierarchy3"/>
    <dgm:cxn modelId="{61D7D399-41E4-4FAF-AB8C-FB514EDB8899}" type="presOf" srcId="{86B5C1E9-610E-419C-A83E-8D7446EEEC32}" destId="{CBD5092B-B881-4816-BC72-631B633B4C91}" srcOrd="0" destOrd="0" presId="urn:microsoft.com/office/officeart/2005/8/layout/hierarchy3"/>
    <dgm:cxn modelId="{556A38FC-B366-47D2-8D31-D34BD009553E}" type="presOf" srcId="{B84385D2-F84E-44D5-AC05-6169466B4C23}" destId="{AB471DBE-2FE9-44FB-9F81-6090E58D6FE2}" srcOrd="0" destOrd="0" presId="urn:microsoft.com/office/officeart/2005/8/layout/hierarchy3"/>
    <dgm:cxn modelId="{F6664731-CD0A-4185-8111-CF1EACF35716}" srcId="{9AF63E98-7617-4A20-A8A7-4B947FF95A8B}" destId="{7EC1165A-1D1C-41FC-AECF-F380E0B41949}" srcOrd="3" destOrd="0" parTransId="{9B1FC157-7D89-4E51-A110-AE77F5469373}" sibTransId="{4E118C9A-68A6-4896-BF29-20B24F00FE93}"/>
    <dgm:cxn modelId="{E503A0EC-CEC1-4BB1-8EA4-830D81AAA352}" srcId="{4110C608-2581-4EFE-BC00-0ECFEFC14F9B}" destId="{850FAAC9-AA5D-42AF-95AE-072B23B49443}" srcOrd="0" destOrd="0" parTransId="{E2E238C5-35D5-45D8-8C8A-08965E4589F6}" sibTransId="{0F3A790C-CBA3-49F1-9835-F272FA5ED7C9}"/>
    <dgm:cxn modelId="{5D4E03CB-1F85-41DD-8E0F-A4FF509DBEAE}" type="presOf" srcId="{E5EDAE44-CE07-4011-B343-9FCD20EE4C2D}" destId="{1EF82AAB-AFE1-48E9-A6FA-2FDE58C07D66}" srcOrd="0" destOrd="0" presId="urn:microsoft.com/office/officeart/2005/8/layout/hierarchy3"/>
    <dgm:cxn modelId="{79BE684E-4368-45C7-B7D4-ADCD5CE4661D}" type="presOf" srcId="{7DF77588-F727-4A4E-8953-136F9ACE1F30}" destId="{A421C56F-503B-4F46-AB87-F0F2B115D7BC}" srcOrd="0" destOrd="0" presId="urn:microsoft.com/office/officeart/2005/8/layout/hierarchy3"/>
    <dgm:cxn modelId="{5D077420-FDE9-421C-8CAD-3C3D8C8DAA38}" srcId="{4110C608-2581-4EFE-BC00-0ECFEFC14F9B}" destId="{6C3ECD51-0F68-420D-BADA-E2DA4A36DECE}" srcOrd="2" destOrd="0" parTransId="{B84385D2-F84E-44D5-AC05-6169466B4C23}" sibTransId="{D94FC3D6-ED22-417E-81B1-4879D5425028}"/>
    <dgm:cxn modelId="{2A2642D5-B233-4018-A39B-85D849B8BC09}" srcId="{9AF63E98-7617-4A20-A8A7-4B947FF95A8B}" destId="{C5C2C1DD-BF14-4536-9902-2E952BC67684}" srcOrd="0" destOrd="0" parTransId="{34DBE067-BE4D-4BDA-88D1-D2CE8B998615}" sibTransId="{A2541DCB-DD6F-4400-9523-65C2E0B49981}"/>
    <dgm:cxn modelId="{129106A7-6FDE-45C2-AB05-AA0BB8809629}" type="presOf" srcId="{9B1FC157-7D89-4E51-A110-AE77F5469373}" destId="{ED4A1BEF-DD32-48D5-9DBE-ADD6C6E3BCFA}" srcOrd="0" destOrd="0" presId="urn:microsoft.com/office/officeart/2005/8/layout/hierarchy3"/>
    <dgm:cxn modelId="{650A5EF0-774C-4934-BDB9-7E414A6013B8}" type="presOf" srcId="{4110C608-2581-4EFE-BC00-0ECFEFC14F9B}" destId="{72C0F974-2206-4E52-AADC-C2869FDA58C0}" srcOrd="1" destOrd="0" presId="urn:microsoft.com/office/officeart/2005/8/layout/hierarchy3"/>
    <dgm:cxn modelId="{20820C4A-71E4-42C1-A98A-3C41C91FF2E0}" type="presOf" srcId="{23A02E6A-C73E-44CA-9A87-BE95BB4609D1}" destId="{F305C3F4-FEE0-4234-A972-B619B34F74E2}" srcOrd="0" destOrd="0" presId="urn:microsoft.com/office/officeart/2005/8/layout/hierarchy3"/>
    <dgm:cxn modelId="{E6365589-4B23-4CEE-B20A-30B3EC1168CD}" type="presOf" srcId="{2D032937-DFA4-4312-A64F-CCD5EA321EC4}" destId="{40A828A2-02AD-4F69-8058-00DB623E2048}" srcOrd="0" destOrd="0" presId="urn:microsoft.com/office/officeart/2005/8/layout/hierarchy3"/>
    <dgm:cxn modelId="{D44AA000-BDAD-4428-9F54-F0E03159F922}" type="presOf" srcId="{9AF63E98-7617-4A20-A8A7-4B947FF95A8B}" destId="{AFC7574C-DB7B-4A76-A889-C3F81AD238E9}" srcOrd="1" destOrd="0" presId="urn:microsoft.com/office/officeart/2005/8/layout/hierarchy3"/>
    <dgm:cxn modelId="{C3814C29-7F53-432E-814F-B98202FF14A1}" srcId="{9AF63E98-7617-4A20-A8A7-4B947FF95A8B}" destId="{444E3E51-F402-4222-A2E6-BA83575D7724}" srcOrd="2" destOrd="0" parTransId="{E5EDAE44-CE07-4011-B343-9FCD20EE4C2D}" sibTransId="{8290983B-7DA8-4979-98D1-B547A612BA97}"/>
    <dgm:cxn modelId="{F0FFF294-37ED-4CFC-9D74-ADBD706A2661}" type="presOf" srcId="{444E3E51-F402-4222-A2E6-BA83575D7724}" destId="{8F41C921-00A8-4FD1-9389-CD1E9CA1EC70}" srcOrd="0" destOrd="0" presId="urn:microsoft.com/office/officeart/2005/8/layout/hierarchy3"/>
    <dgm:cxn modelId="{25E52777-C1C9-4793-8F28-BB3A6ADE1012}" srcId="{A122E5C4-E902-4846-8A20-013CDCFD0968}" destId="{4110C608-2581-4EFE-BC00-0ECFEFC14F9B}" srcOrd="0" destOrd="0" parTransId="{25634E65-12E0-43A9-B577-449910356A14}" sibTransId="{710D7C13-829B-4481-A61F-73122F728C59}"/>
    <dgm:cxn modelId="{5D8258C8-EA2D-4718-A344-0F13EF427A37}" type="presOf" srcId="{6C3ECD51-0F68-420D-BADA-E2DA4A36DECE}" destId="{8F756D11-101B-4FAC-86FD-A8F95812548E}" srcOrd="0" destOrd="0" presId="urn:microsoft.com/office/officeart/2005/8/layout/hierarchy3"/>
    <dgm:cxn modelId="{097C134C-97FA-42F3-B8FC-32D2B79433BF}" type="presOf" srcId="{E2E238C5-35D5-45D8-8C8A-08965E4589F6}" destId="{F9FE8B2D-4711-4D26-900D-F1D8BC7BACA5}" srcOrd="0" destOrd="0" presId="urn:microsoft.com/office/officeart/2005/8/layout/hierarchy3"/>
    <dgm:cxn modelId="{70FA0A02-00CB-4367-875E-EB713B3338EE}" srcId="{4110C608-2581-4EFE-BC00-0ECFEFC14F9B}" destId="{F52388A4-E118-4F70-AE43-3B6D42D7185D}" srcOrd="1" destOrd="0" parTransId="{7DF77588-F727-4A4E-8953-136F9ACE1F30}" sibTransId="{0CD9774A-4D28-46A9-85B7-E15F882A0FA1}"/>
    <dgm:cxn modelId="{9BCD1BAA-8B20-4A6E-82BE-5D4C983A7467}" srcId="{4110C608-2581-4EFE-BC00-0ECFEFC14F9B}" destId="{23A02E6A-C73E-44CA-9A87-BE95BB4609D1}" srcOrd="3" destOrd="0" parTransId="{86B5C1E9-610E-419C-A83E-8D7446EEEC32}" sibTransId="{068E731B-5A6A-4F7D-BA84-8383BCB9ED5B}"/>
    <dgm:cxn modelId="{30DE4D09-B827-4DD6-8D29-C7599178B243}" type="presOf" srcId="{C5C2C1DD-BF14-4536-9902-2E952BC67684}" destId="{541680C0-582E-4E91-9A4E-CB8DE25127C1}" srcOrd="0" destOrd="0" presId="urn:microsoft.com/office/officeart/2005/8/layout/hierarchy3"/>
    <dgm:cxn modelId="{C7AFEC8F-CA35-4255-AF44-474B1A50435D}" type="presOf" srcId="{6253E627-A3AB-4058-ABC9-C4BF3ED3BC66}" destId="{E846210B-6376-4E8E-B331-13B80EA171EF}" srcOrd="0" destOrd="0" presId="urn:microsoft.com/office/officeart/2005/8/layout/hierarchy3"/>
    <dgm:cxn modelId="{AD56FD95-22BB-4BEB-8D42-1B740D8BB841}" type="presOf" srcId="{9AF63E98-7617-4A20-A8A7-4B947FF95A8B}" destId="{8B3B2905-2CB9-4A8A-BFB3-440ECD5D3D16}" srcOrd="0" destOrd="0" presId="urn:microsoft.com/office/officeart/2005/8/layout/hierarchy3"/>
    <dgm:cxn modelId="{FE2B8945-8B12-4340-BEDF-D2ADE01F96E8}" type="presParOf" srcId="{FFB09DE9-6542-481D-8A7A-0B72477BCADE}" destId="{0AC702DE-3759-4EB6-8F59-7AAE055E4CE2}" srcOrd="0" destOrd="0" presId="urn:microsoft.com/office/officeart/2005/8/layout/hierarchy3"/>
    <dgm:cxn modelId="{3C134B03-2535-404B-8422-8F8789B3B32A}" type="presParOf" srcId="{0AC702DE-3759-4EB6-8F59-7AAE055E4CE2}" destId="{E914732F-76E7-4F2B-B86C-37D83D44DA0C}" srcOrd="0" destOrd="0" presId="urn:microsoft.com/office/officeart/2005/8/layout/hierarchy3"/>
    <dgm:cxn modelId="{C9BDDC5D-6334-436D-AA60-68670D6D692F}" type="presParOf" srcId="{E914732F-76E7-4F2B-B86C-37D83D44DA0C}" destId="{E55D3791-4A93-4308-ABFB-DDF9CFC87E3F}" srcOrd="0" destOrd="0" presId="urn:microsoft.com/office/officeart/2005/8/layout/hierarchy3"/>
    <dgm:cxn modelId="{042A7184-34A4-490D-A7E3-C8118AEC5D78}" type="presParOf" srcId="{E914732F-76E7-4F2B-B86C-37D83D44DA0C}" destId="{72C0F974-2206-4E52-AADC-C2869FDA58C0}" srcOrd="1" destOrd="0" presId="urn:microsoft.com/office/officeart/2005/8/layout/hierarchy3"/>
    <dgm:cxn modelId="{8BD30B36-3452-4121-8402-1ADE5B958484}" type="presParOf" srcId="{0AC702DE-3759-4EB6-8F59-7AAE055E4CE2}" destId="{92AF0A64-99BA-4377-B207-1A12038920A6}" srcOrd="1" destOrd="0" presId="urn:microsoft.com/office/officeart/2005/8/layout/hierarchy3"/>
    <dgm:cxn modelId="{1DD64DDC-DC79-433A-A73A-6B4A5AFA853F}" type="presParOf" srcId="{92AF0A64-99BA-4377-B207-1A12038920A6}" destId="{F9FE8B2D-4711-4D26-900D-F1D8BC7BACA5}" srcOrd="0" destOrd="0" presId="urn:microsoft.com/office/officeart/2005/8/layout/hierarchy3"/>
    <dgm:cxn modelId="{D0BEC42D-6DE9-4C96-A6DC-462110CA27BA}" type="presParOf" srcId="{92AF0A64-99BA-4377-B207-1A12038920A6}" destId="{68D2B8F1-E4A4-42AD-92D7-5733C2CA569C}" srcOrd="1" destOrd="0" presId="urn:microsoft.com/office/officeart/2005/8/layout/hierarchy3"/>
    <dgm:cxn modelId="{9219E37D-2957-45CA-973A-055B90B48CBB}" type="presParOf" srcId="{92AF0A64-99BA-4377-B207-1A12038920A6}" destId="{A421C56F-503B-4F46-AB87-F0F2B115D7BC}" srcOrd="2" destOrd="0" presId="urn:microsoft.com/office/officeart/2005/8/layout/hierarchy3"/>
    <dgm:cxn modelId="{5487D0E6-E9A5-4FCC-A56C-681909BDFD95}" type="presParOf" srcId="{92AF0A64-99BA-4377-B207-1A12038920A6}" destId="{85480DD8-6263-4045-BCC8-6CD6D577051E}" srcOrd="3" destOrd="0" presId="urn:microsoft.com/office/officeart/2005/8/layout/hierarchy3"/>
    <dgm:cxn modelId="{95BA13F7-315F-45BB-8C54-036CA00EA9A2}" type="presParOf" srcId="{92AF0A64-99BA-4377-B207-1A12038920A6}" destId="{AB471DBE-2FE9-44FB-9F81-6090E58D6FE2}" srcOrd="4" destOrd="0" presId="urn:microsoft.com/office/officeart/2005/8/layout/hierarchy3"/>
    <dgm:cxn modelId="{0267970C-2E25-45E4-AF5E-2FD9890993E5}" type="presParOf" srcId="{92AF0A64-99BA-4377-B207-1A12038920A6}" destId="{8F756D11-101B-4FAC-86FD-A8F95812548E}" srcOrd="5" destOrd="0" presId="urn:microsoft.com/office/officeart/2005/8/layout/hierarchy3"/>
    <dgm:cxn modelId="{EED22B52-8CA1-4B60-824D-2E9192C86130}" type="presParOf" srcId="{92AF0A64-99BA-4377-B207-1A12038920A6}" destId="{CBD5092B-B881-4816-BC72-631B633B4C91}" srcOrd="6" destOrd="0" presId="urn:microsoft.com/office/officeart/2005/8/layout/hierarchy3"/>
    <dgm:cxn modelId="{95F22C1F-1913-4D02-BAFC-05319B43C6B8}" type="presParOf" srcId="{92AF0A64-99BA-4377-B207-1A12038920A6}" destId="{F305C3F4-FEE0-4234-A972-B619B34F74E2}" srcOrd="7" destOrd="0" presId="urn:microsoft.com/office/officeart/2005/8/layout/hierarchy3"/>
    <dgm:cxn modelId="{0A3B241E-4848-40FB-BB1B-97B13F042EF0}" type="presParOf" srcId="{FFB09DE9-6542-481D-8A7A-0B72477BCADE}" destId="{88043DFA-B1E3-49CA-921C-62643ECF382D}" srcOrd="1" destOrd="0" presId="urn:microsoft.com/office/officeart/2005/8/layout/hierarchy3"/>
    <dgm:cxn modelId="{B15FB6FF-3240-455D-880C-A2041764C95D}" type="presParOf" srcId="{88043DFA-B1E3-49CA-921C-62643ECF382D}" destId="{47188AE4-BAB8-4FC8-89FD-0D67BE098B15}" srcOrd="0" destOrd="0" presId="urn:microsoft.com/office/officeart/2005/8/layout/hierarchy3"/>
    <dgm:cxn modelId="{42C88767-6B6D-4298-9CCA-D9862F6D8146}" type="presParOf" srcId="{47188AE4-BAB8-4FC8-89FD-0D67BE098B15}" destId="{8B3B2905-2CB9-4A8A-BFB3-440ECD5D3D16}" srcOrd="0" destOrd="0" presId="urn:microsoft.com/office/officeart/2005/8/layout/hierarchy3"/>
    <dgm:cxn modelId="{0D62BD17-07A0-442C-9503-8FEBBC942F7A}" type="presParOf" srcId="{47188AE4-BAB8-4FC8-89FD-0D67BE098B15}" destId="{AFC7574C-DB7B-4A76-A889-C3F81AD238E9}" srcOrd="1" destOrd="0" presId="urn:microsoft.com/office/officeart/2005/8/layout/hierarchy3"/>
    <dgm:cxn modelId="{C554AE0E-5629-4B28-9488-45E5AD023A7E}" type="presParOf" srcId="{88043DFA-B1E3-49CA-921C-62643ECF382D}" destId="{14B15ADB-F529-44E9-B4C6-9771354CB1EC}" srcOrd="1" destOrd="0" presId="urn:microsoft.com/office/officeart/2005/8/layout/hierarchy3"/>
    <dgm:cxn modelId="{138D7D4B-D0B8-451A-AB0B-4B80252952AE}" type="presParOf" srcId="{14B15ADB-F529-44E9-B4C6-9771354CB1EC}" destId="{9AA94C32-5644-4142-9B55-7BE5A398C60A}" srcOrd="0" destOrd="0" presId="urn:microsoft.com/office/officeart/2005/8/layout/hierarchy3"/>
    <dgm:cxn modelId="{ABA96580-35E0-460C-9275-1CA658888569}" type="presParOf" srcId="{14B15ADB-F529-44E9-B4C6-9771354CB1EC}" destId="{541680C0-582E-4E91-9A4E-CB8DE25127C1}" srcOrd="1" destOrd="0" presId="urn:microsoft.com/office/officeart/2005/8/layout/hierarchy3"/>
    <dgm:cxn modelId="{34D20E62-7FFB-4A2D-86CD-8BECB5DD3876}" type="presParOf" srcId="{14B15ADB-F529-44E9-B4C6-9771354CB1EC}" destId="{40A828A2-02AD-4F69-8058-00DB623E2048}" srcOrd="2" destOrd="0" presId="urn:microsoft.com/office/officeart/2005/8/layout/hierarchy3"/>
    <dgm:cxn modelId="{609B565E-5C67-4DB1-BCE7-B4B49218A816}" type="presParOf" srcId="{14B15ADB-F529-44E9-B4C6-9771354CB1EC}" destId="{E846210B-6376-4E8E-B331-13B80EA171EF}" srcOrd="3" destOrd="0" presId="urn:microsoft.com/office/officeart/2005/8/layout/hierarchy3"/>
    <dgm:cxn modelId="{89C5761E-3C13-49C6-9656-F0D9E835657C}" type="presParOf" srcId="{14B15ADB-F529-44E9-B4C6-9771354CB1EC}" destId="{1EF82AAB-AFE1-48E9-A6FA-2FDE58C07D66}" srcOrd="4" destOrd="0" presId="urn:microsoft.com/office/officeart/2005/8/layout/hierarchy3"/>
    <dgm:cxn modelId="{92A0E80C-EB6C-4B26-9212-8F8416264E26}" type="presParOf" srcId="{14B15ADB-F529-44E9-B4C6-9771354CB1EC}" destId="{8F41C921-00A8-4FD1-9389-CD1E9CA1EC70}" srcOrd="5" destOrd="0" presId="urn:microsoft.com/office/officeart/2005/8/layout/hierarchy3"/>
    <dgm:cxn modelId="{B2F04AF8-2406-426C-8DE3-4041658B75C3}" type="presParOf" srcId="{14B15ADB-F529-44E9-B4C6-9771354CB1EC}" destId="{ED4A1BEF-DD32-48D5-9DBE-ADD6C6E3BCFA}" srcOrd="6" destOrd="0" presId="urn:microsoft.com/office/officeart/2005/8/layout/hierarchy3"/>
    <dgm:cxn modelId="{40A0E307-6985-492D-B50E-F2BCBE12DCD3}" type="presParOf" srcId="{14B15ADB-F529-44E9-B4C6-9771354CB1EC}" destId="{B336FE4A-3290-401F-973B-35908DF367AE}" srcOrd="7" destOrd="0" presId="urn:microsoft.com/office/officeart/2005/8/layout/hierarchy3"/>
  </dgm:cxnLst>
  <dgm:bg>
    <a:effectLst>
      <a:outerShdw blurRad="50800" dist="50800" dir="5400000" algn="ctr" rotWithShape="0">
        <a:schemeClr val="accent1">
          <a:lumMod val="75000"/>
        </a:schemeClr>
      </a:outerShdw>
    </a:effectLst>
  </dgm:bg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9A0AE6-F0AF-49F1-9C59-DEA2EDACC456}" type="doc">
      <dgm:prSet loTypeId="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E924BB5-195B-47EF-BA73-34795E0CA452}">
      <dgm:prSet phldrT="[文本]"/>
      <dgm:spPr>
        <a:solidFill>
          <a:srgbClr val="0070C0"/>
        </a:solidFill>
      </dgm:spPr>
      <dgm:t>
        <a:bodyPr/>
        <a:lstStyle/>
        <a:p>
          <a:r>
            <a:rPr lang="zh-CN" altLang="en-US" b="1" dirty="0" smtClean="0">
              <a:latin typeface="+mn-ea"/>
              <a:ea typeface="+mn-ea"/>
            </a:rPr>
            <a:t>注入直接量</a:t>
          </a:r>
          <a:endParaRPr lang="zh-CN" altLang="en-US" b="1" dirty="0">
            <a:latin typeface="+mn-ea"/>
            <a:ea typeface="+mn-ea"/>
          </a:endParaRPr>
        </a:p>
      </dgm:t>
    </dgm:pt>
    <dgm:pt modelId="{D1D45516-CDB8-4319-8029-17FC64D7100C}" cxnId="{45E7F6DB-2648-4CF8-BFD6-74B42E783C48}" type="parTrans">
      <dgm:prSet/>
      <dgm:spPr/>
      <dgm:t>
        <a:bodyPr/>
        <a:lstStyle/>
        <a:p>
          <a:endParaRPr lang="zh-CN" altLang="en-US"/>
        </a:p>
      </dgm:t>
    </dgm:pt>
    <dgm:pt modelId="{C1D598E6-EAF9-4A2E-AAE3-F5A5811228C8}" cxnId="{45E7F6DB-2648-4CF8-BFD6-74B42E783C48}" type="sibTrans">
      <dgm:prSet/>
      <dgm:spPr/>
      <dgm:t>
        <a:bodyPr/>
        <a:lstStyle/>
        <a:p>
          <a:endParaRPr lang="zh-CN" altLang="en-US"/>
        </a:p>
      </dgm:t>
    </dgm:pt>
    <dgm:pt modelId="{AA94D223-5D29-4BB2-B7D1-CC8550F7E53E}">
      <dgm:prSet phldrT="[文本]"/>
      <dgm:spPr/>
      <dgm:t>
        <a:bodyPr/>
        <a:lstStyle/>
        <a:p>
          <a:r>
            <a:rPr lang="zh-CN" altLang="en-US" dirty="0" smtClean="0"/>
            <a:t>使用</a:t>
          </a:r>
          <a:r>
            <a:rPr lang="en-US" altLang="zh-CN" dirty="0" smtClean="0"/>
            <a:t>&lt;value&gt;</a:t>
          </a:r>
          <a:r>
            <a:rPr lang="zh-CN" altLang="en-US" dirty="0" smtClean="0"/>
            <a:t>标签实现</a:t>
          </a:r>
          <a:endParaRPr lang="zh-CN" altLang="en-US" dirty="0"/>
        </a:p>
      </dgm:t>
    </dgm:pt>
    <dgm:pt modelId="{1E38F41C-F1AE-4405-8596-AE3F10E2E22A}" cxnId="{377962D4-4744-4ED6-BC1D-C331ED7B516A}" type="parTrans">
      <dgm:prSet/>
      <dgm:spPr/>
      <dgm:t>
        <a:bodyPr/>
        <a:lstStyle/>
        <a:p>
          <a:endParaRPr lang="zh-CN" altLang="en-US"/>
        </a:p>
      </dgm:t>
    </dgm:pt>
    <dgm:pt modelId="{255E3DA5-BA25-4081-A737-A4EBFB797586}" cxnId="{377962D4-4744-4ED6-BC1D-C331ED7B516A}" type="sibTrans">
      <dgm:prSet/>
      <dgm:spPr/>
      <dgm:t>
        <a:bodyPr/>
        <a:lstStyle/>
        <a:p>
          <a:endParaRPr lang="zh-CN" altLang="en-US"/>
        </a:p>
      </dgm:t>
    </dgm:pt>
    <dgm:pt modelId="{EC4A0F97-6E54-4762-AC99-A9B12B68545D}">
      <dgm:prSet phldrT="[文本]"/>
      <dgm:spPr/>
      <dgm:t>
        <a:bodyPr/>
        <a:lstStyle/>
        <a:p>
          <a:r>
            <a:rPr lang="zh-CN" altLang="en-US" dirty="0" smtClean="0"/>
            <a:t>注意特殊字符的处理</a:t>
          </a:r>
          <a:endParaRPr lang="zh-CN" altLang="en-US" dirty="0"/>
        </a:p>
      </dgm:t>
    </dgm:pt>
    <dgm:pt modelId="{144CC806-3ACA-44C6-84CD-2699CC4A9C96}" cxnId="{C984CA28-E8D7-49E2-BD61-EB0011844ED2}" type="parTrans">
      <dgm:prSet/>
      <dgm:spPr/>
      <dgm:t>
        <a:bodyPr/>
        <a:lstStyle/>
        <a:p>
          <a:endParaRPr lang="zh-CN" altLang="en-US"/>
        </a:p>
      </dgm:t>
    </dgm:pt>
    <dgm:pt modelId="{6FE6985C-AD50-4C31-A5FC-1029E0CB4FC4}" cxnId="{C984CA28-E8D7-49E2-BD61-EB0011844ED2}" type="sibTrans">
      <dgm:prSet/>
      <dgm:spPr/>
      <dgm:t>
        <a:bodyPr/>
        <a:lstStyle/>
        <a:p>
          <a:endParaRPr lang="zh-CN" altLang="en-US"/>
        </a:p>
      </dgm:t>
    </dgm:pt>
    <dgm:pt modelId="{E73D2D87-BC08-40B5-8C62-DA2061419F57}">
      <dgm:prSet phldrT="[文本]"/>
      <dgm:spPr>
        <a:solidFill>
          <a:srgbClr val="0070C0"/>
        </a:solidFill>
      </dgm:spPr>
      <dgm:t>
        <a:bodyPr/>
        <a:lstStyle/>
        <a:p>
          <a:r>
            <a:rPr lang="zh-CN" altLang="en-US" b="1" dirty="0" smtClean="0">
              <a:latin typeface="+mn-ea"/>
              <a:ea typeface="+mn-ea"/>
            </a:rPr>
            <a:t>引用</a:t>
          </a:r>
          <a:r>
            <a:rPr lang="en-US" altLang="zh-CN" b="1" dirty="0" smtClean="0">
              <a:latin typeface="+mn-ea"/>
              <a:ea typeface="+mn-ea"/>
            </a:rPr>
            <a:t>Bean</a:t>
          </a:r>
          <a:endParaRPr lang="zh-CN" altLang="en-US" b="1" dirty="0">
            <a:latin typeface="+mn-ea"/>
            <a:ea typeface="+mn-ea"/>
          </a:endParaRPr>
        </a:p>
      </dgm:t>
    </dgm:pt>
    <dgm:pt modelId="{90A6618B-5292-425A-A07E-CACBAEF67770}" cxnId="{38FEF67A-616C-48A2-84BE-F58A1AD8745E}" type="parTrans">
      <dgm:prSet/>
      <dgm:spPr/>
      <dgm:t>
        <a:bodyPr/>
        <a:lstStyle/>
        <a:p>
          <a:endParaRPr lang="zh-CN" altLang="en-US"/>
        </a:p>
      </dgm:t>
    </dgm:pt>
    <dgm:pt modelId="{5E294C07-46A8-45BB-95E2-B116F08DEEA1}" cxnId="{38FEF67A-616C-48A2-84BE-F58A1AD8745E}" type="sibTrans">
      <dgm:prSet/>
      <dgm:spPr/>
      <dgm:t>
        <a:bodyPr/>
        <a:lstStyle/>
        <a:p>
          <a:endParaRPr lang="zh-CN" altLang="en-US"/>
        </a:p>
      </dgm:t>
    </dgm:pt>
    <dgm:pt modelId="{D1D53CE7-A0B6-444E-9AEB-27D115B1CCB3}">
      <dgm:prSet phldrT="[文本]"/>
      <dgm:spPr/>
      <dgm:t>
        <a:bodyPr/>
        <a:lstStyle/>
        <a:p>
          <a:r>
            <a:rPr lang="zh-CN" altLang="en-US" dirty="0" smtClean="0"/>
            <a:t>使用</a:t>
          </a:r>
          <a:r>
            <a:rPr lang="en-US" altLang="zh-CN" dirty="0" smtClean="0"/>
            <a:t>&lt;ref&gt;</a:t>
          </a:r>
          <a:r>
            <a:rPr lang="zh-CN" altLang="en-US" dirty="0" smtClean="0"/>
            <a:t>标签实现</a:t>
          </a:r>
          <a:endParaRPr lang="zh-CN" altLang="en-US" dirty="0"/>
        </a:p>
      </dgm:t>
    </dgm:pt>
    <dgm:pt modelId="{D0B577FB-2823-4966-A4A2-0FC95CB09FF8}" cxnId="{F659BCA4-AC00-4889-8E6D-B187B5D90101}" type="parTrans">
      <dgm:prSet/>
      <dgm:spPr/>
      <dgm:t>
        <a:bodyPr/>
        <a:lstStyle/>
        <a:p>
          <a:endParaRPr lang="zh-CN" altLang="en-US"/>
        </a:p>
      </dgm:t>
    </dgm:pt>
    <dgm:pt modelId="{75017FD6-107C-4742-85E6-FD4294EB7461}" cxnId="{F659BCA4-AC00-4889-8E6D-B187B5D90101}" type="sibTrans">
      <dgm:prSet/>
      <dgm:spPr/>
      <dgm:t>
        <a:bodyPr/>
        <a:lstStyle/>
        <a:p>
          <a:endParaRPr lang="zh-CN" altLang="en-US"/>
        </a:p>
      </dgm:t>
    </dgm:pt>
    <dgm:pt modelId="{CB4A06E0-A8C9-4645-A6C2-2813D7D431B9}">
      <dgm:prSet phldrT="[文本]"/>
      <dgm:spPr/>
      <dgm:t>
        <a:bodyPr/>
        <a:lstStyle/>
        <a:p>
          <a:r>
            <a:rPr lang="zh-CN" altLang="en-US" dirty="0" smtClean="0"/>
            <a:t>注意</a:t>
          </a:r>
          <a:r>
            <a:rPr lang="en-US" altLang="zh-CN" dirty="0" smtClean="0"/>
            <a:t>bean</a:t>
          </a:r>
          <a:r>
            <a:rPr lang="zh-CN" altLang="en-US" dirty="0" smtClean="0"/>
            <a:t>属性和 </a:t>
          </a:r>
          <a:r>
            <a:rPr lang="en-US" altLang="zh-CN" dirty="0" smtClean="0"/>
            <a:t>local </a:t>
          </a:r>
          <a:r>
            <a:rPr lang="zh-CN" altLang="en-US" dirty="0" smtClean="0"/>
            <a:t>属性的区别</a:t>
          </a:r>
          <a:endParaRPr lang="zh-CN" altLang="en-US" dirty="0"/>
        </a:p>
      </dgm:t>
    </dgm:pt>
    <dgm:pt modelId="{4569A003-8BFF-4444-8BED-D23E3ADB2928}" cxnId="{7B8F9517-31DE-43E4-813B-D3C3CFB4E714}" type="parTrans">
      <dgm:prSet/>
      <dgm:spPr/>
      <dgm:t>
        <a:bodyPr/>
        <a:lstStyle/>
        <a:p>
          <a:endParaRPr lang="zh-CN" altLang="en-US"/>
        </a:p>
      </dgm:t>
    </dgm:pt>
    <dgm:pt modelId="{FFD36FF0-3609-4F88-ABF9-50455030917F}" cxnId="{7B8F9517-31DE-43E4-813B-D3C3CFB4E714}" type="sibTrans">
      <dgm:prSet/>
      <dgm:spPr/>
      <dgm:t>
        <a:bodyPr/>
        <a:lstStyle/>
        <a:p>
          <a:endParaRPr lang="zh-CN" altLang="en-US"/>
        </a:p>
      </dgm:t>
    </dgm:pt>
    <dgm:pt modelId="{0B4E96F0-792B-4999-9DFC-D08589FB5749}">
      <dgm:prSet phldrT="[文本]"/>
      <dgm:spPr>
        <a:solidFill>
          <a:srgbClr val="0070C0"/>
        </a:solidFill>
      </dgm:spPr>
      <dgm:t>
        <a:bodyPr/>
        <a:lstStyle/>
        <a:p>
          <a:r>
            <a:rPr lang="zh-CN" altLang="en-US" b="1" dirty="0" smtClean="0">
              <a:latin typeface="+mn-ea"/>
              <a:ea typeface="+mn-ea"/>
            </a:rPr>
            <a:t>使用内部</a:t>
          </a:r>
          <a:r>
            <a:rPr lang="en-US" altLang="zh-CN" b="1" dirty="0" smtClean="0">
              <a:latin typeface="+mn-ea"/>
              <a:ea typeface="+mn-ea"/>
            </a:rPr>
            <a:t>Bean</a:t>
          </a:r>
          <a:endParaRPr lang="zh-CN" altLang="en-US" b="1" dirty="0">
            <a:latin typeface="+mn-ea"/>
            <a:ea typeface="+mn-ea"/>
          </a:endParaRPr>
        </a:p>
      </dgm:t>
    </dgm:pt>
    <dgm:pt modelId="{A8ED9A0F-0C3A-47F4-9550-92CBE0978CE4}" cxnId="{CBAF6814-132A-4426-9C04-7D296F3F978C}" type="parTrans">
      <dgm:prSet/>
      <dgm:spPr/>
      <dgm:t>
        <a:bodyPr/>
        <a:lstStyle/>
        <a:p>
          <a:endParaRPr lang="zh-CN" altLang="en-US"/>
        </a:p>
      </dgm:t>
    </dgm:pt>
    <dgm:pt modelId="{90A858DA-5DBA-4E4C-BA85-B4346A7299C3}" cxnId="{CBAF6814-132A-4426-9C04-7D296F3F978C}" type="sibTrans">
      <dgm:prSet/>
      <dgm:spPr/>
      <dgm:t>
        <a:bodyPr/>
        <a:lstStyle/>
        <a:p>
          <a:endParaRPr lang="zh-CN" altLang="en-US"/>
        </a:p>
      </dgm:t>
    </dgm:pt>
    <dgm:pt modelId="{370AE093-D94D-413C-94B2-53E8C20E102B}">
      <dgm:prSet phldrT="[文本]" phldr="0" custT="0"/>
      <dgm:spPr/>
      <dgm:t>
        <a:bodyPr vert="horz" wrap="square"/>
        <a:lstStyle>
          <a:lvl1pPr algn="l">
            <a:defRPr sz="16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en-US" dirty="0" smtClean="0"/>
            <a:t>&lt;property name="</a:t>
          </a:r>
          <a:r>
            <a:rPr lang="en-US" altLang="en-US" dirty="0" err="1" smtClean="0"/>
            <a:t>dao</a:t>
          </a:r>
          <a:r>
            <a:rPr lang="en-US" altLang="en-US" dirty="0" smtClean="0"/>
            <a:t>"&gt;</a:t>
          </a:r>
          <a:r>
            <a:rPr lang="zh-CN" altLang="en-US" dirty="0"/>
            <a:t/>
          </a:r>
          <a:endParaRPr lang="zh-CN" altLang="en-US" dirty="0"/>
        </a:p>
      </dgm:t>
    </dgm:pt>
    <dgm:pt modelId="{6C67360D-1E90-40AD-90FF-C92EBD2F8972}" cxnId="{5F8575D1-CD60-4B43-BC7D-B4CF5B39EFE0}" type="parTrans">
      <dgm:prSet/>
      <dgm:spPr/>
      <dgm:t>
        <a:bodyPr/>
        <a:lstStyle/>
        <a:p>
          <a:endParaRPr lang="zh-CN" altLang="en-US"/>
        </a:p>
      </dgm:t>
    </dgm:pt>
    <dgm:pt modelId="{36B423B6-3631-4922-8791-799E1F24BD24}" cxnId="{5F8575D1-CD60-4B43-BC7D-B4CF5B39EFE0}" type="sibTrans">
      <dgm:prSet/>
      <dgm:spPr/>
      <dgm:t>
        <a:bodyPr/>
        <a:lstStyle/>
        <a:p>
          <a:endParaRPr lang="zh-CN" altLang="en-US"/>
        </a:p>
      </dgm:t>
    </dgm:pt>
    <dgm:pt modelId="{6BBD339A-5AB5-4657-9939-47A40B1BE29F}">
      <dgm:prSet phldr="0" custT="0"/>
      <dgm:spPr/>
      <dgm:t>
        <a:bodyPr vert="horz" wrap="square"/>
        <a:lstStyle>
          <a:lvl1pPr algn="l">
            <a:defRPr sz="16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en-US" baseline="0" dirty="0" smtClean="0">
              <a:solidFill>
                <a:srgbClr val="FF0000"/>
              </a:solidFill>
            </a:rPr>
            <a:t>&lt;bean  class="</a:t>
          </a:r>
          <a:r>
            <a:rPr lang="en-US" baseline="0" dirty="0" err="1" smtClean="0">
              <a:solidFill>
                <a:srgbClr val="FF0000"/>
              </a:solidFill>
            </a:rPr>
            <a:t>dao.impl.UserDaoImpl</a:t>
          </a:r>
          <a:r>
            <a:rPr lang="en-US" altLang="en-US" baseline="0" dirty="0" smtClean="0">
              <a:solidFill>
                <a:srgbClr val="FF0000"/>
              </a:solidFill>
            </a:rPr>
            <a:t>"/&gt;</a:t>
          </a:r>
          <a:r>
            <a:rPr lang="en-US" altLang="en-US" dirty="0" smtClean="0"/>
            <a:t>&lt;/property&gt;</a:t>
          </a:r>
          <a:r>
            <a:rPr lang="zh-CN" altLang="en-US" dirty="0"/>
            <a:t/>
          </a:r>
          <a:endParaRPr lang="zh-CN" altLang="en-US" dirty="0"/>
        </a:p>
      </dgm:t>
    </dgm:pt>
    <dgm:pt modelId="{752F81F2-DF91-4D27-A90E-2AE6BC592B90}" cxnId="{1E381BEA-0CE3-4843-BC62-954231098E49}" type="parTrans">
      <dgm:prSet/>
      <dgm:spPr/>
    </dgm:pt>
    <dgm:pt modelId="{3C01523E-79DF-4348-B90B-F74D94724E21}" cxnId="{1E381BEA-0CE3-4843-BC62-954231098E49}" type="sibTrans">
      <dgm:prSet/>
      <dgm:spPr/>
    </dgm:pt>
    <dgm:pt modelId="{A225BDD3-7EC2-4835-B6AA-C207DAD954CC}">
      <dgm:prSet phldrT="[文本]"/>
      <dgm:spPr>
        <a:solidFill>
          <a:srgbClr val="0070C0"/>
        </a:solidFill>
      </dgm:spPr>
      <dgm:t>
        <a:bodyPr/>
        <a:lstStyle/>
        <a:p>
          <a:r>
            <a:rPr lang="zh-CN" altLang="en-US" b="1" dirty="0" smtClean="0">
              <a:latin typeface="+mn-ea"/>
              <a:ea typeface="+mn-ea"/>
            </a:rPr>
            <a:t>注入集合类型的属性</a:t>
          </a:r>
          <a:endParaRPr lang="zh-CN" altLang="en-US" b="1" dirty="0">
            <a:latin typeface="+mn-ea"/>
            <a:ea typeface="+mn-ea"/>
          </a:endParaRPr>
        </a:p>
      </dgm:t>
    </dgm:pt>
    <dgm:pt modelId="{10B6F7B3-646A-4052-98A8-A2A7EA20CE78}" cxnId="{58732C42-4773-410B-867E-F3CA09E891A8}" type="parTrans">
      <dgm:prSet/>
      <dgm:spPr/>
      <dgm:t>
        <a:bodyPr/>
        <a:lstStyle/>
        <a:p>
          <a:endParaRPr lang="zh-CN" altLang="en-US"/>
        </a:p>
      </dgm:t>
    </dgm:pt>
    <dgm:pt modelId="{93FC0332-5789-4888-A6BB-51829520D785}" cxnId="{58732C42-4773-410B-867E-F3CA09E891A8}" type="sibTrans">
      <dgm:prSet/>
      <dgm:spPr/>
      <dgm:t>
        <a:bodyPr/>
        <a:lstStyle/>
        <a:p>
          <a:endParaRPr lang="zh-CN" altLang="en-US"/>
        </a:p>
      </dgm:t>
    </dgm:pt>
    <dgm:pt modelId="{CBC9E2BD-244E-4961-A69A-0956218D1A4D}">
      <dgm:prSet phldrT="[文本]"/>
      <dgm:spPr/>
      <dgm:t>
        <a:bodyPr/>
        <a:lstStyle/>
        <a:p>
          <a:r>
            <a:rPr lang="zh-CN" altLang="en-US" dirty="0" smtClean="0"/>
            <a:t>分别使用</a:t>
          </a:r>
          <a:r>
            <a:rPr lang="en-US" altLang="zh-CN" dirty="0" smtClean="0"/>
            <a:t>&lt;list&gt;</a:t>
          </a:r>
          <a:r>
            <a:rPr lang="zh-CN" altLang="en-US" dirty="0" smtClean="0"/>
            <a:t>、</a:t>
          </a:r>
          <a:r>
            <a:rPr lang="en-US" altLang="zh-CN" dirty="0" smtClean="0"/>
            <a:t>&lt;set&gt;</a:t>
          </a:r>
          <a:r>
            <a:rPr lang="zh-CN" altLang="en-US" dirty="0" smtClean="0"/>
            <a:t>、</a:t>
          </a:r>
          <a:r>
            <a:rPr lang="en-US" altLang="zh-CN" dirty="0" smtClean="0"/>
            <a:t>&lt;map&gt;</a:t>
          </a:r>
          <a:r>
            <a:rPr lang="zh-CN" altLang="en-US" dirty="0" smtClean="0"/>
            <a:t>、</a:t>
          </a:r>
          <a:r>
            <a:rPr lang="en-US" altLang="zh-CN" dirty="0" smtClean="0"/>
            <a:t>&lt;props&gt;</a:t>
          </a:r>
          <a:r>
            <a:rPr lang="zh-CN" altLang="en-US" dirty="0" smtClean="0"/>
            <a:t>标签实现</a:t>
          </a:r>
          <a:endParaRPr lang="zh-CN" altLang="en-US" dirty="0"/>
        </a:p>
      </dgm:t>
    </dgm:pt>
    <dgm:pt modelId="{A8E919FF-721D-4D38-B123-06C3385DDFB5}" cxnId="{AEF127EE-9FE3-48FD-9889-418A112B0633}" type="parTrans">
      <dgm:prSet/>
      <dgm:spPr/>
      <dgm:t>
        <a:bodyPr/>
        <a:lstStyle/>
        <a:p>
          <a:endParaRPr lang="zh-CN" altLang="en-US"/>
        </a:p>
      </dgm:t>
    </dgm:pt>
    <dgm:pt modelId="{67ACD8E7-D66F-4B49-A31F-6DF1D3F8F53B}" cxnId="{AEF127EE-9FE3-48FD-9889-418A112B0633}" type="sibTrans">
      <dgm:prSet/>
      <dgm:spPr/>
      <dgm:t>
        <a:bodyPr/>
        <a:lstStyle/>
        <a:p>
          <a:endParaRPr lang="zh-CN" altLang="en-US"/>
        </a:p>
      </dgm:t>
    </dgm:pt>
    <dgm:pt modelId="{FB7B779E-7818-49C5-BE4E-89A2121A3A1A}">
      <dgm:prSet phldrT="[文本]"/>
      <dgm:spPr>
        <a:solidFill>
          <a:srgbClr val="0070C0"/>
        </a:solidFill>
      </dgm:spPr>
      <dgm:t>
        <a:bodyPr/>
        <a:lstStyle/>
        <a:p>
          <a:r>
            <a:rPr lang="zh-CN" altLang="en-US" b="1" dirty="0" smtClean="0">
              <a:latin typeface="+mn-ea"/>
              <a:ea typeface="+mn-ea"/>
            </a:rPr>
            <a:t>注入</a:t>
          </a:r>
          <a:r>
            <a:rPr lang="en-US" altLang="en-US" b="1" dirty="0" smtClean="0">
              <a:latin typeface="+mn-ea"/>
              <a:ea typeface="+mn-ea"/>
            </a:rPr>
            <a:t>null </a:t>
          </a:r>
          <a:r>
            <a:rPr lang="zh-CN" altLang="en-US" b="1" dirty="0" smtClean="0">
              <a:latin typeface="+mn-ea"/>
              <a:ea typeface="+mn-ea"/>
            </a:rPr>
            <a:t>和空字符串值</a:t>
          </a:r>
          <a:endParaRPr lang="zh-CN" altLang="en-US" b="1" dirty="0">
            <a:latin typeface="+mn-ea"/>
            <a:ea typeface="+mn-ea"/>
          </a:endParaRPr>
        </a:p>
      </dgm:t>
    </dgm:pt>
    <dgm:pt modelId="{221FBAEA-F34B-4E71-8BDC-E3F07232A2B0}" cxnId="{4F7FF88E-7402-4AB9-A8CC-73D494658CF7}" type="parTrans">
      <dgm:prSet/>
      <dgm:spPr/>
      <dgm:t>
        <a:bodyPr/>
        <a:lstStyle/>
        <a:p>
          <a:endParaRPr lang="zh-CN" altLang="en-US"/>
        </a:p>
      </dgm:t>
    </dgm:pt>
    <dgm:pt modelId="{41748A3C-9C65-4243-A66E-A04F820E36BA}" cxnId="{4F7FF88E-7402-4AB9-A8CC-73D494658CF7}" type="sibTrans">
      <dgm:prSet/>
      <dgm:spPr/>
      <dgm:t>
        <a:bodyPr/>
        <a:lstStyle/>
        <a:p>
          <a:endParaRPr lang="zh-CN" altLang="en-US"/>
        </a:p>
      </dgm:t>
    </dgm:pt>
    <dgm:pt modelId="{901D49EE-0D4E-4818-B418-BBD513F1B8C2}">
      <dgm:prSet phldrT="[文本]"/>
      <dgm:spPr/>
      <dgm:t>
        <a:bodyPr/>
        <a:lstStyle/>
        <a:p>
          <a:r>
            <a:rPr lang="zh-CN" altLang="en-US" dirty="0" smtClean="0"/>
            <a:t>使用</a:t>
          </a:r>
          <a:r>
            <a:rPr lang="en-US" altLang="en-US" dirty="0" smtClean="0"/>
            <a:t>&lt;null/&gt;</a:t>
          </a:r>
          <a:r>
            <a:rPr lang="zh-CN" altLang="en-US" dirty="0" smtClean="0"/>
            <a:t>注入</a:t>
          </a:r>
          <a:r>
            <a:rPr lang="en-US" altLang="en-US" dirty="0" smtClean="0"/>
            <a:t>null </a:t>
          </a:r>
          <a:r>
            <a:rPr lang="zh-CN" altLang="en-US" dirty="0" smtClean="0"/>
            <a:t>值</a:t>
          </a:r>
          <a:endParaRPr lang="zh-CN" altLang="en-US" dirty="0"/>
        </a:p>
      </dgm:t>
    </dgm:pt>
    <dgm:pt modelId="{1F393C63-B976-4137-B271-4640F7471CF1}" cxnId="{5A7B430C-B627-4BCA-A385-D32ED48B9EC4}" type="parTrans">
      <dgm:prSet/>
      <dgm:spPr/>
      <dgm:t>
        <a:bodyPr/>
        <a:lstStyle/>
        <a:p>
          <a:endParaRPr lang="zh-CN" altLang="en-US"/>
        </a:p>
      </dgm:t>
    </dgm:pt>
    <dgm:pt modelId="{0F288D93-2871-478E-9511-7D3571BDD022}" cxnId="{5A7B430C-B627-4BCA-A385-D32ED48B9EC4}" type="sibTrans">
      <dgm:prSet/>
      <dgm:spPr/>
      <dgm:t>
        <a:bodyPr/>
        <a:lstStyle/>
        <a:p>
          <a:endParaRPr lang="zh-CN" altLang="en-US"/>
        </a:p>
      </dgm:t>
    </dgm:pt>
    <dgm:pt modelId="{F4FC7AD5-8A25-4828-9277-1A251C0F63D1}">
      <dgm:prSet phldrT="[文本]"/>
      <dgm:spPr/>
      <dgm:t>
        <a:bodyPr/>
        <a:lstStyle/>
        <a:p>
          <a:r>
            <a:rPr lang="zh-CN" altLang="en-US" dirty="0" smtClean="0"/>
            <a:t>使用</a:t>
          </a:r>
          <a:r>
            <a:rPr lang="en-US" altLang="en-US" dirty="0" smtClean="0"/>
            <a:t>&lt;value&gt;&lt;/value&gt;</a:t>
          </a:r>
          <a:r>
            <a:rPr lang="zh-CN" altLang="en-US" dirty="0" smtClean="0"/>
            <a:t>注入空字符串值</a:t>
          </a:r>
          <a:endParaRPr lang="zh-CN" altLang="en-US" dirty="0"/>
        </a:p>
      </dgm:t>
    </dgm:pt>
    <dgm:pt modelId="{B55FC6FA-C2BB-4E34-98E1-16CE3A5E3E0C}" cxnId="{4DBD35B7-9621-4D99-874C-2BB14FC51890}" type="parTrans">
      <dgm:prSet/>
      <dgm:spPr/>
      <dgm:t>
        <a:bodyPr/>
        <a:lstStyle/>
        <a:p>
          <a:endParaRPr lang="zh-CN" altLang="en-US"/>
        </a:p>
      </dgm:t>
    </dgm:pt>
    <dgm:pt modelId="{2E68A0E2-67B6-4DFB-8F3A-6213ABD66F32}" cxnId="{4DBD35B7-9621-4D99-874C-2BB14FC51890}" type="sibTrans">
      <dgm:prSet/>
      <dgm:spPr/>
      <dgm:t>
        <a:bodyPr/>
        <a:lstStyle/>
        <a:p>
          <a:endParaRPr lang="zh-CN" altLang="en-US"/>
        </a:p>
      </dgm:t>
    </dgm:pt>
    <dgm:pt modelId="{9CBC963F-C973-4ED1-9AFC-6F121F5A8A6A}" type="pres">
      <dgm:prSet presAssocID="{AA9A0AE6-F0AF-49F1-9C59-DEA2EDACC45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E29D61-F12F-4391-B096-CE234783595B}" type="pres">
      <dgm:prSet presAssocID="{BE924BB5-195B-47EF-BA73-34795E0CA452}" presName="linNode" presStyleCnt="0"/>
      <dgm:spPr/>
    </dgm:pt>
    <dgm:pt modelId="{30986EA6-2FAC-47C8-AA52-5FFC8D9E68F5}" type="pres">
      <dgm:prSet presAssocID="{BE924BB5-195B-47EF-BA73-34795E0CA452}" presName="parentText" presStyleLbl="node1" presStyleIdx="0" presStyleCnt="5" custScaleX="7260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1AA137-2B31-4F37-A0D4-668FA0DC7A09}" type="pres">
      <dgm:prSet presAssocID="{BE924BB5-195B-47EF-BA73-34795E0CA452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CB7BC7-6366-4147-95A7-D337A6F7B414}" type="pres">
      <dgm:prSet presAssocID="{C1D598E6-EAF9-4A2E-AAE3-F5A5811228C8}" presName="sp" presStyleCnt="0"/>
      <dgm:spPr/>
    </dgm:pt>
    <dgm:pt modelId="{3B87589B-66AB-4C05-879C-CDFBE39836AB}" type="pres">
      <dgm:prSet presAssocID="{E73D2D87-BC08-40B5-8C62-DA2061419F57}" presName="linNode" presStyleCnt="0"/>
      <dgm:spPr/>
    </dgm:pt>
    <dgm:pt modelId="{A439F5D5-C27B-4DCA-87B1-9DD1F775EBE2}" type="pres">
      <dgm:prSet presAssocID="{E73D2D87-BC08-40B5-8C62-DA2061419F57}" presName="parentText" presStyleLbl="node1" presStyleIdx="1" presStyleCnt="5" custScaleX="7260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7C1AC3-8614-4FDC-B072-4607264BDDC6}" type="pres">
      <dgm:prSet presAssocID="{E73D2D87-BC08-40B5-8C62-DA2061419F57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F21F34-E782-4993-991B-747D6A498FB5}" type="pres">
      <dgm:prSet presAssocID="{5E294C07-46A8-45BB-95E2-B116F08DEEA1}" presName="sp" presStyleCnt="0"/>
      <dgm:spPr/>
    </dgm:pt>
    <dgm:pt modelId="{31D5543A-A295-47AC-BE78-E6B4DAB6BC09}" type="pres">
      <dgm:prSet presAssocID="{0B4E96F0-792B-4999-9DFC-D08589FB5749}" presName="linNode" presStyleCnt="0"/>
      <dgm:spPr/>
    </dgm:pt>
    <dgm:pt modelId="{7BA64675-15CF-4284-B77A-3C05569FEC8C}" type="pres">
      <dgm:prSet presAssocID="{0B4E96F0-792B-4999-9DFC-D08589FB5749}" presName="parentText" presStyleLbl="node1" presStyleIdx="2" presStyleCnt="5" custScaleX="7260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657C23-0CBA-490B-885D-9856D6D27427}" type="pres">
      <dgm:prSet presAssocID="{0B4E96F0-792B-4999-9DFC-D08589FB5749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37C5D2-F248-41E3-9894-87C49E71E49D}" type="pres">
      <dgm:prSet presAssocID="{90A858DA-5DBA-4E4C-BA85-B4346A7299C3}" presName="sp" presStyleCnt="0"/>
      <dgm:spPr/>
    </dgm:pt>
    <dgm:pt modelId="{C0ACAFC2-0DF4-45BF-A4BD-909C28EAB629}" type="pres">
      <dgm:prSet presAssocID="{A225BDD3-7EC2-4835-B6AA-C207DAD954CC}" presName="linNode" presStyleCnt="0"/>
      <dgm:spPr/>
    </dgm:pt>
    <dgm:pt modelId="{E5CDF86E-23E9-4ED3-A28D-E00FB967B9E2}" type="pres">
      <dgm:prSet presAssocID="{A225BDD3-7EC2-4835-B6AA-C207DAD954CC}" presName="parentText" presStyleLbl="node1" presStyleIdx="3" presStyleCnt="5" custScaleX="7260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ECEFEA-2C5D-426E-A7DB-7B457ED0D122}" type="pres">
      <dgm:prSet presAssocID="{A225BDD3-7EC2-4835-B6AA-C207DAD954CC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F585BE-5E59-4D78-8D07-CCE53B28CAD8}" type="pres">
      <dgm:prSet presAssocID="{93FC0332-5789-4888-A6BB-51829520D785}" presName="sp" presStyleCnt="0"/>
      <dgm:spPr/>
    </dgm:pt>
    <dgm:pt modelId="{D1A36163-7AA0-4774-A854-D7276B4DBB8B}" type="pres">
      <dgm:prSet presAssocID="{FB7B779E-7818-49C5-BE4E-89A2121A3A1A}" presName="linNode" presStyleCnt="0"/>
      <dgm:spPr/>
    </dgm:pt>
    <dgm:pt modelId="{4B2FADCB-3DF5-4FDA-8BF3-5EBCED56B7D5}" type="pres">
      <dgm:prSet presAssocID="{FB7B779E-7818-49C5-BE4E-89A2121A3A1A}" presName="parentText" presStyleLbl="node1" presStyleIdx="4" presStyleCnt="5" custScaleX="7260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FCF608-F41F-43CF-8295-49778AF69E4A}" type="pres">
      <dgm:prSet presAssocID="{FB7B779E-7818-49C5-BE4E-89A2121A3A1A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5E7F6DB-2648-4CF8-BFD6-74B42E783C48}" srcId="{AA9A0AE6-F0AF-49F1-9C59-DEA2EDACC456}" destId="{BE924BB5-195B-47EF-BA73-34795E0CA452}" srcOrd="0" destOrd="0" parTransId="{D1D45516-CDB8-4319-8029-17FC64D7100C}" sibTransId="{C1D598E6-EAF9-4A2E-AAE3-F5A5811228C8}"/>
    <dgm:cxn modelId="{377962D4-4744-4ED6-BC1D-C331ED7B516A}" srcId="{BE924BB5-195B-47EF-BA73-34795E0CA452}" destId="{AA94D223-5D29-4BB2-B7D1-CC8550F7E53E}" srcOrd="0" destOrd="0" parTransId="{1E38F41C-F1AE-4405-8596-AE3F10E2E22A}" sibTransId="{255E3DA5-BA25-4081-A737-A4EBFB797586}"/>
    <dgm:cxn modelId="{C984CA28-E8D7-49E2-BD61-EB0011844ED2}" srcId="{BE924BB5-195B-47EF-BA73-34795E0CA452}" destId="{EC4A0F97-6E54-4762-AC99-A9B12B68545D}" srcOrd="1" destOrd="0" parTransId="{144CC806-3ACA-44C6-84CD-2699CC4A9C96}" sibTransId="{6FE6985C-AD50-4C31-A5FC-1029E0CB4FC4}"/>
    <dgm:cxn modelId="{38FEF67A-616C-48A2-84BE-F58A1AD8745E}" srcId="{AA9A0AE6-F0AF-49F1-9C59-DEA2EDACC456}" destId="{E73D2D87-BC08-40B5-8C62-DA2061419F57}" srcOrd="1" destOrd="0" parTransId="{90A6618B-5292-425A-A07E-CACBAEF67770}" sibTransId="{5E294C07-46A8-45BB-95E2-B116F08DEEA1}"/>
    <dgm:cxn modelId="{F659BCA4-AC00-4889-8E6D-B187B5D90101}" srcId="{E73D2D87-BC08-40B5-8C62-DA2061419F57}" destId="{D1D53CE7-A0B6-444E-9AEB-27D115B1CCB3}" srcOrd="0" destOrd="1" parTransId="{D0B577FB-2823-4966-A4A2-0FC95CB09FF8}" sibTransId="{75017FD6-107C-4742-85E6-FD4294EB7461}"/>
    <dgm:cxn modelId="{7B8F9517-31DE-43E4-813B-D3C3CFB4E714}" srcId="{E73D2D87-BC08-40B5-8C62-DA2061419F57}" destId="{CB4A06E0-A8C9-4645-A6C2-2813D7D431B9}" srcOrd="1" destOrd="1" parTransId="{4569A003-8BFF-4444-8BED-D23E3ADB2928}" sibTransId="{FFD36FF0-3609-4F88-ABF9-50455030917F}"/>
    <dgm:cxn modelId="{CBAF6814-132A-4426-9C04-7D296F3F978C}" srcId="{AA9A0AE6-F0AF-49F1-9C59-DEA2EDACC456}" destId="{0B4E96F0-792B-4999-9DFC-D08589FB5749}" srcOrd="2" destOrd="0" parTransId="{A8ED9A0F-0C3A-47F4-9550-92CBE0978CE4}" sibTransId="{90A858DA-5DBA-4E4C-BA85-B4346A7299C3}"/>
    <dgm:cxn modelId="{5F8575D1-CD60-4B43-BC7D-B4CF5B39EFE0}" srcId="{0B4E96F0-792B-4999-9DFC-D08589FB5749}" destId="{370AE093-D94D-413C-94B2-53E8C20E102B}" srcOrd="0" destOrd="2" parTransId="{6C67360D-1E90-40AD-90FF-C92EBD2F8972}" sibTransId="{36B423B6-3631-4922-8791-799E1F24BD24}"/>
    <dgm:cxn modelId="{1E381BEA-0CE3-4843-BC62-954231098E49}" srcId="{0B4E96F0-792B-4999-9DFC-D08589FB5749}" destId="{6BBD339A-5AB5-4657-9939-47A40B1BE29F}" srcOrd="1" destOrd="2" parTransId="{752F81F2-DF91-4D27-A90E-2AE6BC592B90}" sibTransId="{3C01523E-79DF-4348-B90B-F74D94724E21}"/>
    <dgm:cxn modelId="{58732C42-4773-410B-867E-F3CA09E891A8}" srcId="{AA9A0AE6-F0AF-49F1-9C59-DEA2EDACC456}" destId="{A225BDD3-7EC2-4835-B6AA-C207DAD954CC}" srcOrd="3" destOrd="0" parTransId="{10B6F7B3-646A-4052-98A8-A2A7EA20CE78}" sibTransId="{93FC0332-5789-4888-A6BB-51829520D785}"/>
    <dgm:cxn modelId="{AEF127EE-9FE3-48FD-9889-418A112B0633}" srcId="{A225BDD3-7EC2-4835-B6AA-C207DAD954CC}" destId="{CBC9E2BD-244E-4961-A69A-0956218D1A4D}" srcOrd="0" destOrd="3" parTransId="{A8E919FF-721D-4D38-B123-06C3385DDFB5}" sibTransId="{67ACD8E7-D66F-4B49-A31F-6DF1D3F8F53B}"/>
    <dgm:cxn modelId="{4F7FF88E-7402-4AB9-A8CC-73D494658CF7}" srcId="{AA9A0AE6-F0AF-49F1-9C59-DEA2EDACC456}" destId="{FB7B779E-7818-49C5-BE4E-89A2121A3A1A}" srcOrd="4" destOrd="0" parTransId="{221FBAEA-F34B-4E71-8BDC-E3F07232A2B0}" sibTransId="{41748A3C-9C65-4243-A66E-A04F820E36BA}"/>
    <dgm:cxn modelId="{5A7B430C-B627-4BCA-A385-D32ED48B9EC4}" srcId="{FB7B779E-7818-49C5-BE4E-89A2121A3A1A}" destId="{901D49EE-0D4E-4818-B418-BBD513F1B8C2}" srcOrd="0" destOrd="4" parTransId="{1F393C63-B976-4137-B271-4640F7471CF1}" sibTransId="{0F288D93-2871-478E-9511-7D3571BDD022}"/>
    <dgm:cxn modelId="{4DBD35B7-9621-4D99-874C-2BB14FC51890}" srcId="{FB7B779E-7818-49C5-BE4E-89A2121A3A1A}" destId="{F4FC7AD5-8A25-4828-9277-1A251C0F63D1}" srcOrd="1" destOrd="4" parTransId="{B55FC6FA-C2BB-4E34-98E1-16CE3A5E3E0C}" sibTransId="{2E68A0E2-67B6-4DFB-8F3A-6213ABD66F32}"/>
    <dgm:cxn modelId="{27816116-0CBE-4AF2-B978-F8BD088BBE85}" type="presOf" srcId="{AA9A0AE6-F0AF-49F1-9C59-DEA2EDACC456}" destId="{9CBC963F-C973-4ED1-9AFC-6F121F5A8A6A}" srcOrd="0" destOrd="0" presId="urn:microsoft.com/office/officeart/2005/8/layout/vList5"/>
    <dgm:cxn modelId="{C39C3203-9734-4703-ABA8-79FB480694D1}" type="presParOf" srcId="{9CBC963F-C973-4ED1-9AFC-6F121F5A8A6A}" destId="{6DE29D61-F12F-4391-B096-CE234783595B}" srcOrd="0" destOrd="0" presId="urn:microsoft.com/office/officeart/2005/8/layout/vList5"/>
    <dgm:cxn modelId="{88122F5D-0CE7-403F-9453-0470FAF29EAF}" type="presParOf" srcId="{6DE29D61-F12F-4391-B096-CE234783595B}" destId="{30986EA6-2FAC-47C8-AA52-5FFC8D9E68F5}" srcOrd="0" destOrd="0" presId="urn:microsoft.com/office/officeart/2005/8/layout/vList5"/>
    <dgm:cxn modelId="{81CDB2AD-1541-462F-988C-67D4B6506A11}" type="presOf" srcId="{BE924BB5-195B-47EF-BA73-34795E0CA452}" destId="{30986EA6-2FAC-47C8-AA52-5FFC8D9E68F5}" srcOrd="0" destOrd="0" presId="urn:microsoft.com/office/officeart/2005/8/layout/vList5"/>
    <dgm:cxn modelId="{FFF01F2D-900C-4D17-A348-A10929E81F6E}" type="presParOf" srcId="{6DE29D61-F12F-4391-B096-CE234783595B}" destId="{7F1AA137-2B31-4F37-A0D4-668FA0DC7A09}" srcOrd="1" destOrd="0" presId="urn:microsoft.com/office/officeart/2005/8/layout/vList5"/>
    <dgm:cxn modelId="{A4E2404A-4272-419A-9797-277A5BE73E54}" type="presOf" srcId="{AA94D223-5D29-4BB2-B7D1-CC8550F7E53E}" destId="{7F1AA137-2B31-4F37-A0D4-668FA0DC7A09}" srcOrd="0" destOrd="0" presId="urn:microsoft.com/office/officeart/2005/8/layout/vList5"/>
    <dgm:cxn modelId="{D3AE0183-63D8-434D-8150-A0A18FEF0D1B}" type="presOf" srcId="{EC4A0F97-6E54-4762-AC99-A9B12B68545D}" destId="{7F1AA137-2B31-4F37-A0D4-668FA0DC7A09}" srcOrd="0" destOrd="1" presId="urn:microsoft.com/office/officeart/2005/8/layout/vList5"/>
    <dgm:cxn modelId="{5FCB6E23-DCCB-4B3B-9B58-67894F095431}" type="presParOf" srcId="{9CBC963F-C973-4ED1-9AFC-6F121F5A8A6A}" destId="{17CB7BC7-6366-4147-95A7-D337A6F7B414}" srcOrd="1" destOrd="0" presId="urn:microsoft.com/office/officeart/2005/8/layout/vList5"/>
    <dgm:cxn modelId="{1060874A-8EA1-44B7-B9E0-3FD449671A53}" type="presParOf" srcId="{9CBC963F-C973-4ED1-9AFC-6F121F5A8A6A}" destId="{3B87589B-66AB-4C05-879C-CDFBE39836AB}" srcOrd="2" destOrd="0" presId="urn:microsoft.com/office/officeart/2005/8/layout/vList5"/>
    <dgm:cxn modelId="{CCC64C97-3E1E-4350-AD5C-732C0556DA25}" type="presParOf" srcId="{3B87589B-66AB-4C05-879C-CDFBE39836AB}" destId="{A439F5D5-C27B-4DCA-87B1-9DD1F775EBE2}" srcOrd="0" destOrd="2" presId="urn:microsoft.com/office/officeart/2005/8/layout/vList5"/>
    <dgm:cxn modelId="{D847CE8E-6756-42AC-8834-2E98369CCA9B}" type="presOf" srcId="{E73D2D87-BC08-40B5-8C62-DA2061419F57}" destId="{A439F5D5-C27B-4DCA-87B1-9DD1F775EBE2}" srcOrd="0" destOrd="0" presId="urn:microsoft.com/office/officeart/2005/8/layout/vList5"/>
    <dgm:cxn modelId="{BC62EE5E-FC94-47AF-84EA-F2123EE6BB38}" type="presParOf" srcId="{3B87589B-66AB-4C05-879C-CDFBE39836AB}" destId="{6C7C1AC3-8614-4FDC-B072-4607264BDDC6}" srcOrd="1" destOrd="2" presId="urn:microsoft.com/office/officeart/2005/8/layout/vList5"/>
    <dgm:cxn modelId="{3DA06B6A-A27B-4084-81C5-A4918E341CC8}" type="presOf" srcId="{D1D53CE7-A0B6-444E-9AEB-27D115B1CCB3}" destId="{6C7C1AC3-8614-4FDC-B072-4607264BDDC6}" srcOrd="0" destOrd="0" presId="urn:microsoft.com/office/officeart/2005/8/layout/vList5"/>
    <dgm:cxn modelId="{797E1E78-D0FC-4CDE-A802-C1DA6402EC0F}" type="presOf" srcId="{CB4A06E0-A8C9-4645-A6C2-2813D7D431B9}" destId="{6C7C1AC3-8614-4FDC-B072-4607264BDDC6}" srcOrd="0" destOrd="1" presId="urn:microsoft.com/office/officeart/2005/8/layout/vList5"/>
    <dgm:cxn modelId="{52CBF7E8-9C47-41C1-B502-DF177AA680FF}" type="presParOf" srcId="{9CBC963F-C973-4ED1-9AFC-6F121F5A8A6A}" destId="{46F21F34-E782-4993-991B-747D6A498FB5}" srcOrd="3" destOrd="0" presId="urn:microsoft.com/office/officeart/2005/8/layout/vList5"/>
    <dgm:cxn modelId="{BEFBAED0-9CF1-435D-9C48-CA809379EF0C}" type="presParOf" srcId="{9CBC963F-C973-4ED1-9AFC-6F121F5A8A6A}" destId="{31D5543A-A295-47AC-BE78-E6B4DAB6BC09}" srcOrd="4" destOrd="0" presId="urn:microsoft.com/office/officeart/2005/8/layout/vList5"/>
    <dgm:cxn modelId="{495AB591-883F-4584-A07F-C6BBEC380E70}" type="presParOf" srcId="{31D5543A-A295-47AC-BE78-E6B4DAB6BC09}" destId="{7BA64675-15CF-4284-B77A-3C05569FEC8C}" srcOrd="0" destOrd="4" presId="urn:microsoft.com/office/officeart/2005/8/layout/vList5"/>
    <dgm:cxn modelId="{761587CD-D148-4A29-8F77-E665E651577E}" type="presOf" srcId="{0B4E96F0-792B-4999-9DFC-D08589FB5749}" destId="{7BA64675-15CF-4284-B77A-3C05569FEC8C}" srcOrd="0" destOrd="0" presId="urn:microsoft.com/office/officeart/2005/8/layout/vList5"/>
    <dgm:cxn modelId="{DF26D90B-843E-43B2-9974-F9274D005697}" type="presParOf" srcId="{31D5543A-A295-47AC-BE78-E6B4DAB6BC09}" destId="{5D657C23-0CBA-490B-885D-9856D6D27427}" srcOrd="1" destOrd="4" presId="urn:microsoft.com/office/officeart/2005/8/layout/vList5"/>
    <dgm:cxn modelId="{945A135F-F910-4A23-B4B9-87C7EE2027D5}" type="presOf" srcId="{370AE093-D94D-413C-94B2-53E8C20E102B}" destId="{5D657C23-0CBA-490B-885D-9856D6D27427}" srcOrd="0" destOrd="0" presId="urn:microsoft.com/office/officeart/2005/8/layout/vList5"/>
    <dgm:cxn modelId="{BAF13A87-3940-4D51-892D-21D974591F26}" type="presOf" srcId="{6BBD339A-5AB5-4657-9939-47A40B1BE29F}" destId="{5D657C23-0CBA-490B-885D-9856D6D27427}" srcOrd="0" destOrd="1" presId="urn:microsoft.com/office/officeart/2005/8/layout/vList5"/>
    <dgm:cxn modelId="{A68481F1-D1E4-4B57-A9F5-FAE04D2EBA16}" type="presParOf" srcId="{9CBC963F-C973-4ED1-9AFC-6F121F5A8A6A}" destId="{2537C5D2-F248-41E3-9894-87C49E71E49D}" srcOrd="5" destOrd="0" presId="urn:microsoft.com/office/officeart/2005/8/layout/vList5"/>
    <dgm:cxn modelId="{44E6DC22-1082-4C16-A089-D951E30808A4}" type="presParOf" srcId="{9CBC963F-C973-4ED1-9AFC-6F121F5A8A6A}" destId="{C0ACAFC2-0DF4-45BF-A4BD-909C28EAB629}" srcOrd="6" destOrd="0" presId="urn:microsoft.com/office/officeart/2005/8/layout/vList5"/>
    <dgm:cxn modelId="{E78700A9-EC37-4138-88E9-F69845B80421}" type="presParOf" srcId="{C0ACAFC2-0DF4-45BF-A4BD-909C28EAB629}" destId="{E5CDF86E-23E9-4ED3-A28D-E00FB967B9E2}" srcOrd="0" destOrd="6" presId="urn:microsoft.com/office/officeart/2005/8/layout/vList5"/>
    <dgm:cxn modelId="{0B7C5940-3D1E-457C-ACB0-49372EA876E6}" type="presOf" srcId="{A225BDD3-7EC2-4835-B6AA-C207DAD954CC}" destId="{E5CDF86E-23E9-4ED3-A28D-E00FB967B9E2}" srcOrd="0" destOrd="0" presId="urn:microsoft.com/office/officeart/2005/8/layout/vList5"/>
    <dgm:cxn modelId="{3A45795A-05AA-4E74-879C-425068F502A3}" type="presParOf" srcId="{C0ACAFC2-0DF4-45BF-A4BD-909C28EAB629}" destId="{F6ECEFEA-2C5D-426E-A7DB-7B457ED0D122}" srcOrd="1" destOrd="6" presId="urn:microsoft.com/office/officeart/2005/8/layout/vList5"/>
    <dgm:cxn modelId="{4C7B9784-6E50-4A4F-A073-4641C78F6E0D}" type="presOf" srcId="{CBC9E2BD-244E-4961-A69A-0956218D1A4D}" destId="{F6ECEFEA-2C5D-426E-A7DB-7B457ED0D122}" srcOrd="0" destOrd="0" presId="urn:microsoft.com/office/officeart/2005/8/layout/vList5"/>
    <dgm:cxn modelId="{F13847C3-289B-485F-B381-52C36361E0FE}" type="presParOf" srcId="{9CBC963F-C973-4ED1-9AFC-6F121F5A8A6A}" destId="{96F585BE-5E59-4D78-8D07-CCE53B28CAD8}" srcOrd="7" destOrd="0" presId="urn:microsoft.com/office/officeart/2005/8/layout/vList5"/>
    <dgm:cxn modelId="{6A690942-7D3E-47E0-AB97-C5F48F7C7655}" type="presParOf" srcId="{9CBC963F-C973-4ED1-9AFC-6F121F5A8A6A}" destId="{D1A36163-7AA0-4774-A854-D7276B4DBB8B}" srcOrd="8" destOrd="0" presId="urn:microsoft.com/office/officeart/2005/8/layout/vList5"/>
    <dgm:cxn modelId="{E43B9B3B-E7EF-4CFA-B53F-943F48E3AF89}" type="presParOf" srcId="{D1A36163-7AA0-4774-A854-D7276B4DBB8B}" destId="{4B2FADCB-3DF5-4FDA-8BF3-5EBCED56B7D5}" srcOrd="0" destOrd="8" presId="urn:microsoft.com/office/officeart/2005/8/layout/vList5"/>
    <dgm:cxn modelId="{8E041650-0EA3-46D1-BAF3-9AB454BA8DDB}" type="presOf" srcId="{FB7B779E-7818-49C5-BE4E-89A2121A3A1A}" destId="{4B2FADCB-3DF5-4FDA-8BF3-5EBCED56B7D5}" srcOrd="0" destOrd="0" presId="urn:microsoft.com/office/officeart/2005/8/layout/vList5"/>
    <dgm:cxn modelId="{BD40DF9D-0998-4F9C-B2E5-A8BBD5FEC836}" type="presParOf" srcId="{D1A36163-7AA0-4774-A854-D7276B4DBB8B}" destId="{30FCF608-F41F-43CF-8295-49778AF69E4A}" srcOrd="1" destOrd="8" presId="urn:microsoft.com/office/officeart/2005/8/layout/vList5"/>
    <dgm:cxn modelId="{677B9CA5-23E7-48B5-98BC-0930A4571C21}" type="presOf" srcId="{901D49EE-0D4E-4818-B418-BBD513F1B8C2}" destId="{30FCF608-F41F-43CF-8295-49778AF69E4A}" srcOrd="0" destOrd="0" presId="urn:microsoft.com/office/officeart/2005/8/layout/vList5"/>
    <dgm:cxn modelId="{4EC7959D-1427-4BC9-9598-34C404242C2E}" type="presOf" srcId="{F4FC7AD5-8A25-4828-9277-1A251C0F63D1}" destId="{30FCF608-F41F-43CF-8295-49778AF69E4A}" srcOrd="0" destOrd="1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5D3791-4A93-4308-ABFB-DDF9CFC87E3F}">
      <dsp:nvSpPr>
        <dsp:cNvPr id="0" name=""/>
        <dsp:cNvSpPr/>
      </dsp:nvSpPr>
      <dsp:spPr>
        <a:xfrm>
          <a:off x="25249" y="307"/>
          <a:ext cx="1354461" cy="677230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b="1" kern="1200" dirty="0" smtClean="0"/>
            <a:t>设值注入</a:t>
          </a:r>
          <a:endParaRPr lang="zh-CN" altLang="en-US" sz="2300" b="1" kern="1200" dirty="0"/>
        </a:p>
      </dsp:txBody>
      <dsp:txXfrm>
        <a:off x="45084" y="20142"/>
        <a:ext cx="1314791" cy="637560"/>
      </dsp:txXfrm>
    </dsp:sp>
    <dsp:sp modelId="{F9FE8B2D-4711-4D26-900D-F1D8BC7BACA5}">
      <dsp:nvSpPr>
        <dsp:cNvPr id="0" name=""/>
        <dsp:cNvSpPr/>
      </dsp:nvSpPr>
      <dsp:spPr>
        <a:xfrm>
          <a:off x="160695" y="677538"/>
          <a:ext cx="135446" cy="507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7923"/>
              </a:lnTo>
              <a:lnTo>
                <a:pt x="135446" y="5079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D2B8F1-E4A4-42AD-92D7-5733C2CA569C}">
      <dsp:nvSpPr>
        <dsp:cNvPr id="0" name=""/>
        <dsp:cNvSpPr/>
      </dsp:nvSpPr>
      <dsp:spPr>
        <a:xfrm>
          <a:off x="296142" y="846846"/>
          <a:ext cx="2428853" cy="6772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通过</a:t>
          </a:r>
          <a:r>
            <a:rPr lang="en-US" altLang="zh-CN" sz="1900" kern="1200" dirty="0" smtClean="0"/>
            <a:t>setter</a:t>
          </a:r>
          <a:r>
            <a:rPr lang="zh-CN" altLang="en-US" sz="1900" kern="1200" dirty="0" smtClean="0"/>
            <a:t>访问器实现</a:t>
          </a:r>
          <a:endParaRPr lang="zh-CN" altLang="en-US" sz="1900" kern="1200" dirty="0"/>
        </a:p>
      </dsp:txBody>
      <dsp:txXfrm>
        <a:off x="315977" y="866681"/>
        <a:ext cx="2389183" cy="637560"/>
      </dsp:txXfrm>
    </dsp:sp>
    <dsp:sp modelId="{A421C56F-503B-4F46-AB87-F0F2B115D7BC}">
      <dsp:nvSpPr>
        <dsp:cNvPr id="0" name=""/>
        <dsp:cNvSpPr/>
      </dsp:nvSpPr>
      <dsp:spPr>
        <a:xfrm>
          <a:off x="160695" y="677538"/>
          <a:ext cx="145761" cy="2194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4268"/>
              </a:lnTo>
              <a:lnTo>
                <a:pt x="145761" y="21942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480DD8-6263-4045-BCC8-6CD6D577051E}">
      <dsp:nvSpPr>
        <dsp:cNvPr id="0" name=""/>
        <dsp:cNvSpPr/>
      </dsp:nvSpPr>
      <dsp:spPr>
        <a:xfrm>
          <a:off x="306457" y="2533191"/>
          <a:ext cx="1083569" cy="6772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时效性差</a:t>
          </a:r>
          <a:endParaRPr lang="zh-CN" altLang="en-US" sz="1900" kern="1200" dirty="0"/>
        </a:p>
      </dsp:txBody>
      <dsp:txXfrm>
        <a:off x="326292" y="2553026"/>
        <a:ext cx="1043899" cy="637560"/>
      </dsp:txXfrm>
    </dsp:sp>
    <dsp:sp modelId="{AB471DBE-2FE9-44FB-9F81-6090E58D6FE2}">
      <dsp:nvSpPr>
        <dsp:cNvPr id="0" name=""/>
        <dsp:cNvSpPr/>
      </dsp:nvSpPr>
      <dsp:spPr>
        <a:xfrm>
          <a:off x="160695" y="677538"/>
          <a:ext cx="145761" cy="13350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5086"/>
              </a:lnTo>
              <a:lnTo>
                <a:pt x="145761" y="133508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756D11-101B-4FAC-86FD-A8F95812548E}">
      <dsp:nvSpPr>
        <dsp:cNvPr id="0" name=""/>
        <dsp:cNvSpPr/>
      </dsp:nvSpPr>
      <dsp:spPr>
        <a:xfrm>
          <a:off x="306457" y="1674009"/>
          <a:ext cx="3694072" cy="6772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灵活性好，但</a:t>
          </a:r>
          <a:r>
            <a:rPr lang="en-US" altLang="zh-CN" sz="1900" kern="1200" dirty="0" smtClean="0"/>
            <a:t>setter</a:t>
          </a:r>
          <a:r>
            <a:rPr lang="zh-CN" altLang="en-US" sz="1900" kern="1200" dirty="0" smtClean="0"/>
            <a:t>方法数量较多</a:t>
          </a:r>
          <a:endParaRPr lang="zh-CN" altLang="en-US" sz="1900" kern="1200" dirty="0"/>
        </a:p>
      </dsp:txBody>
      <dsp:txXfrm>
        <a:off x="326292" y="1693844"/>
        <a:ext cx="3654402" cy="637560"/>
      </dsp:txXfrm>
    </dsp:sp>
    <dsp:sp modelId="{CBD5092B-B881-4816-BC72-631B633B4C91}">
      <dsp:nvSpPr>
        <dsp:cNvPr id="0" name=""/>
        <dsp:cNvSpPr/>
      </dsp:nvSpPr>
      <dsp:spPr>
        <a:xfrm>
          <a:off x="160695" y="677538"/>
          <a:ext cx="135446" cy="30475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7538"/>
              </a:lnTo>
              <a:lnTo>
                <a:pt x="135446" y="304753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05C3F4-FEE0-4234-A972-B619B34F74E2}">
      <dsp:nvSpPr>
        <dsp:cNvPr id="0" name=""/>
        <dsp:cNvSpPr/>
      </dsp:nvSpPr>
      <dsp:spPr>
        <a:xfrm>
          <a:off x="296142" y="3386461"/>
          <a:ext cx="2559932" cy="6772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通过无参构造实例化</a:t>
          </a:r>
          <a:endParaRPr lang="zh-CN" altLang="en-US" sz="1900" kern="1200" dirty="0"/>
        </a:p>
      </dsp:txBody>
      <dsp:txXfrm>
        <a:off x="315977" y="3406296"/>
        <a:ext cx="2520262" cy="637560"/>
      </dsp:txXfrm>
    </dsp:sp>
    <dsp:sp modelId="{8B3B2905-2CB9-4A8A-BFB3-440ECD5D3D16}">
      <dsp:nvSpPr>
        <dsp:cNvPr id="0" name=""/>
        <dsp:cNvSpPr/>
      </dsp:nvSpPr>
      <dsp:spPr>
        <a:xfrm>
          <a:off x="4057937" y="307"/>
          <a:ext cx="1354461" cy="677230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b="1" kern="1200" dirty="0" smtClean="0"/>
            <a:t>构造注入</a:t>
          </a:r>
          <a:endParaRPr lang="zh-CN" altLang="en-US" sz="2300" b="1" kern="1200" dirty="0"/>
        </a:p>
      </dsp:txBody>
      <dsp:txXfrm>
        <a:off x="4077772" y="20142"/>
        <a:ext cx="1314791" cy="637560"/>
      </dsp:txXfrm>
    </dsp:sp>
    <dsp:sp modelId="{9AA94C32-5644-4142-9B55-7BE5A398C60A}">
      <dsp:nvSpPr>
        <dsp:cNvPr id="0" name=""/>
        <dsp:cNvSpPr/>
      </dsp:nvSpPr>
      <dsp:spPr>
        <a:xfrm>
          <a:off x="4193383" y="677538"/>
          <a:ext cx="135446" cy="507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7923"/>
              </a:lnTo>
              <a:lnTo>
                <a:pt x="135446" y="5079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1680C0-582E-4E91-9A4E-CB8DE25127C1}">
      <dsp:nvSpPr>
        <dsp:cNvPr id="0" name=""/>
        <dsp:cNvSpPr/>
      </dsp:nvSpPr>
      <dsp:spPr>
        <a:xfrm>
          <a:off x="4328829" y="846846"/>
          <a:ext cx="2545813" cy="6772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smtClean="0"/>
            <a:t>通过构造方法实现</a:t>
          </a:r>
          <a:endParaRPr lang="zh-CN" altLang="en-US" sz="1900" kern="1200" dirty="0"/>
        </a:p>
      </dsp:txBody>
      <dsp:txXfrm>
        <a:off x="4348664" y="866681"/>
        <a:ext cx="2506143" cy="637560"/>
      </dsp:txXfrm>
    </dsp:sp>
    <dsp:sp modelId="{40A828A2-02AD-4F69-8058-00DB623E2048}">
      <dsp:nvSpPr>
        <dsp:cNvPr id="0" name=""/>
        <dsp:cNvSpPr/>
      </dsp:nvSpPr>
      <dsp:spPr>
        <a:xfrm>
          <a:off x="4193383" y="677538"/>
          <a:ext cx="136410" cy="2194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4268"/>
              </a:lnTo>
              <a:lnTo>
                <a:pt x="136410" y="21942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46210B-6376-4E8E-B331-13B80EA171EF}">
      <dsp:nvSpPr>
        <dsp:cNvPr id="0" name=""/>
        <dsp:cNvSpPr/>
      </dsp:nvSpPr>
      <dsp:spPr>
        <a:xfrm>
          <a:off x="4329793" y="2533191"/>
          <a:ext cx="1083569" cy="6772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时效性好</a:t>
          </a:r>
          <a:endParaRPr lang="zh-CN" altLang="en-US" sz="1900" kern="1200" dirty="0"/>
        </a:p>
      </dsp:txBody>
      <dsp:txXfrm>
        <a:off x="4349628" y="2553026"/>
        <a:ext cx="1043899" cy="637560"/>
      </dsp:txXfrm>
    </dsp:sp>
    <dsp:sp modelId="{1EF82AAB-AFE1-48E9-A6FA-2FDE58C07D66}">
      <dsp:nvSpPr>
        <dsp:cNvPr id="0" name=""/>
        <dsp:cNvSpPr/>
      </dsp:nvSpPr>
      <dsp:spPr>
        <a:xfrm>
          <a:off x="4193383" y="677538"/>
          <a:ext cx="136410" cy="13350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5086"/>
              </a:lnTo>
              <a:lnTo>
                <a:pt x="136410" y="133508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41C921-00A8-4FD1-9389-CD1E9CA1EC70}">
      <dsp:nvSpPr>
        <dsp:cNvPr id="0" name=""/>
        <dsp:cNvSpPr/>
      </dsp:nvSpPr>
      <dsp:spPr>
        <a:xfrm>
          <a:off x="4329793" y="1674009"/>
          <a:ext cx="3504100" cy="6772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灵活性差，仅靠重载限制太多</a:t>
          </a:r>
          <a:endParaRPr lang="zh-CN" altLang="en-US" sz="1900" kern="1200" dirty="0"/>
        </a:p>
      </dsp:txBody>
      <dsp:txXfrm>
        <a:off x="4349628" y="1693844"/>
        <a:ext cx="3464430" cy="637560"/>
      </dsp:txXfrm>
    </dsp:sp>
    <dsp:sp modelId="{ED4A1BEF-DD32-48D5-9DBE-ADD6C6E3BCFA}">
      <dsp:nvSpPr>
        <dsp:cNvPr id="0" name=""/>
        <dsp:cNvSpPr/>
      </dsp:nvSpPr>
      <dsp:spPr>
        <a:xfrm>
          <a:off x="4193383" y="677538"/>
          <a:ext cx="135446" cy="30475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7538"/>
              </a:lnTo>
              <a:lnTo>
                <a:pt x="135446" y="304753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36FE4A-3290-401F-973B-35908DF367AE}">
      <dsp:nvSpPr>
        <dsp:cNvPr id="0" name=""/>
        <dsp:cNvSpPr/>
      </dsp:nvSpPr>
      <dsp:spPr>
        <a:xfrm>
          <a:off x="4328829" y="3386461"/>
          <a:ext cx="2825732" cy="6772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通过匹配</a:t>
          </a:r>
          <a:r>
            <a:rPr lang="zh-CN" altLang="en-US" sz="1900" kern="1200" smtClean="0"/>
            <a:t>的构造方法实例化</a:t>
          </a:r>
          <a:r>
            <a:rPr lang="zh-CN" altLang="en-US" sz="1900" kern="1200" dirty="0" smtClean="0"/>
            <a:t>，但建议保留无参构造</a:t>
          </a:r>
          <a:endParaRPr lang="zh-CN" altLang="en-US" sz="1900" kern="1200" dirty="0"/>
        </a:p>
      </dsp:txBody>
      <dsp:txXfrm>
        <a:off x="4348664" y="3406296"/>
        <a:ext cx="2786062" cy="6375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358114" cy="4643470"/>
        <a:chOff x="0" y="0"/>
        <a:chExt cx="7358114" cy="4643470"/>
      </a:xfrm>
    </dsp:grpSpPr>
    <dsp:sp modelId="{7F1AA137-2B31-4F37-A0D4-668FA0DC7A09}">
      <dsp:nvSpPr>
        <dsp:cNvPr id="4" name="同侧圆角矩形 3"/>
        <dsp:cNvSpPr/>
      </dsp:nvSpPr>
      <dsp:spPr bwMode="white">
        <a:xfrm rot="5400000">
          <a:off x="4283108" y="-1908109"/>
          <a:ext cx="714380" cy="4709193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lIns="57150" tIns="28575" rIns="57150" bIns="28575" anchor="ctr"/>
        <a:lstStyle>
          <a:lvl1pPr algn="l">
            <a:defRPr sz="15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dirty="0" smtClean="0">
              <a:solidFill>
                <a:schemeClr val="dk1"/>
              </a:solidFill>
            </a:rPr>
            <a:t>使用</a:t>
          </a:r>
          <a:r>
            <a:rPr lang="en-US" altLang="zh-CN" dirty="0" smtClean="0">
              <a:solidFill>
                <a:schemeClr val="dk1"/>
              </a:solidFill>
            </a:rPr>
            <a:t>&lt;value&gt;</a:t>
          </a:r>
          <a:r>
            <a:rPr lang="zh-CN" altLang="en-US" dirty="0" smtClean="0">
              <a:solidFill>
                <a:schemeClr val="dk1"/>
              </a:solidFill>
            </a:rPr>
            <a:t>标签实现</a:t>
          </a:r>
          <a:endParaRPr lang="zh-CN" altLang="en-US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dirty="0" smtClean="0">
              <a:solidFill>
                <a:schemeClr val="dk1"/>
              </a:solidFill>
            </a:rPr>
            <a:t>注意特殊字符的处理</a:t>
          </a:r>
          <a:endParaRPr lang="zh-CN" altLang="en-US" dirty="0">
            <a:solidFill>
              <a:schemeClr val="dk1"/>
            </a:solidFill>
          </a:endParaRPr>
        </a:p>
      </dsp:txBody>
      <dsp:txXfrm rot="5400000">
        <a:off x="4283108" y="-1908109"/>
        <a:ext cx="714380" cy="4709193"/>
      </dsp:txXfrm>
    </dsp:sp>
    <dsp:sp modelId="{30986EA6-2FAC-47C8-AA52-5FFC8D9E68F5}">
      <dsp:nvSpPr>
        <dsp:cNvPr id="3" name="圆角矩形 2"/>
        <dsp:cNvSpPr/>
      </dsp:nvSpPr>
      <dsp:spPr bwMode="white">
        <a:xfrm>
          <a:off x="362585" y="0"/>
          <a:ext cx="1923117" cy="892975"/>
        </a:xfrm>
        <a:prstGeom prst="roundRect">
          <a:avLst/>
        </a:prstGeom>
        <a:solidFill>
          <a:srgbClr val="0070C0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87630" tIns="43815" rIns="87630" bIns="43815" anchor="ctr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latin typeface="+mn-ea"/>
              <a:ea typeface="+mn-ea"/>
            </a:rPr>
            <a:t>注入直接量</a:t>
          </a:r>
          <a:endParaRPr lang="zh-CN" altLang="en-US" b="1" dirty="0">
            <a:latin typeface="+mn-ea"/>
            <a:ea typeface="+mn-ea"/>
          </a:endParaRPr>
        </a:p>
      </dsp:txBody>
      <dsp:txXfrm>
        <a:off x="362585" y="0"/>
        <a:ext cx="1923117" cy="892975"/>
      </dsp:txXfrm>
    </dsp:sp>
    <dsp:sp modelId="{6C7C1AC3-8614-4FDC-B072-4607264BDDC6}">
      <dsp:nvSpPr>
        <dsp:cNvPr id="6" name="同侧圆角矩形 5"/>
        <dsp:cNvSpPr/>
      </dsp:nvSpPr>
      <dsp:spPr bwMode="white">
        <a:xfrm rot="5400000">
          <a:off x="4283108" y="-970485"/>
          <a:ext cx="714380" cy="4709193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lIns="57150" tIns="28575" rIns="57150" bIns="28575" anchor="ctr"/>
        <a:lstStyle>
          <a:lvl1pPr algn="l">
            <a:defRPr sz="15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dirty="0" smtClean="0">
              <a:solidFill>
                <a:schemeClr val="dk1"/>
              </a:solidFill>
            </a:rPr>
            <a:t>使用</a:t>
          </a:r>
          <a:r>
            <a:rPr lang="en-US" altLang="zh-CN" dirty="0" smtClean="0">
              <a:solidFill>
                <a:schemeClr val="dk1"/>
              </a:solidFill>
            </a:rPr>
            <a:t>&lt;ref&gt;</a:t>
          </a:r>
          <a:r>
            <a:rPr lang="zh-CN" altLang="en-US" dirty="0" smtClean="0">
              <a:solidFill>
                <a:schemeClr val="dk1"/>
              </a:solidFill>
            </a:rPr>
            <a:t>标签实现</a:t>
          </a:r>
          <a:endParaRPr lang="zh-CN" altLang="en-US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dirty="0" smtClean="0">
              <a:solidFill>
                <a:schemeClr val="dk1"/>
              </a:solidFill>
            </a:rPr>
            <a:t>注意</a:t>
          </a:r>
          <a:r>
            <a:rPr lang="en-US" altLang="zh-CN" dirty="0" smtClean="0">
              <a:solidFill>
                <a:schemeClr val="dk1"/>
              </a:solidFill>
            </a:rPr>
            <a:t>bean</a:t>
          </a:r>
          <a:r>
            <a:rPr lang="zh-CN" altLang="en-US" dirty="0" smtClean="0">
              <a:solidFill>
                <a:schemeClr val="dk1"/>
              </a:solidFill>
            </a:rPr>
            <a:t>属性和 </a:t>
          </a:r>
          <a:r>
            <a:rPr lang="en-US" altLang="zh-CN" dirty="0" smtClean="0">
              <a:solidFill>
                <a:schemeClr val="dk1"/>
              </a:solidFill>
            </a:rPr>
            <a:t>local </a:t>
          </a:r>
          <a:r>
            <a:rPr lang="zh-CN" altLang="en-US" dirty="0" smtClean="0">
              <a:solidFill>
                <a:schemeClr val="dk1"/>
              </a:solidFill>
            </a:rPr>
            <a:t>属性的区别</a:t>
          </a:r>
          <a:endParaRPr lang="zh-CN" altLang="en-US" dirty="0">
            <a:solidFill>
              <a:schemeClr val="dk1"/>
            </a:solidFill>
          </a:endParaRPr>
        </a:p>
      </dsp:txBody>
      <dsp:txXfrm rot="5400000">
        <a:off x="4283108" y="-970485"/>
        <a:ext cx="714380" cy="4709193"/>
      </dsp:txXfrm>
    </dsp:sp>
    <dsp:sp modelId="{A439F5D5-C27B-4DCA-87B1-9DD1F775EBE2}">
      <dsp:nvSpPr>
        <dsp:cNvPr id="5" name="圆角矩形 4"/>
        <dsp:cNvSpPr/>
      </dsp:nvSpPr>
      <dsp:spPr bwMode="white">
        <a:xfrm>
          <a:off x="362585" y="937624"/>
          <a:ext cx="1923117" cy="892975"/>
        </a:xfrm>
        <a:prstGeom prst="roundRect">
          <a:avLst/>
        </a:prstGeom>
        <a:solidFill>
          <a:srgbClr val="0070C0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87630" tIns="43815" rIns="87630" bIns="43815" anchor="ctr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latin typeface="+mn-ea"/>
              <a:ea typeface="+mn-ea"/>
            </a:rPr>
            <a:t>引用</a:t>
          </a:r>
          <a:r>
            <a:rPr lang="en-US" altLang="zh-CN" b="1" dirty="0" smtClean="0">
              <a:latin typeface="+mn-ea"/>
              <a:ea typeface="+mn-ea"/>
            </a:rPr>
            <a:t>Bean</a:t>
          </a:r>
          <a:endParaRPr lang="zh-CN" altLang="en-US" b="1" dirty="0">
            <a:latin typeface="+mn-ea"/>
            <a:ea typeface="+mn-ea"/>
          </a:endParaRPr>
        </a:p>
      </dsp:txBody>
      <dsp:txXfrm>
        <a:off x="362585" y="937624"/>
        <a:ext cx="1923117" cy="892975"/>
      </dsp:txXfrm>
    </dsp:sp>
    <dsp:sp modelId="{5D657C23-0CBA-490B-885D-9856D6D27427}">
      <dsp:nvSpPr>
        <dsp:cNvPr id="8" name="同侧圆角矩形 7"/>
        <dsp:cNvSpPr/>
      </dsp:nvSpPr>
      <dsp:spPr bwMode="white">
        <a:xfrm rot="5400000">
          <a:off x="4283108" y="-32861"/>
          <a:ext cx="714380" cy="4709193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lIns="57150" tIns="28575" rIns="57150" bIns="28575" anchor="ctr"/>
        <a:lstStyle>
          <a:lvl1pPr algn="l">
            <a:defRPr sz="15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dirty="0" smtClean="0">
              <a:solidFill>
                <a:schemeClr val="dk1"/>
              </a:solidFill>
            </a:rPr>
            <a:t>&lt;property name="</a:t>
          </a:r>
          <a:r>
            <a:rPr lang="en-US" altLang="en-US" dirty="0" err="1" smtClean="0">
              <a:solidFill>
                <a:schemeClr val="dk1"/>
              </a:solidFill>
            </a:rPr>
            <a:t>dao</a:t>
          </a:r>
          <a:r>
            <a:rPr lang="en-US" altLang="en-US" dirty="0" smtClean="0">
              <a:solidFill>
                <a:schemeClr val="dk1"/>
              </a:solidFill>
            </a:rPr>
            <a:t>"&gt;</a:t>
          </a:r>
          <a:endParaRPr lang="zh-CN" altLang="en-US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dirty="0" smtClean="0">
              <a:solidFill>
                <a:schemeClr val="dk1"/>
              </a:solidFill>
            </a:rPr>
            <a:t>      </a:t>
          </a:r>
          <a:r>
            <a:rPr lang="en-US" altLang="en-US" baseline="0" dirty="0" smtClean="0">
              <a:solidFill>
                <a:srgbClr val="FF0000"/>
              </a:solidFill>
            </a:rPr>
            <a:t>&lt;bean  class="</a:t>
          </a:r>
          <a:r>
            <a:rPr lang="en-US" baseline="0" dirty="0" err="1" smtClean="0">
              <a:solidFill>
                <a:srgbClr val="FF0000"/>
              </a:solidFill>
            </a:rPr>
            <a:t>dao.impl.UserDaoImpl</a:t>
          </a:r>
          <a:r>
            <a:rPr lang="en-US" altLang="en-US" baseline="0" dirty="0" smtClean="0">
              <a:solidFill>
                <a:srgbClr val="FF0000"/>
              </a:solidFill>
            </a:rPr>
            <a:t>"/&gt;</a:t>
          </a:r>
          <a:r>
            <a:rPr lang="en-US" altLang="en-US" dirty="0" smtClean="0">
              <a:solidFill>
                <a:schemeClr val="dk1"/>
              </a:solidFill>
            </a:rPr>
            <a:t>&lt;/property&gt;</a:t>
          </a:r>
          <a:endParaRPr lang="zh-CN" altLang="en-US" dirty="0">
            <a:solidFill>
              <a:schemeClr val="dk1"/>
            </a:solidFill>
          </a:endParaRPr>
        </a:p>
      </dsp:txBody>
      <dsp:txXfrm rot="5400000">
        <a:off x="4283108" y="-32861"/>
        <a:ext cx="714380" cy="4709193"/>
      </dsp:txXfrm>
    </dsp:sp>
    <dsp:sp modelId="{7BA64675-15CF-4284-B77A-3C05569FEC8C}">
      <dsp:nvSpPr>
        <dsp:cNvPr id="7" name="圆角矩形 6"/>
        <dsp:cNvSpPr/>
      </dsp:nvSpPr>
      <dsp:spPr bwMode="white">
        <a:xfrm>
          <a:off x="362585" y="1875248"/>
          <a:ext cx="1923117" cy="892975"/>
        </a:xfrm>
        <a:prstGeom prst="roundRect">
          <a:avLst/>
        </a:prstGeom>
        <a:solidFill>
          <a:srgbClr val="0070C0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87630" tIns="43815" rIns="87630" bIns="43815" anchor="ctr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latin typeface="+mn-ea"/>
              <a:ea typeface="+mn-ea"/>
            </a:rPr>
            <a:t>使用内部</a:t>
          </a:r>
          <a:r>
            <a:rPr lang="en-US" altLang="zh-CN" b="1" dirty="0" smtClean="0">
              <a:latin typeface="+mn-ea"/>
              <a:ea typeface="+mn-ea"/>
            </a:rPr>
            <a:t>Bean</a:t>
          </a:r>
          <a:endParaRPr lang="zh-CN" altLang="en-US" b="1" dirty="0">
            <a:latin typeface="+mn-ea"/>
            <a:ea typeface="+mn-ea"/>
          </a:endParaRPr>
        </a:p>
      </dsp:txBody>
      <dsp:txXfrm>
        <a:off x="362585" y="1875248"/>
        <a:ext cx="1923117" cy="892975"/>
      </dsp:txXfrm>
    </dsp:sp>
    <dsp:sp modelId="{F6ECEFEA-2C5D-426E-A7DB-7B457ED0D122}">
      <dsp:nvSpPr>
        <dsp:cNvPr id="10" name="同侧圆角矩形 9"/>
        <dsp:cNvSpPr/>
      </dsp:nvSpPr>
      <dsp:spPr bwMode="white">
        <a:xfrm rot="5400000">
          <a:off x="4283108" y="904762"/>
          <a:ext cx="714380" cy="4709193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lIns="57150" tIns="28575" rIns="57150" bIns="28575" anchor="ctr"/>
        <a:lstStyle>
          <a:lvl1pPr algn="l">
            <a:defRPr sz="15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dirty="0" smtClean="0">
              <a:solidFill>
                <a:schemeClr val="dk1"/>
              </a:solidFill>
            </a:rPr>
            <a:t>分别使用</a:t>
          </a:r>
          <a:r>
            <a:rPr lang="en-US" altLang="zh-CN" dirty="0" smtClean="0">
              <a:solidFill>
                <a:schemeClr val="dk1"/>
              </a:solidFill>
            </a:rPr>
            <a:t>&lt;list&gt;</a:t>
          </a:r>
          <a:r>
            <a:rPr lang="zh-CN" altLang="en-US" dirty="0" smtClean="0">
              <a:solidFill>
                <a:schemeClr val="dk1"/>
              </a:solidFill>
            </a:rPr>
            <a:t>、</a:t>
          </a:r>
          <a:r>
            <a:rPr lang="en-US" altLang="zh-CN" dirty="0" smtClean="0">
              <a:solidFill>
                <a:schemeClr val="dk1"/>
              </a:solidFill>
            </a:rPr>
            <a:t>&lt;set&gt;</a:t>
          </a:r>
          <a:r>
            <a:rPr lang="zh-CN" altLang="en-US" dirty="0" smtClean="0">
              <a:solidFill>
                <a:schemeClr val="dk1"/>
              </a:solidFill>
            </a:rPr>
            <a:t>、</a:t>
          </a:r>
          <a:r>
            <a:rPr lang="en-US" altLang="zh-CN" dirty="0" smtClean="0">
              <a:solidFill>
                <a:schemeClr val="dk1"/>
              </a:solidFill>
            </a:rPr>
            <a:t>&lt;map&gt;</a:t>
          </a:r>
          <a:r>
            <a:rPr lang="zh-CN" altLang="en-US" dirty="0" smtClean="0">
              <a:solidFill>
                <a:schemeClr val="dk1"/>
              </a:solidFill>
            </a:rPr>
            <a:t>、</a:t>
          </a:r>
          <a:r>
            <a:rPr lang="en-US" altLang="zh-CN" dirty="0" smtClean="0">
              <a:solidFill>
                <a:schemeClr val="dk1"/>
              </a:solidFill>
            </a:rPr>
            <a:t>&lt;props&gt;</a:t>
          </a:r>
          <a:r>
            <a:rPr lang="zh-CN" altLang="en-US" dirty="0" smtClean="0">
              <a:solidFill>
                <a:schemeClr val="dk1"/>
              </a:solidFill>
            </a:rPr>
            <a:t>标签实现</a:t>
          </a:r>
          <a:endParaRPr lang="zh-CN" altLang="en-US" dirty="0">
            <a:solidFill>
              <a:schemeClr val="dk1"/>
            </a:solidFill>
          </a:endParaRPr>
        </a:p>
      </dsp:txBody>
      <dsp:txXfrm rot="5400000">
        <a:off x="4283108" y="904762"/>
        <a:ext cx="714380" cy="4709193"/>
      </dsp:txXfrm>
    </dsp:sp>
    <dsp:sp modelId="{E5CDF86E-23E9-4ED3-A28D-E00FB967B9E2}">
      <dsp:nvSpPr>
        <dsp:cNvPr id="9" name="圆角矩形 8"/>
        <dsp:cNvSpPr/>
      </dsp:nvSpPr>
      <dsp:spPr bwMode="white">
        <a:xfrm>
          <a:off x="362585" y="2812871"/>
          <a:ext cx="1923117" cy="892975"/>
        </a:xfrm>
        <a:prstGeom prst="roundRect">
          <a:avLst/>
        </a:prstGeom>
        <a:solidFill>
          <a:srgbClr val="0070C0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87630" tIns="43815" rIns="87630" bIns="43815" anchor="ctr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latin typeface="+mn-ea"/>
              <a:ea typeface="+mn-ea"/>
            </a:rPr>
            <a:t>注入集合类型的属性</a:t>
          </a:r>
          <a:endParaRPr lang="zh-CN" altLang="en-US" b="1" dirty="0">
            <a:latin typeface="+mn-ea"/>
            <a:ea typeface="+mn-ea"/>
          </a:endParaRPr>
        </a:p>
      </dsp:txBody>
      <dsp:txXfrm>
        <a:off x="362585" y="2812871"/>
        <a:ext cx="1923117" cy="892975"/>
      </dsp:txXfrm>
    </dsp:sp>
    <dsp:sp modelId="{30FCF608-F41F-43CF-8295-49778AF69E4A}">
      <dsp:nvSpPr>
        <dsp:cNvPr id="12" name="同侧圆角矩形 11"/>
        <dsp:cNvSpPr/>
      </dsp:nvSpPr>
      <dsp:spPr bwMode="white">
        <a:xfrm rot="5400000">
          <a:off x="4283108" y="1842386"/>
          <a:ext cx="714380" cy="4709193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lIns="57150" tIns="28575" rIns="57150" bIns="28575" anchor="ctr"/>
        <a:lstStyle>
          <a:lvl1pPr algn="l">
            <a:defRPr sz="15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dirty="0" smtClean="0">
              <a:solidFill>
                <a:schemeClr val="dk1"/>
              </a:solidFill>
            </a:rPr>
            <a:t>使用</a:t>
          </a:r>
          <a:r>
            <a:rPr lang="en-US" altLang="en-US" dirty="0" smtClean="0">
              <a:solidFill>
                <a:schemeClr val="dk1"/>
              </a:solidFill>
            </a:rPr>
            <a:t>&lt;null/&gt;</a:t>
          </a:r>
          <a:r>
            <a:rPr lang="zh-CN" altLang="en-US" dirty="0" smtClean="0">
              <a:solidFill>
                <a:schemeClr val="dk1"/>
              </a:solidFill>
            </a:rPr>
            <a:t>注入</a:t>
          </a:r>
          <a:r>
            <a:rPr lang="en-US" altLang="en-US" dirty="0" smtClean="0">
              <a:solidFill>
                <a:schemeClr val="dk1"/>
              </a:solidFill>
            </a:rPr>
            <a:t>null </a:t>
          </a:r>
          <a:r>
            <a:rPr lang="zh-CN" altLang="en-US" dirty="0" smtClean="0">
              <a:solidFill>
                <a:schemeClr val="dk1"/>
              </a:solidFill>
            </a:rPr>
            <a:t>值</a:t>
          </a:r>
          <a:endParaRPr lang="zh-CN" altLang="en-US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dirty="0" smtClean="0">
              <a:solidFill>
                <a:schemeClr val="dk1"/>
              </a:solidFill>
            </a:rPr>
            <a:t>使用</a:t>
          </a:r>
          <a:r>
            <a:rPr lang="en-US" altLang="en-US" dirty="0" smtClean="0">
              <a:solidFill>
                <a:schemeClr val="dk1"/>
              </a:solidFill>
            </a:rPr>
            <a:t>&lt;value&gt;&lt;/value&gt;</a:t>
          </a:r>
          <a:r>
            <a:rPr lang="zh-CN" altLang="en-US" dirty="0" smtClean="0">
              <a:solidFill>
                <a:schemeClr val="dk1"/>
              </a:solidFill>
            </a:rPr>
            <a:t>注入空字符串值</a:t>
          </a:r>
          <a:endParaRPr lang="zh-CN" altLang="en-US" dirty="0">
            <a:solidFill>
              <a:schemeClr val="dk1"/>
            </a:solidFill>
          </a:endParaRPr>
        </a:p>
      </dsp:txBody>
      <dsp:txXfrm rot="5400000">
        <a:off x="4283108" y="1842386"/>
        <a:ext cx="714380" cy="4709193"/>
      </dsp:txXfrm>
    </dsp:sp>
    <dsp:sp modelId="{4B2FADCB-3DF5-4FDA-8BF3-5EBCED56B7D5}">
      <dsp:nvSpPr>
        <dsp:cNvPr id="11" name="圆角矩形 10"/>
        <dsp:cNvSpPr/>
      </dsp:nvSpPr>
      <dsp:spPr bwMode="white">
        <a:xfrm>
          <a:off x="362585" y="3750495"/>
          <a:ext cx="1923117" cy="892975"/>
        </a:xfrm>
        <a:prstGeom prst="roundRect">
          <a:avLst/>
        </a:prstGeom>
        <a:solidFill>
          <a:srgbClr val="0070C0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87630" tIns="43815" rIns="87630" bIns="43815" anchor="ctr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latin typeface="+mn-ea"/>
              <a:ea typeface="+mn-ea"/>
            </a:rPr>
            <a:t>注入</a:t>
          </a:r>
          <a:r>
            <a:rPr lang="en-US" altLang="en-US" b="1" dirty="0" smtClean="0">
              <a:latin typeface="+mn-ea"/>
              <a:ea typeface="+mn-ea"/>
            </a:rPr>
            <a:t>null </a:t>
          </a:r>
          <a:r>
            <a:rPr lang="zh-CN" altLang="en-US" b="1" dirty="0" smtClean="0">
              <a:latin typeface="+mn-ea"/>
              <a:ea typeface="+mn-ea"/>
            </a:rPr>
            <a:t>和空字符串值</a:t>
          </a:r>
          <a:endParaRPr lang="zh-CN" altLang="en-US" b="1" dirty="0">
            <a:latin typeface="+mn-ea"/>
            <a:ea typeface="+mn-ea"/>
          </a:endParaRPr>
        </a:p>
      </dsp:txBody>
      <dsp:txXfrm>
        <a:off x="362585" y="3750495"/>
        <a:ext cx="1923117" cy="8929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linDir" val="fromT"/>
              <dgm:param type="chAlign" val="l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srcNode" val="rootConnector"/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srcNode" val="rootConnector"/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DAFF6-F84F-4348-8062-22F68F2F88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F3BBD-B065-4C1F-9D2D-1D16C98090F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9AA82-4130-4734-8B4A-6884A50150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8B4CE76-22BE-4DAB-9587-5FC69C48924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D01C47-27C3-43AA-987B-9648DDD5BAF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技术顾问可以把演示示例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的代码提供给学员，在此基础上进行修改，突出练习的重点，避免浪费时间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58049D-E0CE-41C3-BDBF-1BBC71385C1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5EE130-AAD2-405E-A503-67B5108704A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此部分内容让学员简单了解即可，主要采用技术顾问演示的方式进行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166133-2758-489A-9516-DC667B5F726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对</a:t>
            </a:r>
            <a:r>
              <a:rPr lang="en-US" altLang="zh-CN" dirty="0" err="1" smtClean="0"/>
              <a:t>IoC</a:t>
            </a:r>
            <a:r>
              <a:rPr lang="zh-CN" altLang="en-US" dirty="0" smtClean="0"/>
              <a:t>的扩展做一小结，接下来将进入</a:t>
            </a:r>
            <a:r>
              <a:rPr lang="en-US" altLang="zh-CN" dirty="0" smtClean="0"/>
              <a:t>AOP</a:t>
            </a:r>
            <a:r>
              <a:rPr lang="zh-CN" altLang="en-US" dirty="0" smtClean="0"/>
              <a:t>的扩展内容</a:t>
            </a:r>
            <a:endParaRPr lang="en-US" altLang="zh-CN" dirty="0" smtClean="0"/>
          </a:p>
          <a:p>
            <a:r>
              <a:rPr lang="en-US" altLang="zh-CN" dirty="0" smtClean="0"/>
              <a:t>AOP</a:t>
            </a:r>
            <a:r>
              <a:rPr lang="zh-CN" altLang="en-US" dirty="0" smtClean="0"/>
              <a:t>扩展内容以前置增强和后置增强作为重点，包括技术顾问演示和学员练习</a:t>
            </a:r>
            <a:endParaRPr lang="en-US" altLang="zh-CN" dirty="0" smtClean="0"/>
          </a:p>
          <a:p>
            <a:r>
              <a:rPr lang="zh-CN" altLang="en-US" dirty="0" smtClean="0"/>
              <a:t>其他增强类型（异常抛出增强、环绕增强、最终增强）仅安排技术顾问讲解演示，没有安排学员练习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EF70A1-392E-42B0-979F-2097C630F56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C516DB-D4BB-454E-BAEB-94003F63B9E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zh-CN" altLang="en-US" smtClean="0"/>
              <a:t>对比前置增强和后置增强讲解环绕增强的特点</a:t>
            </a:r>
            <a:endParaRPr lang="en-US" altLang="zh-CN" smtClean="0"/>
          </a:p>
          <a:p>
            <a:r>
              <a:rPr lang="zh-CN" altLang="en-US" smtClean="0"/>
              <a:t>可以简单分析环绕增强的实现原理，但不要讲得太深，不要占用过多时间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8D319A-9CBF-4BE3-A910-C9C19C613A2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zh-CN" altLang="en-US" smtClean="0"/>
              <a:t>对比前置增强和后置增强讲解环绕增强的特点</a:t>
            </a:r>
            <a:endParaRPr lang="en-US" altLang="zh-CN" smtClean="0"/>
          </a:p>
          <a:p>
            <a:r>
              <a:rPr lang="zh-CN" altLang="en-US" smtClean="0"/>
              <a:t>可以简单分析环绕增强的实现原理，但不要讲得太深，不要占用过多时间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8D319A-9CBF-4BE3-A910-C9C19C613A2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8D319A-9CBF-4BE3-A910-C9C19C613A2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8D319A-9CBF-4BE3-A910-C9C19C613A2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回顾：上次课的教学内容和学员已学过的相关技术内容</a:t>
            </a:r>
            <a:endParaRPr lang="en-US" altLang="zh-CN" dirty="0" smtClean="0"/>
          </a:p>
          <a:p>
            <a:r>
              <a:rPr lang="zh-CN" altLang="en-US" dirty="0" smtClean="0"/>
              <a:t>作业点评：点评作业的提交情况和共性问题，目的是给学员作业反馈以促进学员完成作业的积极性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5F80B0-4D3B-4E23-A6FF-857566F19FF9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BFCB2C-DEFE-4C78-B290-98ABD212FEA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Spring</a:t>
            </a:r>
            <a:r>
              <a:rPr lang="zh-CN" altLang="en-US" dirty="0" smtClean="0"/>
              <a:t>提供了多种依赖注入的手段，除了通过属性的</a:t>
            </a:r>
            <a:r>
              <a:rPr lang="en-US" altLang="zh-CN" dirty="0" smtClean="0"/>
              <a:t>setter</a:t>
            </a:r>
            <a:r>
              <a:rPr lang="zh-CN" altLang="en-US" dirty="0" smtClean="0"/>
              <a:t>访问器，还可以通过带参构造方法实现依赖注入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演示示例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：使用构造注入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第一步：编写代码创建带参构造函数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9BD0D-F40A-4506-B75E-8B30579FB9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演示示例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：使用构造注入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第二步：编写代码</a:t>
            </a:r>
            <a:r>
              <a:rPr lang="zh-CN" altLang="en-US" baseline="0" dirty="0" smtClean="0"/>
              <a:t> 配置 </a:t>
            </a:r>
            <a:r>
              <a:rPr lang="en-US" altLang="zh-CN" dirty="0" smtClean="0"/>
              <a:t>&lt;constructor-</a:t>
            </a:r>
            <a:r>
              <a:rPr lang="en-US" altLang="zh-CN" dirty="0" err="1" smtClean="0"/>
              <a:t>arg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为构造方法传参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9BD0D-F40A-4506-B75E-8B30579FB9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zh-CN" altLang="en-US" smtClean="0"/>
              <a:t>对比设值注入和构造注入的区别，提供一些使用建议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E3C3A-45B4-4336-8EE4-73B88FC15EA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16085D-C059-4223-81AE-7F6EBEB20449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DF591D-EE65-4A5A-95DE-7874A307F63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zh-CN" altLang="en-US" smtClean="0"/>
              <a:t>指出</a:t>
            </a:r>
            <a:r>
              <a:rPr lang="en-US" altLang="zh-CN" smtClean="0"/>
              <a:t>p</a:t>
            </a:r>
            <a:r>
              <a:rPr lang="zh-CN" altLang="en-US" smtClean="0"/>
              <a:t>命名空间也是通过</a:t>
            </a:r>
            <a:r>
              <a:rPr lang="en-US" altLang="zh-CN" smtClean="0"/>
              <a:t>setter</a:t>
            </a:r>
            <a:r>
              <a:rPr lang="zh-CN" altLang="en-US" smtClean="0"/>
              <a:t>方法注入属性值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A26F5C-DC04-41D2-B736-7D2A08419CD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Picture 7" descr="Pictu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51569" y="179024"/>
            <a:ext cx="2153196" cy="7208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00600" y="6392170"/>
            <a:ext cx="2644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baseline="0" dirty="0">
                <a:solidFill>
                  <a:srgbClr val="7030A0">
                    <a:alpha val="30000"/>
                  </a:srgbClr>
                </a:solidFill>
                <a:effectLst/>
              </a:rPr>
              <a:t>大连</a:t>
            </a:r>
            <a:r>
              <a:rPr lang="en-US" altLang="zh-CN" sz="1400" baseline="0" dirty="0">
                <a:solidFill>
                  <a:srgbClr val="7030A0">
                    <a:alpha val="30000"/>
                  </a:srgbClr>
                </a:solidFill>
                <a:effectLst/>
              </a:rPr>
              <a:t>ETC-</a:t>
            </a:r>
            <a:r>
              <a:rPr lang="zh-CN" altLang="en-US" sz="1400" baseline="0" dirty="0">
                <a:solidFill>
                  <a:srgbClr val="7030A0">
                    <a:alpha val="30000"/>
                  </a:srgbClr>
                </a:solidFill>
                <a:effectLst/>
              </a:rPr>
              <a:t>技术部</a:t>
            </a:r>
            <a:r>
              <a:rPr lang="en-US" altLang="zh-CN" sz="600" baseline="0" dirty="0">
                <a:solidFill>
                  <a:srgbClr val="7030A0">
                    <a:alpha val="30000"/>
                  </a:srgbClr>
                </a:solidFill>
                <a:effectLst/>
              </a:rPr>
              <a:t>v22.1</a:t>
            </a:r>
            <a:endParaRPr lang="zh-CN" altLang="en-US" sz="600" baseline="0" dirty="0">
              <a:solidFill>
                <a:srgbClr val="7030A0">
                  <a:alpha val="30000"/>
                </a:srgbClr>
              </a:solidFill>
              <a:effectLst/>
            </a:endParaRPr>
          </a:p>
        </p:txBody>
      </p:sp>
      <p:pic>
        <p:nvPicPr>
          <p:cNvPr id="9" name="Picture 7" descr="Picture1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9851569" y="179024"/>
            <a:ext cx="2153196" cy="72089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wangwengping\Desktop\logo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35631" y="161755"/>
            <a:ext cx="1224569" cy="123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08" y="881"/>
            <a:ext cx="11792070" cy="849126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570" y="899047"/>
            <a:ext cx="11792070" cy="5448937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0" y="123119"/>
            <a:ext cx="12192000" cy="598099"/>
          </a:xfrm>
          <a:prstGeom prst="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" name="Picture 9" descr="Picture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78141" y="6062200"/>
            <a:ext cx="1787437" cy="59843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-1440" y="123118"/>
            <a:ext cx="180000" cy="598099"/>
          </a:xfrm>
          <a:prstGeom prst="rect">
            <a:avLst/>
          </a:prstGeom>
          <a:solidFill>
            <a:srgbClr val="990000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00600" y="6392170"/>
            <a:ext cx="2644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baseline="0" dirty="0">
                <a:solidFill>
                  <a:srgbClr val="7030A0">
                    <a:alpha val="30000"/>
                  </a:srgbClr>
                </a:solidFill>
                <a:effectLst/>
              </a:rPr>
              <a:t>大连</a:t>
            </a:r>
            <a:r>
              <a:rPr lang="en-US" altLang="zh-CN" sz="1400" baseline="0" dirty="0">
                <a:solidFill>
                  <a:srgbClr val="7030A0">
                    <a:alpha val="30000"/>
                  </a:srgbClr>
                </a:solidFill>
                <a:effectLst/>
              </a:rPr>
              <a:t>ETC-</a:t>
            </a:r>
            <a:r>
              <a:rPr lang="zh-CN" altLang="en-US" sz="1400" baseline="0" dirty="0">
                <a:solidFill>
                  <a:srgbClr val="7030A0">
                    <a:alpha val="30000"/>
                  </a:srgbClr>
                </a:solidFill>
                <a:effectLst/>
              </a:rPr>
              <a:t>技术部</a:t>
            </a:r>
            <a:r>
              <a:rPr lang="en-US" altLang="zh-CN" sz="600" baseline="0" dirty="0">
                <a:solidFill>
                  <a:srgbClr val="7030A0">
                    <a:alpha val="30000"/>
                  </a:srgbClr>
                </a:solidFill>
                <a:effectLst/>
              </a:rPr>
              <a:t>v22.1</a:t>
            </a:r>
            <a:endParaRPr lang="zh-CN" altLang="en-US" sz="600" baseline="0" dirty="0">
              <a:solidFill>
                <a:srgbClr val="7030A0">
                  <a:alpha val="30000"/>
                </a:srgbClr>
              </a:solidFill>
              <a:effectLst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rgbClr val="C0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5" name="Picture 9" descr="Picture1.png"/>
          <p:cNvPicPr>
            <a:picLocks noChangeAspect="1"/>
          </p:cNvPicPr>
          <p:nvPr userDrawn="1"/>
        </p:nvPicPr>
        <p:blipFill>
          <a:blip r:embed="rId4" cstate="screen"/>
          <a:stretch>
            <a:fillRect/>
          </a:stretch>
        </p:blipFill>
        <p:spPr>
          <a:xfrm>
            <a:off x="10178141" y="6062200"/>
            <a:ext cx="1787437" cy="5984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10" y="12302"/>
            <a:ext cx="11637135" cy="81973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00600" y="6392170"/>
            <a:ext cx="2644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baseline="0" dirty="0">
                <a:solidFill>
                  <a:srgbClr val="7030A0">
                    <a:alpha val="30000"/>
                  </a:srgbClr>
                </a:solidFill>
                <a:effectLst/>
              </a:rPr>
              <a:t>大连</a:t>
            </a:r>
            <a:r>
              <a:rPr lang="en-US" altLang="zh-CN" sz="1400" baseline="0" dirty="0">
                <a:solidFill>
                  <a:srgbClr val="7030A0">
                    <a:alpha val="30000"/>
                  </a:srgbClr>
                </a:solidFill>
                <a:effectLst/>
              </a:rPr>
              <a:t>ETC-</a:t>
            </a:r>
            <a:r>
              <a:rPr lang="zh-CN" altLang="en-US" sz="1400" baseline="0" dirty="0">
                <a:solidFill>
                  <a:srgbClr val="7030A0">
                    <a:alpha val="30000"/>
                  </a:srgbClr>
                </a:solidFill>
                <a:effectLst/>
              </a:rPr>
              <a:t>技术部</a:t>
            </a:r>
            <a:r>
              <a:rPr lang="en-US" altLang="zh-CN" sz="600" baseline="0" dirty="0">
                <a:solidFill>
                  <a:srgbClr val="7030A0">
                    <a:alpha val="30000"/>
                  </a:srgbClr>
                </a:solidFill>
                <a:effectLst/>
              </a:rPr>
              <a:t>v22.1</a:t>
            </a:r>
            <a:endParaRPr lang="zh-CN" altLang="en-US" sz="600" baseline="0" dirty="0">
              <a:solidFill>
                <a:srgbClr val="7030A0">
                  <a:alpha val="30000"/>
                </a:srgbClr>
              </a:solidFill>
              <a:effectLst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rgbClr val="C0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800600" y="6392170"/>
            <a:ext cx="2644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baseline="0" dirty="0">
                <a:solidFill>
                  <a:srgbClr val="7030A0">
                    <a:alpha val="30000"/>
                  </a:srgbClr>
                </a:solidFill>
                <a:effectLst/>
              </a:rPr>
              <a:t>大连</a:t>
            </a:r>
            <a:r>
              <a:rPr lang="en-US" altLang="zh-CN" sz="1400" baseline="0" dirty="0">
                <a:solidFill>
                  <a:srgbClr val="7030A0">
                    <a:alpha val="30000"/>
                  </a:srgbClr>
                </a:solidFill>
                <a:effectLst/>
              </a:rPr>
              <a:t>ETC-</a:t>
            </a:r>
            <a:r>
              <a:rPr lang="zh-CN" altLang="en-US" sz="1400" baseline="0" dirty="0">
                <a:solidFill>
                  <a:srgbClr val="7030A0">
                    <a:alpha val="30000"/>
                  </a:srgbClr>
                </a:solidFill>
                <a:effectLst/>
              </a:rPr>
              <a:t>技术部</a:t>
            </a:r>
            <a:r>
              <a:rPr lang="en-US" altLang="zh-CN" sz="600" baseline="0" dirty="0">
                <a:solidFill>
                  <a:srgbClr val="7030A0">
                    <a:alpha val="30000"/>
                  </a:srgbClr>
                </a:solidFill>
                <a:effectLst/>
              </a:rPr>
              <a:t>v22.1</a:t>
            </a:r>
            <a:endParaRPr lang="zh-CN" altLang="en-US" sz="600" baseline="0" dirty="0">
              <a:solidFill>
                <a:srgbClr val="7030A0">
                  <a:alpha val="30000"/>
                </a:srgbClr>
              </a:solidFill>
              <a:effectLst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28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800600" y="6392170"/>
            <a:ext cx="2644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baseline="0" dirty="0">
                <a:solidFill>
                  <a:srgbClr val="7030A0">
                    <a:alpha val="30000"/>
                  </a:srgbClr>
                </a:solidFill>
                <a:effectLst/>
              </a:rPr>
              <a:t>大连</a:t>
            </a:r>
            <a:r>
              <a:rPr lang="en-US" altLang="zh-CN" sz="1400" baseline="0" dirty="0">
                <a:solidFill>
                  <a:srgbClr val="7030A0">
                    <a:alpha val="30000"/>
                  </a:srgbClr>
                </a:solidFill>
                <a:effectLst/>
              </a:rPr>
              <a:t>ETC-</a:t>
            </a:r>
            <a:r>
              <a:rPr lang="zh-CN" altLang="en-US" sz="1400" baseline="0" dirty="0">
                <a:solidFill>
                  <a:srgbClr val="7030A0">
                    <a:alpha val="30000"/>
                  </a:srgbClr>
                </a:solidFill>
                <a:effectLst/>
              </a:rPr>
              <a:t>技术部</a:t>
            </a:r>
            <a:r>
              <a:rPr lang="en-US" altLang="zh-CN" sz="600" baseline="0" dirty="0">
                <a:solidFill>
                  <a:srgbClr val="7030A0">
                    <a:alpha val="30000"/>
                  </a:srgbClr>
                </a:solidFill>
                <a:effectLst/>
              </a:rPr>
              <a:t>v22.1</a:t>
            </a:r>
            <a:endParaRPr lang="zh-CN" altLang="en-US" sz="600" baseline="0" dirty="0">
              <a:solidFill>
                <a:srgbClr val="7030A0">
                  <a:alpha val="30000"/>
                </a:srgbClr>
              </a:solidFill>
              <a:effectLst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800600" y="6392170"/>
            <a:ext cx="2644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baseline="0" dirty="0">
                <a:solidFill>
                  <a:srgbClr val="7030A0">
                    <a:alpha val="30000"/>
                  </a:srgbClr>
                </a:solidFill>
                <a:effectLst/>
              </a:rPr>
              <a:t>大连</a:t>
            </a:r>
            <a:r>
              <a:rPr lang="en-US" altLang="zh-CN" sz="1400" baseline="0" dirty="0">
                <a:solidFill>
                  <a:srgbClr val="7030A0">
                    <a:alpha val="30000"/>
                  </a:srgbClr>
                </a:solidFill>
                <a:effectLst/>
              </a:rPr>
              <a:t>ETC-</a:t>
            </a:r>
            <a:r>
              <a:rPr lang="zh-CN" altLang="en-US" sz="1400" baseline="0" dirty="0">
                <a:solidFill>
                  <a:srgbClr val="7030A0">
                    <a:alpha val="30000"/>
                  </a:srgbClr>
                </a:solidFill>
                <a:effectLst/>
              </a:rPr>
              <a:t>技术部</a:t>
            </a:r>
            <a:r>
              <a:rPr lang="en-US" altLang="zh-CN" sz="600" baseline="0" dirty="0">
                <a:solidFill>
                  <a:srgbClr val="7030A0">
                    <a:alpha val="30000"/>
                  </a:srgbClr>
                </a:solidFill>
                <a:effectLst/>
              </a:rPr>
              <a:t>v22.1</a:t>
            </a:r>
            <a:endParaRPr lang="zh-CN" altLang="en-US" sz="600" baseline="0" dirty="0">
              <a:solidFill>
                <a:srgbClr val="7030A0">
                  <a:alpha val="30000"/>
                </a:srgbClr>
              </a:solidFill>
              <a:effectLst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800600" y="6392170"/>
            <a:ext cx="2644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baseline="0" dirty="0">
                <a:solidFill>
                  <a:srgbClr val="7030A0">
                    <a:alpha val="30000"/>
                  </a:srgbClr>
                </a:solidFill>
                <a:effectLst/>
              </a:rPr>
              <a:t>大连</a:t>
            </a:r>
            <a:r>
              <a:rPr lang="en-US" altLang="zh-CN" sz="1400" baseline="0" dirty="0">
                <a:solidFill>
                  <a:srgbClr val="7030A0">
                    <a:alpha val="30000"/>
                  </a:srgbClr>
                </a:solidFill>
                <a:effectLst/>
              </a:rPr>
              <a:t>ETC-</a:t>
            </a:r>
            <a:r>
              <a:rPr lang="zh-CN" altLang="en-US" sz="1400" baseline="0" dirty="0">
                <a:solidFill>
                  <a:srgbClr val="7030A0">
                    <a:alpha val="30000"/>
                  </a:srgbClr>
                </a:solidFill>
                <a:effectLst/>
              </a:rPr>
              <a:t>技术部</a:t>
            </a:r>
            <a:r>
              <a:rPr lang="en-US" altLang="zh-CN" sz="600" baseline="0" dirty="0">
                <a:solidFill>
                  <a:srgbClr val="7030A0">
                    <a:alpha val="30000"/>
                  </a:srgbClr>
                </a:solidFill>
                <a:effectLst/>
              </a:rPr>
              <a:t>v22.1</a:t>
            </a:r>
            <a:endParaRPr lang="zh-CN" altLang="en-US" sz="600" baseline="0" dirty="0">
              <a:solidFill>
                <a:srgbClr val="7030A0">
                  <a:alpha val="30000"/>
                </a:srgbClr>
              </a:solidFill>
              <a:effectLst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800600" y="6392170"/>
            <a:ext cx="2644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baseline="0" dirty="0">
                <a:solidFill>
                  <a:srgbClr val="7030A0">
                    <a:alpha val="30000"/>
                  </a:srgbClr>
                </a:solidFill>
                <a:effectLst/>
              </a:rPr>
              <a:t>大连</a:t>
            </a:r>
            <a:r>
              <a:rPr lang="en-US" altLang="zh-CN" sz="1400" baseline="0" dirty="0">
                <a:solidFill>
                  <a:srgbClr val="7030A0">
                    <a:alpha val="30000"/>
                  </a:srgbClr>
                </a:solidFill>
                <a:effectLst/>
              </a:rPr>
              <a:t>ETC-</a:t>
            </a:r>
            <a:r>
              <a:rPr lang="zh-CN" altLang="en-US" sz="1400" baseline="0" dirty="0">
                <a:solidFill>
                  <a:srgbClr val="7030A0">
                    <a:alpha val="30000"/>
                  </a:srgbClr>
                </a:solidFill>
                <a:effectLst/>
              </a:rPr>
              <a:t>技术部</a:t>
            </a:r>
            <a:r>
              <a:rPr lang="en-US" altLang="zh-CN" sz="600" baseline="0" dirty="0">
                <a:solidFill>
                  <a:srgbClr val="7030A0">
                    <a:alpha val="30000"/>
                  </a:srgbClr>
                </a:solidFill>
                <a:effectLst/>
              </a:rPr>
              <a:t>v22.1</a:t>
            </a:r>
            <a:endParaRPr lang="zh-CN" altLang="en-US" sz="600" baseline="0" dirty="0">
              <a:solidFill>
                <a:srgbClr val="7030A0">
                  <a:alpha val="30000"/>
                </a:srgbClr>
              </a:solidFill>
              <a:effectLst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wangwengping\Desktop\logo1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0535631" y="161755"/>
            <a:ext cx="1224569" cy="123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08" y="881"/>
            <a:ext cx="11573813" cy="849126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570" y="899047"/>
            <a:ext cx="11792070" cy="5448937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" name="Picture 9" descr="Picture1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10178141" y="6062200"/>
            <a:ext cx="1787437" cy="5984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800600" y="6392170"/>
            <a:ext cx="2644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baseline="0" dirty="0">
                <a:solidFill>
                  <a:srgbClr val="7030A0">
                    <a:alpha val="30000"/>
                  </a:srgbClr>
                </a:solidFill>
                <a:effectLst/>
              </a:rPr>
              <a:t>大连</a:t>
            </a:r>
            <a:r>
              <a:rPr lang="en-US" altLang="zh-CN" sz="1400" baseline="0" dirty="0">
                <a:solidFill>
                  <a:srgbClr val="7030A0">
                    <a:alpha val="30000"/>
                  </a:srgbClr>
                </a:solidFill>
                <a:effectLst/>
              </a:rPr>
              <a:t>ETC-</a:t>
            </a:r>
            <a:r>
              <a:rPr lang="zh-CN" altLang="en-US" sz="1400" baseline="0" dirty="0">
                <a:solidFill>
                  <a:srgbClr val="7030A0">
                    <a:alpha val="30000"/>
                  </a:srgbClr>
                </a:solidFill>
                <a:effectLst/>
              </a:rPr>
              <a:t>技术部</a:t>
            </a:r>
            <a:r>
              <a:rPr lang="en-US" altLang="zh-CN" sz="600" baseline="0" dirty="0">
                <a:solidFill>
                  <a:srgbClr val="7030A0">
                    <a:alpha val="30000"/>
                  </a:srgbClr>
                </a:solidFill>
                <a:effectLst/>
              </a:rPr>
              <a:t>v22.1</a:t>
            </a:r>
            <a:endParaRPr lang="zh-CN" altLang="en-US" sz="600" baseline="0" dirty="0">
              <a:solidFill>
                <a:srgbClr val="7030A0">
                  <a:alpha val="30000"/>
                </a:srgb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209612" y="1122800"/>
            <a:ext cx="9619749" cy="2387476"/>
          </a:xfrm>
        </p:spPr>
        <p:txBody>
          <a:bodyPr/>
          <a:p>
            <a:r>
              <a:rPr lang="en-US" altLang="zh-CN"/>
              <a:t>Spring依赖注入方式和增强类型使用方法</a:t>
            </a:r>
            <a:br>
              <a:rPr lang="en-US" altLang="zh-CN"/>
            </a:br>
            <a:endParaRPr lang="en-US" altLang="zh-CN"/>
          </a:p>
        </p:txBody>
      </p:sp>
      <p:sp>
        <p:nvSpPr>
          <p:cNvPr id="2" name="副标题 1"/>
          <p:cNvSpPr/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使用</a:t>
            </a:r>
            <a:r>
              <a:rPr lang="en-US" altLang="zh-CN"/>
              <a:t>p</a:t>
            </a:r>
            <a:r>
              <a:t>命名空间注入属性值</a:t>
            </a:r>
            <a:endParaRPr dirty="0"/>
          </a:p>
        </p:txBody>
      </p:sp>
      <p:sp>
        <p:nvSpPr>
          <p:cNvPr id="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 </a:t>
            </a:r>
            <a:r>
              <a:rPr lang="zh-CN" altLang="en-US"/>
              <a:t>命名空间的特点：</a:t>
            </a:r>
            <a:r>
              <a:rPr lang="zh-CN" altLang="en-US">
                <a:solidFill>
                  <a:srgbClr val="FF0000"/>
                </a:solidFill>
              </a:rPr>
              <a:t>使用属性而不是子元素</a:t>
            </a:r>
            <a:r>
              <a:rPr lang="zh-CN" altLang="en-US"/>
              <a:t>的形式配置</a:t>
            </a:r>
            <a:r>
              <a:rPr lang="en-US" altLang="zh-CN"/>
              <a:t>Bean</a:t>
            </a:r>
            <a:r>
              <a:rPr lang="zh-CN" altLang="en-US"/>
              <a:t>的属性，从而</a:t>
            </a:r>
            <a:r>
              <a:rPr lang="zh-CN" altLang="en-US">
                <a:solidFill>
                  <a:srgbClr val="FF0000"/>
                </a:solidFill>
              </a:rPr>
              <a:t>简化了配置代码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使用前要先要在</a:t>
            </a:r>
            <a:r>
              <a:rPr lang="en-US" altLang="zh-CN"/>
              <a:t>Spring</a:t>
            </a:r>
            <a:r>
              <a:rPr lang="zh-CN" altLang="en-US"/>
              <a:t>配置文件中引入</a:t>
            </a:r>
            <a:r>
              <a:rPr lang="en-US" altLang="zh-CN"/>
              <a:t>p</a:t>
            </a:r>
            <a:r>
              <a:rPr lang="zh-CN" altLang="en-US"/>
              <a:t>命名空间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使用</a:t>
            </a:r>
            <a:r>
              <a:rPr lang="en-US" altLang="zh-CN"/>
              <a:t>p</a:t>
            </a:r>
            <a:r>
              <a:rPr lang="zh-CN" altLang="en-US"/>
              <a:t>命名空间注入属性值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29" name="AutoShape 5"/>
          <p:cNvSpPr>
            <a:spLocks noChangeArrowheads="1"/>
          </p:cNvSpPr>
          <p:nvPr/>
        </p:nvSpPr>
        <p:spPr bwMode="auto">
          <a:xfrm>
            <a:off x="2625474" y="4339275"/>
            <a:ext cx="7214813" cy="144008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tIns="0" bIns="0"/>
          <a:lstStyle/>
          <a:p>
            <a:pPr marL="171450" lvl="1" indent="-171450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sz="1600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&lt;bean id="user" class="</a:t>
            </a:r>
            <a:r>
              <a:rPr lang="en-US" altLang="en-US" sz="1600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entity.User</a:t>
            </a:r>
            <a:r>
              <a:rPr lang="en-US" altLang="en-US" sz="1600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 </a:t>
            </a:r>
            <a:r>
              <a:rPr lang="en-US" altLang="en-US" sz="1600" b="1" dirty="0">
                <a:solidFill>
                  <a:srgbClr val="FF0000"/>
                </a:solidFill>
                <a:ea typeface="宋体" panose="02010600030101010101" pitchFamily="2" charset="-122"/>
              </a:rPr>
              <a:t>p:age="23" p:username="</a:t>
            </a:r>
            <a:r>
              <a:rPr lang="zh-CN" altLang="en-US" sz="1600" b="1" dirty="0">
                <a:solidFill>
                  <a:srgbClr val="FF0000"/>
                </a:solidFill>
                <a:ea typeface="宋体" panose="02010600030101010101" pitchFamily="2" charset="-122"/>
              </a:rPr>
              <a:t>张三</a:t>
            </a:r>
            <a:r>
              <a:rPr lang="en-US" altLang="en-US" sz="1600" b="1" dirty="0">
                <a:solidFill>
                  <a:srgbClr val="FF0000"/>
                </a:solidFill>
                <a:ea typeface="宋体" panose="02010600030101010101" pitchFamily="2" charset="-122"/>
              </a:rPr>
              <a:t>" 	p:email="</a:t>
            </a:r>
            <a:r>
              <a:rPr lang="en-US" altLang="en-US" sz="16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zhangsan@</a:t>
            </a:r>
            <a:r>
              <a:rPr lang="en-US" altLang="zh-CN" sz="16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xxx</a:t>
            </a:r>
            <a:r>
              <a:rPr lang="en-US" altLang="en-US" sz="16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.com</a:t>
            </a:r>
            <a:r>
              <a:rPr lang="en-US" altLang="en-US" sz="1600" b="1" dirty="0">
                <a:solidFill>
                  <a:srgbClr val="FF0000"/>
                </a:solidFill>
                <a:ea typeface="宋体" panose="02010600030101010101" pitchFamily="2" charset="-122"/>
              </a:rPr>
              <a:t>" </a:t>
            </a:r>
            <a:r>
              <a:rPr lang="en-US" altLang="en-US" sz="1600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/&gt;</a:t>
            </a:r>
            <a:endParaRPr lang="zh-CN" altLang="en-US" sz="1600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sz="1600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&lt;bean id</a:t>
            </a:r>
            <a:r>
              <a:rPr lang="en-US" altLang="en-US" sz="1600" b="1" dirty="0" smtClean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="</a:t>
            </a: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userService</a:t>
            </a:r>
            <a:r>
              <a:rPr lang="en-US" altLang="en-US" sz="1600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 class="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service.impl.UserServiceImpl</a:t>
            </a:r>
            <a:r>
              <a:rPr lang="en-US" altLang="en-US" sz="1600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</a:t>
            </a:r>
            <a:endParaRPr lang="en-US" altLang="en-US" sz="1600" b="1" dirty="0" smtClean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sz="1600" b="1" dirty="0" smtClean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  </a:t>
            </a:r>
            <a:r>
              <a:rPr lang="en-US" altLang="en-US" sz="16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p:dao-ref</a:t>
            </a:r>
            <a:r>
              <a:rPr lang="en-US" altLang="en-US" sz="1600" b="1" dirty="0">
                <a:solidFill>
                  <a:srgbClr val="FF0000"/>
                </a:solidFill>
                <a:ea typeface="宋体" panose="02010600030101010101" pitchFamily="2" charset="-122"/>
              </a:rPr>
              <a:t>="userDao" </a:t>
            </a:r>
            <a:r>
              <a:rPr lang="en-US" altLang="en-US" sz="1600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/&gt;</a:t>
            </a:r>
            <a:endParaRPr lang="zh-CN" altLang="en-US" sz="1600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33" name="AutoShape 5"/>
          <p:cNvSpPr>
            <a:spLocks noChangeArrowheads="1"/>
          </p:cNvSpPr>
          <p:nvPr/>
        </p:nvSpPr>
        <p:spPr bwMode="auto">
          <a:xfrm>
            <a:off x="2625691" y="3263522"/>
            <a:ext cx="7214812" cy="42860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tIns="0" bIns="0"/>
          <a:lstStyle/>
          <a:p>
            <a:pPr marL="171450" lvl="1" indent="-171450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sz="1600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xmlns:p</a:t>
            </a:r>
            <a:r>
              <a:rPr lang="en-US" altLang="en-US" sz="1600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="http://www.springframework.org/schema/p"</a:t>
            </a:r>
            <a:endParaRPr lang="zh-CN" altLang="en-US" sz="1600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46" name="AutoShape 5"/>
          <p:cNvSpPr>
            <a:spLocks noChangeArrowheads="1"/>
          </p:cNvSpPr>
          <p:nvPr/>
        </p:nvSpPr>
        <p:spPr bwMode="auto">
          <a:xfrm>
            <a:off x="2625553" y="1504053"/>
            <a:ext cx="7214812" cy="78577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tIns="0" bIns="0"/>
          <a:lstStyle/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对于直接量（基本数据类型、字符串）属性：</a:t>
            </a:r>
            <a:r>
              <a:rPr lang="en-US" altLang="zh-CN" sz="1600" b="1" dirty="0">
                <a:solidFill>
                  <a:srgbClr val="FF0000"/>
                </a:solidFill>
                <a:ea typeface="宋体" panose="02010600030101010101" pitchFamily="2" charset="-122"/>
              </a:rPr>
              <a:t>p:</a:t>
            </a:r>
            <a:r>
              <a:rPr lang="zh-CN" altLang="en-US" sz="1600" b="1" dirty="0">
                <a:solidFill>
                  <a:srgbClr val="FF0000"/>
                </a:solidFill>
                <a:ea typeface="宋体" panose="02010600030101010101" pitchFamily="2" charset="-122"/>
              </a:rPr>
              <a:t>属性名</a:t>
            </a:r>
            <a:r>
              <a:rPr lang="en-US" altLang="zh-CN" sz="1600" b="1" dirty="0">
                <a:solidFill>
                  <a:srgbClr val="FF0000"/>
                </a:solidFill>
                <a:ea typeface="宋体" panose="02010600030101010101" pitchFamily="2" charset="-122"/>
              </a:rPr>
              <a:t>="</a:t>
            </a:r>
            <a:r>
              <a:rPr lang="zh-CN" altLang="en-US" sz="1600" b="1" dirty="0">
                <a:solidFill>
                  <a:srgbClr val="FF0000"/>
                </a:solidFill>
                <a:ea typeface="宋体" panose="02010600030101010101" pitchFamily="2" charset="-122"/>
              </a:rPr>
              <a:t>属性值</a:t>
            </a:r>
            <a:r>
              <a:rPr lang="en-US" altLang="zh-CN" sz="1600" b="1" dirty="0">
                <a:solidFill>
                  <a:srgbClr val="FF0000"/>
                </a:solidFill>
                <a:ea typeface="宋体" panose="02010600030101010101" pitchFamily="2" charset="-122"/>
              </a:rPr>
              <a:t>"</a:t>
            </a:r>
            <a:endParaRPr lang="en-US" altLang="zh-CN" sz="16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对于引用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Bean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的属性：</a:t>
            </a:r>
            <a:r>
              <a:rPr lang="en-US" altLang="zh-CN" sz="1600" b="1" dirty="0">
                <a:solidFill>
                  <a:srgbClr val="FF0000"/>
                </a:solidFill>
                <a:ea typeface="宋体" panose="02010600030101010101" pitchFamily="2" charset="-122"/>
              </a:rPr>
              <a:t>p:</a:t>
            </a:r>
            <a:r>
              <a:rPr lang="zh-CN" altLang="en-US" sz="1600" b="1" dirty="0">
                <a:solidFill>
                  <a:srgbClr val="FF0000"/>
                </a:solidFill>
                <a:ea typeface="宋体" panose="02010600030101010101" pitchFamily="2" charset="-122"/>
              </a:rPr>
              <a:t>属性名</a:t>
            </a:r>
            <a:r>
              <a:rPr lang="en-US" altLang="zh-CN" sz="1600" b="1" dirty="0">
                <a:solidFill>
                  <a:srgbClr val="FF0000"/>
                </a:solidFill>
                <a:ea typeface="宋体" panose="02010600030101010101" pitchFamily="2" charset="-122"/>
              </a:rPr>
              <a:t>-ref="Bean</a:t>
            </a:r>
            <a:r>
              <a:rPr lang="zh-CN" altLang="en-US" sz="1600" b="1" dirty="0">
                <a:solidFill>
                  <a:srgbClr val="FF0000"/>
                </a:solidFill>
                <a:ea typeface="宋体" panose="02010600030101010101" pitchFamily="2" charset="-122"/>
              </a:rPr>
              <a:t>的</a:t>
            </a:r>
            <a:r>
              <a:rPr lang="en-US" altLang="zh-CN" sz="1600" b="1" dirty="0">
                <a:solidFill>
                  <a:srgbClr val="FF0000"/>
                </a:solidFill>
                <a:ea typeface="宋体" panose="02010600030101010101" pitchFamily="2" charset="-122"/>
              </a:rPr>
              <a:t>id"</a:t>
            </a:r>
            <a:endParaRPr lang="en-US" altLang="zh-CN" sz="16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pSp>
        <p:nvGrpSpPr>
          <p:cNvPr id="4" name="组合 14"/>
          <p:cNvGrpSpPr/>
          <p:nvPr/>
        </p:nvGrpSpPr>
        <p:grpSpPr bwMode="auto">
          <a:xfrm>
            <a:off x="3596101" y="5949908"/>
            <a:ext cx="5357533" cy="428603"/>
            <a:chOff x="3143240" y="5143512"/>
            <a:chExt cx="5357888" cy="428628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 bwMode="auto">
            <a:xfrm>
              <a:off x="3714744" y="5143512"/>
              <a:ext cx="4786384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3568" name="Picture 8" descr="说话气泡new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 bwMode="auto">
            <a:xfrm>
              <a:off x="3983561" y="5187962"/>
              <a:ext cx="4380520" cy="337205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：使用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命名空间注入属性值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学员操作</a:t>
            </a:r>
            <a:r>
              <a:rPr lang="en-US" altLang="zh-CN"/>
              <a:t>—</a:t>
            </a:r>
            <a:r>
              <a:t>使用</a:t>
            </a:r>
            <a:r>
              <a:rPr lang="en-US" altLang="zh-CN"/>
              <a:t>p</a:t>
            </a:r>
            <a:r>
              <a:t>命名空间注入直接量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需求说明</a:t>
            </a:r>
            <a:endParaRPr lang="en-US" altLang="zh-CN"/>
          </a:p>
          <a:p>
            <a:pPr lvl="1"/>
            <a:r>
              <a:rPr lang="zh-CN" altLang="en-US"/>
              <a:t>输出</a:t>
            </a:r>
            <a:endParaRPr lang="zh-CN" altLang="en-US"/>
          </a:p>
          <a:p>
            <a:pPr lvl="2"/>
            <a:r>
              <a:rPr lang="zh-CN" altLang="en-US"/>
              <a:t>张嘎说：“三天不打小鬼子，手都痒痒！”</a:t>
            </a:r>
            <a:endParaRPr lang="zh-CN" altLang="en-US"/>
          </a:p>
          <a:p>
            <a:pPr lvl="2"/>
            <a:r>
              <a:rPr lang="en-US" altLang="zh-CN"/>
              <a:t>Rod</a:t>
            </a:r>
            <a:r>
              <a:rPr lang="zh-CN" altLang="en-US"/>
              <a:t>说：“世界上有</a:t>
            </a:r>
            <a:r>
              <a:rPr lang="en-US" altLang="zh-CN"/>
              <a:t>10</a:t>
            </a:r>
            <a:r>
              <a:rPr lang="zh-CN" altLang="en-US"/>
              <a:t>种人，认识二进制的和不认识二进制的。”</a:t>
            </a:r>
            <a:endParaRPr lang="zh-CN" altLang="en-US"/>
          </a:p>
          <a:p>
            <a:pPr lvl="1"/>
            <a:r>
              <a:rPr lang="zh-CN" altLang="en-US"/>
              <a:t>改造上一个练习的代码，说话人和说话内容使用</a:t>
            </a:r>
            <a:r>
              <a:rPr lang="en-US" altLang="zh-CN"/>
              <a:t>p</a:t>
            </a:r>
            <a:r>
              <a:rPr lang="zh-CN" altLang="en-US"/>
              <a:t>命名空间通过</a:t>
            </a:r>
            <a:r>
              <a:rPr lang="en-US" altLang="zh-CN"/>
              <a:t>setter</a:t>
            </a:r>
            <a:r>
              <a:rPr lang="zh-CN" altLang="en-US"/>
              <a:t>方法注入</a:t>
            </a:r>
            <a:endParaRPr lang="zh-CN" altLang="en-US"/>
          </a:p>
        </p:txBody>
      </p:sp>
      <p:grpSp>
        <p:nvGrpSpPr>
          <p:cNvPr id="24581" name="组合 66"/>
          <p:cNvGrpSpPr/>
          <p:nvPr/>
        </p:nvGrpSpPr>
        <p:grpSpPr bwMode="auto">
          <a:xfrm>
            <a:off x="2181076" y="917071"/>
            <a:ext cx="922008" cy="406379"/>
            <a:chOff x="3786182" y="1192962"/>
            <a:chExt cx="922062" cy="406350"/>
          </a:xfrm>
        </p:grpSpPr>
        <p:sp>
          <p:nvSpPr>
            <p:cNvPr id="18" name="TextBox 17"/>
            <p:cNvSpPr txBox="1"/>
            <p:nvPr/>
          </p:nvSpPr>
          <p:spPr>
            <a:xfrm>
              <a:off x="4014783" y="1196762"/>
              <a:ext cx="693461" cy="3987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练习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24593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AutoShape 4"/>
          <p:cNvSpPr>
            <a:spLocks noChangeArrowheads="1"/>
          </p:cNvSpPr>
          <p:nvPr/>
        </p:nvSpPr>
        <p:spPr bwMode="auto">
          <a:xfrm>
            <a:off x="2738895" y="4786242"/>
            <a:ext cx="6813195" cy="803233"/>
          </a:xfrm>
          <a:prstGeom prst="roundRect">
            <a:avLst>
              <a:gd name="adj" fmla="val 115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注入直接量的语法：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p: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属性名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="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属性值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583" name="组合 56"/>
          <p:cNvGrpSpPr/>
          <p:nvPr/>
        </p:nvGrpSpPr>
        <p:grpSpPr bwMode="auto">
          <a:xfrm>
            <a:off x="2310293" y="4324303"/>
            <a:ext cx="979155" cy="461939"/>
            <a:chOff x="3786182" y="3824735"/>
            <a:chExt cx="979949" cy="461521"/>
          </a:xfrm>
        </p:grpSpPr>
        <p:sp>
          <p:nvSpPr>
            <p:cNvPr id="17" name="TextBox 16"/>
            <p:cNvSpPr txBox="1"/>
            <p:nvPr/>
          </p:nvSpPr>
          <p:spPr>
            <a:xfrm>
              <a:off x="4072149" y="3856285"/>
              <a:ext cx="693982" cy="398419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提示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24591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585" name="AutoShape 4"/>
          <p:cNvSpPr>
            <a:spLocks noChangeArrowheads="1"/>
          </p:cNvSpPr>
          <p:nvPr/>
        </p:nvSpPr>
        <p:spPr bwMode="gray">
          <a:xfrm>
            <a:off x="9194921" y="4643375"/>
            <a:ext cx="357169" cy="36034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  <a:round/>
          </a:ln>
        </p:spPr>
        <p:txBody>
          <a:bodyPr anchor="ctr"/>
          <a:lstStyle/>
          <a:p>
            <a:pPr algn="ctr"/>
            <a:r>
              <a:rPr lang="en-US" altLang="zh-CN" sz="2000" b="1">
                <a:solidFill>
                  <a:srgbClr val="0C83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en-US" altLang="zh-CN" sz="2000" b="1">
              <a:solidFill>
                <a:srgbClr val="0C83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学员操作</a:t>
            </a:r>
            <a:r>
              <a:rPr lang="en-US" altLang="zh-CN"/>
              <a:t>—</a:t>
            </a:r>
            <a:r>
              <a:t>使用</a:t>
            </a:r>
            <a:r>
              <a:rPr lang="en-US" altLang="zh-CN"/>
              <a:t>p</a:t>
            </a:r>
            <a:r>
              <a:t>命名空间注入</a:t>
            </a:r>
            <a:r>
              <a:rPr lang="en-US" altLang="zh-CN"/>
              <a:t>Bean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需求说明</a:t>
            </a:r>
            <a:endParaRPr lang="en-US" altLang="zh-CN"/>
          </a:p>
          <a:p>
            <a:pPr lvl="1"/>
            <a:r>
              <a:rPr lang="zh-CN" altLang="en-US"/>
              <a:t>编写用户</a:t>
            </a:r>
            <a:r>
              <a:rPr lang="en-US" altLang="zh-CN"/>
              <a:t>DAO</a:t>
            </a:r>
            <a:r>
              <a:rPr lang="zh-CN" altLang="en-US"/>
              <a:t>接口</a:t>
            </a:r>
            <a:r>
              <a:rPr lang="en-US" altLang="zh-CN"/>
              <a:t>UserDao</a:t>
            </a:r>
            <a:r>
              <a:rPr lang="zh-CN" altLang="en-US"/>
              <a:t>，声明新增用户的方法，并编写实现类，不必实现具体数据库操作</a:t>
            </a:r>
            <a:endParaRPr lang="en-US" altLang="zh-CN"/>
          </a:p>
          <a:p>
            <a:pPr lvl="1"/>
            <a:r>
              <a:rPr lang="zh-CN" altLang="en-US"/>
              <a:t>编写用户业务接口</a:t>
            </a:r>
            <a:r>
              <a:rPr lang="en-US" altLang="zh-CN"/>
              <a:t>UserService</a:t>
            </a:r>
            <a:r>
              <a:rPr lang="zh-CN" altLang="en-US"/>
              <a:t>，实现用户新增的操作</a:t>
            </a:r>
            <a:endParaRPr lang="en-US" altLang="zh-CN"/>
          </a:p>
          <a:p>
            <a:pPr lvl="1"/>
            <a:r>
              <a:rPr lang="zh-CN" altLang="en-US"/>
              <a:t>编写</a:t>
            </a:r>
            <a:r>
              <a:rPr lang="en-US" altLang="zh-CN"/>
              <a:t>UserService</a:t>
            </a:r>
            <a:r>
              <a:rPr lang="zh-CN" altLang="en-US"/>
              <a:t>接口的实现类，添加</a:t>
            </a:r>
            <a:r>
              <a:rPr lang="en-US" altLang="zh-CN"/>
              <a:t>UserDao</a:t>
            </a:r>
            <a:r>
              <a:rPr lang="zh-CN" altLang="en-US"/>
              <a:t>引用及相关的</a:t>
            </a:r>
            <a:r>
              <a:rPr lang="en-US" altLang="zh-CN"/>
              <a:t>setter</a:t>
            </a:r>
            <a:r>
              <a:rPr lang="zh-CN" altLang="en-US"/>
              <a:t>方法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zh-CN"/>
              <a:t>使用</a:t>
            </a:r>
            <a:r>
              <a:rPr lang="en-US" altLang="zh-CN"/>
              <a:t>p</a:t>
            </a:r>
            <a:r>
              <a:rPr lang="zh-CN" altLang="zh-CN"/>
              <a:t>命名空间为业务</a:t>
            </a:r>
            <a:r>
              <a:rPr lang="en-US" altLang="zh-CN"/>
              <a:t>Bean</a:t>
            </a:r>
            <a:r>
              <a:rPr lang="zh-CN" altLang="zh-CN"/>
              <a:t>注入</a:t>
            </a:r>
            <a:r>
              <a:rPr lang="en-US" altLang="zh-CN"/>
              <a:t>DAO</a:t>
            </a:r>
            <a:r>
              <a:rPr lang="zh-CN" altLang="zh-CN"/>
              <a:t>对象</a:t>
            </a:r>
            <a:endParaRPr lang="zh-CN" altLang="zh-CN"/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2738895" y="4829455"/>
            <a:ext cx="6714775" cy="642904"/>
          </a:xfrm>
          <a:prstGeom prst="roundRect">
            <a:avLst>
              <a:gd name="adj" fmla="val 115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注入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类型的语法：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p: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属性名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-ref="Bean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id"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607" name="组合 56"/>
          <p:cNvGrpSpPr/>
          <p:nvPr/>
        </p:nvGrpSpPr>
        <p:grpSpPr bwMode="auto">
          <a:xfrm>
            <a:off x="372374" y="3330952"/>
            <a:ext cx="979155" cy="461939"/>
            <a:chOff x="3786182" y="3824735"/>
            <a:chExt cx="979949" cy="461521"/>
          </a:xfrm>
        </p:grpSpPr>
        <p:sp>
          <p:nvSpPr>
            <p:cNvPr id="13" name="TextBox 12"/>
            <p:cNvSpPr txBox="1"/>
            <p:nvPr/>
          </p:nvSpPr>
          <p:spPr>
            <a:xfrm>
              <a:off x="4072149" y="3856285"/>
              <a:ext cx="693982" cy="398419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提示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25615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609" name="AutoShape 4"/>
          <p:cNvSpPr>
            <a:spLocks noChangeArrowheads="1"/>
          </p:cNvSpPr>
          <p:nvPr/>
        </p:nvSpPr>
        <p:spPr bwMode="gray">
          <a:xfrm>
            <a:off x="9051056" y="4582839"/>
            <a:ext cx="357169" cy="36034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  <a:round/>
          </a:ln>
        </p:spPr>
        <p:txBody>
          <a:bodyPr anchor="ctr"/>
          <a:lstStyle/>
          <a:p>
            <a:pPr algn="ctr"/>
            <a:r>
              <a:rPr lang="en-US" altLang="zh-CN" sz="2000" b="1">
                <a:solidFill>
                  <a:srgbClr val="0C83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en-US" altLang="zh-CN" sz="2000" b="1">
              <a:solidFill>
                <a:srgbClr val="0C83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常见问题及解决办法</a:t>
            </a:r>
            <a:endParaRPr lang="en-US" altLang="zh-CN"/>
          </a:p>
          <a:p>
            <a:r>
              <a:rPr lang="zh-CN" altLang="en-US"/>
              <a:t>代码规范问题</a:t>
            </a:r>
            <a:endParaRPr lang="zh-CN" altLang="en-US"/>
          </a:p>
          <a:p>
            <a:r>
              <a:rPr lang="zh-CN" altLang="en-US"/>
              <a:t>调试技巧</a:t>
            </a:r>
            <a:endParaRPr lang="en-US" altLang="zh-CN"/>
          </a:p>
          <a:p>
            <a:endParaRPr lang="zh-CN" altLang="en-US"/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注入不同数据类型</a:t>
            </a:r>
            <a:endParaRPr dirty="0"/>
          </a:p>
        </p:txBody>
      </p:sp>
      <p:graphicFrame>
        <p:nvGraphicFramePr>
          <p:cNvPr id="54" name="图示 53"/>
          <p:cNvGraphicFramePr/>
          <p:nvPr/>
        </p:nvGraphicFramePr>
        <p:xfrm>
          <a:off x="1490267" y="1214235"/>
          <a:ext cx="9092726" cy="4013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pSp>
        <p:nvGrpSpPr>
          <p:cNvPr id="2" name="组合 14"/>
          <p:cNvGrpSpPr/>
          <p:nvPr/>
        </p:nvGrpSpPr>
        <p:grpSpPr bwMode="auto">
          <a:xfrm>
            <a:off x="3881836" y="6214918"/>
            <a:ext cx="4571762" cy="428603"/>
            <a:chOff x="3143240" y="5143512"/>
            <a:chExt cx="4572032" cy="428628"/>
          </a:xfrm>
        </p:grpSpPr>
        <p:sp>
          <p:nvSpPr>
            <p:cNvPr id="10" name="圆角矩形 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7660" name="Picture 8" descr="说话气泡new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 bwMode="auto">
            <a:xfrm>
              <a:off x="4018661" y="5187962"/>
              <a:ext cx="3483181" cy="337205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：注入不同数据类型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小结</a:t>
            </a:r>
            <a:endParaRPr dirty="0"/>
          </a:p>
        </p:txBody>
      </p:sp>
      <p:sp>
        <p:nvSpPr>
          <p:cNvPr id="2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设值注入</a:t>
            </a:r>
            <a:endParaRPr lang="zh-CN" altLang="en-US"/>
          </a:p>
          <a:p>
            <a:r>
              <a:rPr lang="zh-CN" altLang="en-US"/>
              <a:t>构造注入</a:t>
            </a:r>
            <a:endParaRPr lang="zh-CN" altLang="en-US"/>
          </a:p>
          <a:p>
            <a:r>
              <a:rPr lang="zh-CN" altLang="en-US"/>
              <a:t>使用</a:t>
            </a:r>
            <a:r>
              <a:rPr lang="en-US" altLang="zh-CN"/>
              <a:t>p</a:t>
            </a:r>
            <a:r>
              <a:rPr lang="zh-CN" altLang="en-US"/>
              <a:t>命名空间注入</a:t>
            </a:r>
            <a:endParaRPr lang="zh-CN" altLang="en-US"/>
          </a:p>
          <a:p>
            <a:r>
              <a:rPr lang="zh-CN" altLang="en-US"/>
              <a:t>注入不同的数据类型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异常抛出增强 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异常抛出增强的特点</a:t>
            </a:r>
            <a:endParaRPr lang="en-US" altLang="zh-CN"/>
          </a:p>
          <a:p>
            <a:pPr lvl="1"/>
            <a:r>
              <a:rPr lang="zh-CN" altLang="en-US"/>
              <a:t>在目标方法抛出异常时织入增强处理</a:t>
            </a:r>
            <a:endParaRPr lang="en-US" altLang="zh-CN"/>
          </a:p>
          <a:p>
            <a:pPr lvl="1"/>
            <a:r>
              <a:rPr lang="zh-CN" altLang="zh-CN"/>
              <a:t>可拔插的异常处理方案</a:t>
            </a:r>
            <a:endParaRPr lang="en-US" altLang="zh-CN"/>
          </a:p>
          <a:p>
            <a:r>
              <a:rPr lang="en-US" altLang="zh-CN"/>
              <a:t>&lt;aop:after-throwing&gt;</a:t>
            </a:r>
            <a:r>
              <a:rPr lang="zh-CN" altLang="en-US"/>
              <a:t>元素：</a:t>
            </a:r>
            <a:r>
              <a:rPr lang="zh-CN" altLang="zh-CN"/>
              <a:t>定义异常抛出增强</a:t>
            </a:r>
            <a:endParaRPr lang="zh-CN" altLang="zh-CN" smtClean="0"/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3071598" y="3502015"/>
            <a:ext cx="5221908" cy="151209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tIns="0" bIns="0"/>
          <a:lstStyle/>
          <a:p>
            <a:pPr>
              <a:lnSpc>
                <a:spcPct val="150000"/>
              </a:lnSpc>
            </a:pPr>
            <a:r>
              <a:rPr lang="en-US" altLang="zh-CN" sz="1600" b="1" dirty="0" smtClean="0"/>
              <a:t>&lt;</a:t>
            </a:r>
            <a:r>
              <a:rPr lang="en-US" altLang="zh-CN" sz="1600" b="1" dirty="0" err="1"/>
              <a:t>aop:aspect</a:t>
            </a:r>
            <a:r>
              <a:rPr lang="en-US" altLang="zh-CN" sz="1600" b="1" dirty="0"/>
              <a:t> ref="</a:t>
            </a:r>
            <a:r>
              <a:rPr lang="en-US" altLang="zh-CN" sz="1600" b="1" dirty="0" err="1"/>
              <a:t>theLogger</a:t>
            </a:r>
            <a:r>
              <a:rPr lang="en-US" altLang="zh-CN" sz="1600" b="1" dirty="0"/>
              <a:t>"&gt;</a:t>
            </a:r>
            <a:endParaRPr lang="zh-CN" altLang="zh-CN" sz="1600" b="1" dirty="0"/>
          </a:p>
          <a:p>
            <a:pPr>
              <a:lnSpc>
                <a:spcPct val="150000"/>
              </a:lnSpc>
            </a:pPr>
            <a:r>
              <a:rPr lang="en-US" altLang="zh-CN" sz="1600" b="1" dirty="0"/>
              <a:t>        &lt;</a:t>
            </a:r>
            <a:r>
              <a:rPr lang="en-US" altLang="zh-CN" sz="1600" b="1" dirty="0" err="1">
                <a:solidFill>
                  <a:srgbClr val="FF0000"/>
                </a:solidFill>
              </a:rPr>
              <a:t>aop:after-throwing</a:t>
            </a:r>
            <a:r>
              <a:rPr lang="en-US" altLang="zh-CN" sz="1600" b="1" dirty="0">
                <a:solidFill>
                  <a:srgbClr val="FF0000"/>
                </a:solidFill>
              </a:rPr>
              <a:t> </a:t>
            </a:r>
            <a:r>
              <a:rPr lang="en-US" altLang="zh-CN" sz="1600" b="1" dirty="0"/>
              <a:t>method="</a:t>
            </a:r>
            <a:r>
              <a:rPr lang="en-US" altLang="zh-CN" sz="1600" b="1" dirty="0" err="1"/>
              <a:t>afterThrowing</a:t>
            </a:r>
            <a:r>
              <a:rPr lang="en-US" altLang="zh-CN" sz="1600" b="1" dirty="0"/>
              <a:t>"</a:t>
            </a:r>
            <a:endParaRPr lang="zh-CN" altLang="zh-CN" sz="1600" b="1" dirty="0"/>
          </a:p>
          <a:p>
            <a:pPr>
              <a:lnSpc>
                <a:spcPct val="150000"/>
              </a:lnSpc>
            </a:pPr>
            <a:r>
              <a:rPr lang="en-US" altLang="zh-CN" sz="1600" b="1" dirty="0"/>
              <a:t>                </a:t>
            </a:r>
            <a:r>
              <a:rPr lang="en-US" altLang="zh-CN" sz="1600" b="1" dirty="0" err="1"/>
              <a:t>pointcut</a:t>
            </a:r>
            <a:r>
              <a:rPr lang="en-US" altLang="zh-CN" sz="1600" b="1" dirty="0"/>
              <a:t>-ref="</a:t>
            </a:r>
            <a:r>
              <a:rPr lang="en-US" altLang="zh-CN" sz="1600" b="1" dirty="0" err="1"/>
              <a:t>pointcut</a:t>
            </a:r>
            <a:r>
              <a:rPr lang="en-US" altLang="zh-CN" sz="1600" b="1" dirty="0"/>
              <a:t>" throwing="e" /&gt;</a:t>
            </a:r>
            <a:endParaRPr lang="en-US" altLang="zh-CN" sz="1600" b="1" dirty="0"/>
          </a:p>
          <a:p>
            <a:pPr>
              <a:lnSpc>
                <a:spcPct val="150000"/>
              </a:lnSpc>
            </a:pPr>
            <a:r>
              <a:rPr lang="en-US" altLang="zh-CN" sz="1600" b="1" dirty="0"/>
              <a:t>&lt;/</a:t>
            </a:r>
            <a:r>
              <a:rPr lang="en-US" altLang="zh-CN" sz="1600" b="1" dirty="0" err="1"/>
              <a:t>aop:aspect</a:t>
            </a:r>
            <a:r>
              <a:rPr lang="en-US" altLang="zh-CN" sz="1600" b="1" dirty="0" smtClean="0"/>
              <a:t>&gt;</a:t>
            </a:r>
            <a:endParaRPr lang="en-US" altLang="zh-CN" sz="1600" b="1" dirty="0">
              <a:ea typeface="宋体" panose="02010600030101010101" pitchFamily="2" charset="-122"/>
            </a:endParaRPr>
          </a:p>
        </p:txBody>
      </p:sp>
      <p:sp>
        <p:nvSpPr>
          <p:cNvPr id="6" name="矩形标注 5"/>
          <p:cNvSpPr/>
          <p:nvPr/>
        </p:nvSpPr>
        <p:spPr bwMode="auto">
          <a:xfrm>
            <a:off x="6815819" y="2927334"/>
            <a:ext cx="2592153" cy="337184"/>
          </a:xfrm>
          <a:prstGeom prst="wedgeRectCallout">
            <a:avLst>
              <a:gd name="adj1" fmla="val -49910"/>
              <a:gd name="adj2" fmla="val 21933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引用包含增强方法的</a:t>
            </a:r>
            <a:r>
              <a:rPr lang="en-US" altLang="zh-CN" sz="1600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Bean </a:t>
            </a:r>
            <a:endParaRPr lang="zh-CN" altLang="en-US" sz="1600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143603" y="3563156"/>
            <a:ext cx="3024178" cy="287323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5879764" y="3069991"/>
            <a:ext cx="929216" cy="43195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579047" y="3934736"/>
            <a:ext cx="2532848" cy="287323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059344" y="4293825"/>
            <a:ext cx="2277626" cy="28764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" name="矩形标注 11"/>
          <p:cNvSpPr/>
          <p:nvPr/>
        </p:nvSpPr>
        <p:spPr bwMode="auto">
          <a:xfrm>
            <a:off x="8700629" y="3570029"/>
            <a:ext cx="2003420" cy="829945"/>
          </a:xfrm>
          <a:prstGeom prst="wedgeRectCallout">
            <a:avLst>
              <a:gd name="adj1" fmla="val -49910"/>
              <a:gd name="adj2" fmla="val 21933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 anchorCtr="0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zh-CN" sz="1600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将</a:t>
            </a:r>
            <a:r>
              <a:rPr lang="en-US" altLang="zh-CN" sz="1600" b="1" kern="0" dirty="0" err="1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afterThrowing</a:t>
            </a:r>
            <a:r>
              <a:rPr lang="en-US" altLang="zh-CN" sz="1600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()</a:t>
            </a:r>
            <a:r>
              <a:rPr lang="zh-CN" altLang="zh-CN" sz="1600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方法</a:t>
            </a:r>
            <a:r>
              <a:rPr lang="zh-CN" altLang="zh-CN" sz="1600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定义为异常抛出</a:t>
            </a:r>
            <a:r>
              <a:rPr lang="zh-CN" altLang="zh-CN" sz="1600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增强</a:t>
            </a:r>
            <a:endParaRPr lang="zh-CN" altLang="en-US" sz="1600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8130165" y="4077609"/>
            <a:ext cx="571474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矩形标注 13"/>
          <p:cNvSpPr/>
          <p:nvPr/>
        </p:nvSpPr>
        <p:spPr bwMode="auto">
          <a:xfrm>
            <a:off x="4218096" y="5180951"/>
            <a:ext cx="2165697" cy="337184"/>
          </a:xfrm>
          <a:prstGeom prst="wedgeRectCallout">
            <a:avLst>
              <a:gd name="adj1" fmla="val -49910"/>
              <a:gd name="adj2" fmla="val 21933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 anchorCtr="0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zh-CN" sz="1600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引用</a:t>
            </a:r>
            <a:r>
              <a:rPr lang="en-US" altLang="zh-CN" sz="1600" b="1" kern="0" dirty="0" err="1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pointcut</a:t>
            </a:r>
            <a:r>
              <a:rPr lang="zh-CN" altLang="zh-CN" sz="1600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切入点</a:t>
            </a:r>
            <a:endParaRPr lang="zh-CN" altLang="en-US" sz="1600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871704" y="4582080"/>
            <a:ext cx="333961" cy="57603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6337188" y="4294063"/>
            <a:ext cx="1342682" cy="287323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9" name="矩形标注 18"/>
          <p:cNvSpPr/>
          <p:nvPr/>
        </p:nvSpPr>
        <p:spPr bwMode="auto">
          <a:xfrm>
            <a:off x="7962317" y="4750378"/>
            <a:ext cx="1740021" cy="632459"/>
          </a:xfrm>
          <a:prstGeom prst="wedgeRectCallout">
            <a:avLst>
              <a:gd name="adj1" fmla="val -49910"/>
              <a:gd name="adj2" fmla="val 21933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 anchorCtr="0">
            <a:spAutoFit/>
          </a:bodyPr>
          <a:lstStyle/>
          <a:p>
            <a:pPr marL="285750" indent="-285750" algn="ctr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zh-CN" sz="1600" b="1" kern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为</a:t>
            </a:r>
            <a:r>
              <a:rPr lang="en-US" altLang="zh-CN" sz="1600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e</a:t>
            </a:r>
            <a:r>
              <a:rPr lang="zh-CN" altLang="zh-CN" sz="1600" b="1" ker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的</a:t>
            </a:r>
            <a:r>
              <a:rPr lang="zh-CN" altLang="zh-CN" sz="1600" b="1" kern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参数</a:t>
            </a:r>
            <a:endParaRPr lang="en-US" altLang="zh-CN" sz="1600" b="1" ker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algn="ctr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zh-CN" sz="1600" b="1" kern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注入</a:t>
            </a:r>
            <a:r>
              <a:rPr lang="zh-CN" altLang="zh-CN" sz="1600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异常实例</a:t>
            </a:r>
            <a:endParaRPr lang="zh-CN" altLang="en-US" sz="1600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20" name="直接箭头连接符 19"/>
          <p:cNvCxnSpPr>
            <a:endCxn id="19" idx="1"/>
          </p:cNvCxnSpPr>
          <p:nvPr/>
        </p:nvCxnSpPr>
        <p:spPr>
          <a:xfrm>
            <a:off x="7247210" y="4582715"/>
            <a:ext cx="714473" cy="48376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2" name="组合 14"/>
          <p:cNvGrpSpPr/>
          <p:nvPr/>
        </p:nvGrpSpPr>
        <p:grpSpPr bwMode="auto">
          <a:xfrm>
            <a:off x="3900155" y="5881579"/>
            <a:ext cx="4571762" cy="428603"/>
            <a:chOff x="3143240" y="5143512"/>
            <a:chExt cx="4572032" cy="428628"/>
          </a:xfrm>
        </p:grpSpPr>
        <p:sp>
          <p:nvSpPr>
            <p:cNvPr id="23" name="圆角矩形 2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5" name="圆角矩形 24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6" name="Picture 8" descr="说话气泡new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26"/>
            <p:cNvSpPr txBox="1"/>
            <p:nvPr/>
          </p:nvSpPr>
          <p:spPr bwMode="auto">
            <a:xfrm>
              <a:off x="4018661" y="5187962"/>
              <a:ext cx="3483181" cy="337205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：实现异常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抛出增强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10" grpId="0" bldLvl="0" animBg="1"/>
      <p:bldP spid="11" grpId="0" bldLvl="0" animBg="1"/>
      <p:bldP spid="12" grpId="0" bldLvl="0" animBg="1"/>
      <p:bldP spid="14" grpId="0" bldLvl="0" animBg="1"/>
      <p:bldP spid="18" grpId="0" bldLvl="0" animBg="1"/>
      <p:bldP spid="19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最终</a:t>
            </a:r>
            <a:r>
              <a:t>增强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最终增强的特点</a:t>
            </a:r>
            <a:endParaRPr lang="en-US" altLang="zh-CN"/>
          </a:p>
          <a:p>
            <a:pPr lvl="1"/>
            <a:r>
              <a:rPr lang="zh-CN" altLang="zh-CN"/>
              <a:t>无论方法</a:t>
            </a:r>
            <a:r>
              <a:rPr lang="zh-CN" altLang="en-US"/>
              <a:t>是否</a:t>
            </a:r>
            <a:r>
              <a:rPr lang="zh-CN" altLang="zh-CN"/>
              <a:t>抛出异常，</a:t>
            </a:r>
            <a:r>
              <a:rPr lang="zh-CN" altLang="en-US"/>
              <a:t>都会在目标方法最后织入增强处理，即：</a:t>
            </a:r>
            <a:r>
              <a:rPr lang="zh-CN" altLang="zh-CN"/>
              <a:t>该增强都会得到执行</a:t>
            </a:r>
            <a:endParaRPr lang="en-US" altLang="zh-CN"/>
          </a:p>
          <a:p>
            <a:pPr lvl="1"/>
            <a:r>
              <a:rPr lang="zh-CN" altLang="zh-CN"/>
              <a:t>类似于异常处理机制中</a:t>
            </a:r>
            <a:r>
              <a:rPr lang="en-US" altLang="zh-CN"/>
              <a:t>finally</a:t>
            </a:r>
            <a:r>
              <a:rPr lang="zh-CN" altLang="zh-CN"/>
              <a:t>块的作用，一般用于释放资源</a:t>
            </a:r>
            <a:endParaRPr lang="en-US" altLang="zh-CN"/>
          </a:p>
          <a:p>
            <a:pPr lvl="1"/>
            <a:r>
              <a:rPr lang="zh-CN" altLang="zh-CN"/>
              <a:t>可以为各功能模块提供统一的，可拔插的处理方案</a:t>
            </a:r>
            <a:endParaRPr lang="en-US" altLang="zh-CN"/>
          </a:p>
          <a:p>
            <a:pPr lvl="1"/>
            <a:r>
              <a:rPr lang="en-US" altLang="zh-CN"/>
              <a:t>&lt;aop:after&gt;</a:t>
            </a:r>
            <a:r>
              <a:rPr lang="zh-CN" altLang="zh-CN"/>
              <a:t>元素</a:t>
            </a:r>
            <a:r>
              <a:rPr lang="zh-CN" altLang="en-US"/>
              <a:t>：</a:t>
            </a:r>
            <a:r>
              <a:rPr lang="zh-CN" altLang="zh-CN"/>
              <a:t>定义最终增强</a:t>
            </a:r>
            <a:endParaRPr lang="zh-CN" altLang="zh-CN"/>
          </a:p>
        </p:txBody>
      </p:sp>
      <p:grpSp>
        <p:nvGrpSpPr>
          <p:cNvPr id="5" name="组合 14"/>
          <p:cNvGrpSpPr/>
          <p:nvPr/>
        </p:nvGrpSpPr>
        <p:grpSpPr bwMode="auto">
          <a:xfrm>
            <a:off x="3720142" y="5805899"/>
            <a:ext cx="4571762" cy="428603"/>
            <a:chOff x="3143240" y="5143512"/>
            <a:chExt cx="4572032" cy="428628"/>
          </a:xfrm>
        </p:grpSpPr>
        <p:sp>
          <p:nvSpPr>
            <p:cNvPr id="6" name="圆角矩形 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8" name="Picture 8" descr="说话气泡new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 bwMode="auto">
            <a:xfrm>
              <a:off x="4259976" y="5187962"/>
              <a:ext cx="3000552" cy="337205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：实现最终增强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环绕增强 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环绕增强的特点</a:t>
            </a:r>
            <a:endParaRPr lang="en-US" altLang="zh-CN"/>
          </a:p>
          <a:p>
            <a:pPr lvl="1"/>
            <a:r>
              <a:rPr lang="zh-CN" altLang="en-US"/>
              <a:t>目标方法前后都可织入增强处理</a:t>
            </a:r>
            <a:endParaRPr lang="en-US" altLang="zh-CN"/>
          </a:p>
          <a:p>
            <a:pPr lvl="1"/>
            <a:r>
              <a:rPr lang="zh-CN" altLang="en-US"/>
              <a:t>功能最强大的增强处理</a:t>
            </a:r>
            <a:endParaRPr lang="en-US" altLang="zh-CN"/>
          </a:p>
          <a:p>
            <a:pPr lvl="1"/>
            <a:r>
              <a:rPr lang="zh-CN" altLang="en-US"/>
              <a:t>可获取或修改目标方法的参数、返回值，可对它进行异常处理，甚至可以决定目标方法是否执行</a:t>
            </a:r>
            <a:endParaRPr lang="en-US" altLang="zh-CN"/>
          </a:p>
          <a:p>
            <a:pPr lvl="1"/>
            <a:r>
              <a:rPr lang="en-US" altLang="zh-CN"/>
              <a:t>&lt;aop:around&gt;</a:t>
            </a:r>
            <a:r>
              <a:rPr lang="zh-CN" altLang="zh-CN"/>
              <a:t>元素</a:t>
            </a:r>
            <a:r>
              <a:rPr lang="zh-CN" altLang="en-US"/>
              <a:t>：</a:t>
            </a:r>
            <a:r>
              <a:rPr lang="zh-CN" altLang="zh-CN"/>
              <a:t>定义环绕增强</a:t>
            </a:r>
            <a:endParaRPr lang="zh-CN" altLang="zh-CN"/>
          </a:p>
        </p:txBody>
      </p:sp>
      <p:grpSp>
        <p:nvGrpSpPr>
          <p:cNvPr id="5" name="组合 14"/>
          <p:cNvGrpSpPr/>
          <p:nvPr/>
        </p:nvGrpSpPr>
        <p:grpSpPr bwMode="auto">
          <a:xfrm>
            <a:off x="3720142" y="5877144"/>
            <a:ext cx="4571762" cy="428603"/>
            <a:chOff x="3143240" y="5143512"/>
            <a:chExt cx="4572032" cy="428628"/>
          </a:xfrm>
        </p:grpSpPr>
        <p:sp>
          <p:nvSpPr>
            <p:cNvPr id="6" name="圆角矩形 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8" name="Picture 8" descr="说话气泡new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 bwMode="auto">
            <a:xfrm>
              <a:off x="3977399" y="5187962"/>
              <a:ext cx="3000552" cy="337205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：实现环绕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增强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小结</a:t>
            </a:r>
            <a:r>
              <a:rPr lang="en-US" altLang="zh-CN"/>
              <a:t>2-1</a:t>
            </a:r>
            <a:endParaRPr lang="en-US" altLang="zh-CN"/>
          </a:p>
        </p:txBody>
      </p:sp>
      <p:graphicFrame>
        <p:nvGraphicFramePr>
          <p:cNvPr id="11" name="Group 29"/>
          <p:cNvGraphicFramePr>
            <a:graphicFrameLocks noGrp="1"/>
          </p:cNvGraphicFramePr>
          <p:nvPr/>
        </p:nvGraphicFramePr>
        <p:xfrm>
          <a:off x="1079444" y="1804120"/>
          <a:ext cx="10034270" cy="3515360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2894330"/>
                <a:gridCol w="7139940"/>
              </a:tblGrid>
              <a:tr h="483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增强处理类型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特  点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4514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Before</a:t>
                      </a:r>
                      <a:endParaRPr kumimoji="0" 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6" marR="68576" marT="0" marB="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前置增强处理，在目标方法前织入增强处理</a:t>
                      </a:r>
                      <a:endParaRPr kumimoji="0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6" marR="68576" marT="0" marB="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7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AfterReturning</a:t>
                      </a:r>
                      <a:endParaRPr kumimoji="0" lang="en-US" sz="1600" b="1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6" marR="68576" marT="0" marB="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后置增强处理，在目标方法正常执行（不出现异常）后织入增强处理</a:t>
                      </a:r>
                      <a:endParaRPr kumimoji="0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6" marR="68576" marT="0" marB="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32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AfterThrowing</a:t>
                      </a:r>
                      <a:endParaRPr kumimoji="0" lang="en-US" sz="1600" b="1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6" marR="68576" marT="0" marB="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异常增强处理，在目标方法抛出异常后织入增强处理</a:t>
                      </a:r>
                      <a:endParaRPr kumimoji="0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6" marR="68576" marT="0" marB="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64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</a:t>
                      </a:r>
                      <a:endParaRPr kumimoji="0" 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6" marR="68576" marT="0" marB="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最终增强处理，不论方法是否抛出异常，都会在目标方法最后织入增强处理</a:t>
                      </a:r>
                      <a:endParaRPr kumimoji="0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6" marR="68576" marT="0" marB="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4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Around</a:t>
                      </a:r>
                      <a:endParaRPr kumimoji="0" 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6" marR="68576" marT="0" marB="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环绕增强处理，在目标方法的前后都可以织入增强处理</a:t>
                      </a:r>
                      <a:endParaRPr kumimoji="0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6" marR="68576" marT="0" marB="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常用增强处理类型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预习检查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列举</a:t>
            </a:r>
            <a:r>
              <a:rPr lang="en-US" altLang="zh-CN"/>
              <a:t>Spring</a:t>
            </a:r>
            <a:r>
              <a:rPr lang="zh-CN" altLang="zh-CN"/>
              <a:t>实现依赖注入的几种方式</a:t>
            </a:r>
            <a:endParaRPr lang="zh-CN" altLang="zh-CN"/>
          </a:p>
          <a:p>
            <a:r>
              <a:rPr lang="zh-CN" altLang="zh-CN"/>
              <a:t>列举</a:t>
            </a:r>
            <a:r>
              <a:rPr lang="en-US" altLang="zh-CN"/>
              <a:t>Spring</a:t>
            </a:r>
            <a:r>
              <a:rPr lang="zh-CN" altLang="zh-CN"/>
              <a:t>增强类型并分别说明其特点</a:t>
            </a:r>
            <a:endParaRPr lang="zh-CN" altLang="zh-CN"/>
          </a:p>
          <a:p>
            <a:r>
              <a:rPr lang="zh-CN" altLang="zh-CN"/>
              <a:t>列举</a:t>
            </a:r>
            <a:r>
              <a:rPr lang="en-US" altLang="zh-CN"/>
              <a:t>Spring</a:t>
            </a:r>
            <a:r>
              <a:rPr lang="zh-CN" altLang="zh-CN"/>
              <a:t>实现</a:t>
            </a:r>
            <a:r>
              <a:rPr lang="en-US" altLang="zh-CN"/>
              <a:t>AOP</a:t>
            </a:r>
            <a:r>
              <a:rPr lang="zh-CN" altLang="zh-CN"/>
              <a:t>的几种方式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小结</a:t>
            </a:r>
            <a:r>
              <a:rPr lang="en-US" altLang="zh-CN"/>
              <a:t>2-2</a:t>
            </a:r>
            <a:endParaRPr lang="en-US" altLang="zh-CN"/>
          </a:p>
        </p:txBody>
      </p:sp>
      <p:graphicFrame>
        <p:nvGraphicFramePr>
          <p:cNvPr id="11" name="Group 29"/>
          <p:cNvGraphicFramePr>
            <a:graphicFrameLocks noGrp="1"/>
          </p:cNvGraphicFramePr>
          <p:nvPr/>
        </p:nvGraphicFramePr>
        <p:xfrm>
          <a:off x="956895" y="1709510"/>
          <a:ext cx="10396220" cy="4023360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2992755"/>
                <a:gridCol w="7403465"/>
              </a:tblGrid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AOP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配置元素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描  述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&lt;</a:t>
                      </a:r>
                      <a:r>
                        <a:rPr kumimoji="0" lang="en-US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aop:config</a:t>
                      </a: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kumimoji="0" lang="en-US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6" marR="68576" marT="0" marB="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AOP</a:t>
                      </a: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配置的顶层元素，大多数的</a:t>
                      </a: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en-US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aop</a:t>
                      </a: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:*&gt;</a:t>
                      </a: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元素必须包含在</a:t>
                      </a: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en-US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aop:config</a:t>
                      </a: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元素内</a:t>
                      </a:r>
                      <a:endParaRPr kumimoji="0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6" marR="68576" marT="0" marB="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6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&lt;</a:t>
                      </a:r>
                      <a:r>
                        <a:rPr kumimoji="0" lang="en-US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aop:pointcut</a:t>
                      </a: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kumimoji="0" lang="en-US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6" marR="68576" marT="0" marB="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定义切点</a:t>
                      </a:r>
                      <a:endParaRPr kumimoji="0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6" marR="68576" marT="0" marB="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6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&lt;</a:t>
                      </a:r>
                      <a:r>
                        <a:rPr kumimoji="0" lang="en-US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aop:aspect</a:t>
                      </a: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kumimoji="0" lang="en-US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6" marR="68576" marT="0" marB="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定义切面</a:t>
                      </a:r>
                      <a:endParaRPr kumimoji="0" lang="zh-CN" altLang="en-US" sz="1600" b="1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6" marR="68576" marT="0" marB="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3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&lt;</a:t>
                      </a:r>
                      <a:r>
                        <a:rPr kumimoji="0" lang="en-US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aop:after</a:t>
                      </a: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kumimoji="0" lang="en-US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6" marR="68576" marT="0" marB="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定义最终增强（不管被通知的方法是否执行成功）</a:t>
                      </a:r>
                      <a:endParaRPr kumimoji="0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6" marR="68576" marT="0" marB="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6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&lt;</a:t>
                      </a:r>
                      <a:r>
                        <a:rPr kumimoji="0" lang="en-US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aop:after-returning</a:t>
                      </a: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kumimoji="0" lang="en-US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6" marR="68576" marT="0" marB="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定义后置增强</a:t>
                      </a:r>
                      <a:endParaRPr kumimoji="0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6" marR="68576" marT="0" marB="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&lt;</a:t>
                      </a:r>
                      <a:r>
                        <a:rPr kumimoji="0" lang="en-US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aop:after-throwing</a:t>
                      </a: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kumimoji="0" lang="en-US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6" marR="68576" marT="0" marB="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定义异常抛出增强</a:t>
                      </a:r>
                      <a:endParaRPr kumimoji="0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6" marR="68576" marT="0" marB="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&lt;</a:t>
                      </a:r>
                      <a:r>
                        <a:rPr kumimoji="0" lang="en-US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aop:around</a:t>
                      </a: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kumimoji="0" lang="en-US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6" marR="68576" marT="0" marB="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定义环绕增强</a:t>
                      </a:r>
                      <a:endParaRPr kumimoji="0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6" marR="68576" marT="0" marB="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&lt;</a:t>
                      </a:r>
                      <a:r>
                        <a:rPr kumimoji="0" lang="en-US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aop:before</a:t>
                      </a: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kumimoji="0" lang="en-US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6" marR="68576" marT="0" marB="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定义前置增强</a:t>
                      </a:r>
                      <a:endParaRPr kumimoji="0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6" marR="68576" marT="0" marB="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6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&lt;</a:t>
                      </a:r>
                      <a:r>
                        <a:rPr kumimoji="0" lang="en-US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aop:aspectj-autoproxy</a:t>
                      </a: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kumimoji="0" lang="en-US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6" marR="68576" marT="0" marB="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启动</a:t>
                      </a: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kumimoji="0" lang="en-US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AspectJ</a:t>
                      </a: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注解驱动的切面</a:t>
                      </a:r>
                      <a:endParaRPr kumimoji="0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6" marR="68576" marT="0" marB="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Spring AOP</a:t>
            </a:r>
            <a:r>
              <a:rPr lang="zh-CN" altLang="en-US"/>
              <a:t>配置元素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回顾与作业点评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什么是</a:t>
            </a:r>
            <a:r>
              <a:rPr lang="en-US" altLang="zh-CN"/>
              <a:t>IoC</a:t>
            </a:r>
            <a:r>
              <a:rPr lang="zh-CN" altLang="en-US"/>
              <a:t>？为何要在程序开发中使用控制反转？</a:t>
            </a:r>
            <a:endParaRPr lang="en-US" altLang="zh-CN"/>
          </a:p>
          <a:p>
            <a:pPr lvl="0"/>
            <a:r>
              <a:rPr lang="zh-CN" altLang="en-US"/>
              <a:t>什么是面向切面编程？</a:t>
            </a:r>
            <a:endParaRPr lang="en-US" altLang="zh-CN"/>
          </a:p>
          <a:p>
            <a:r>
              <a:rPr lang="zh-CN" altLang="en-US"/>
              <a:t>如何使用</a:t>
            </a:r>
            <a:r>
              <a:rPr lang="en-US" altLang="zh-CN"/>
              <a:t>Spring IoC</a:t>
            </a:r>
            <a:r>
              <a:rPr lang="zh-CN" altLang="en-US"/>
              <a:t>？</a:t>
            </a:r>
            <a:endParaRPr lang="zh-CN" altLang="en-US"/>
          </a:p>
          <a:p>
            <a:r>
              <a:rPr lang="zh-CN" altLang="en-US"/>
              <a:t>如何使用</a:t>
            </a:r>
            <a:r>
              <a:rPr lang="en-US" altLang="zh-CN"/>
              <a:t>Spring AOP</a:t>
            </a:r>
            <a:r>
              <a:rPr lang="zh-CN" altLang="en-US"/>
              <a:t>？</a:t>
            </a:r>
            <a:endParaRPr lang="zh-CN" altLang="en-GB"/>
          </a:p>
          <a:p>
            <a:pPr lvl="2"/>
            <a:endParaRPr lang="en-US" altLang="zh-CN"/>
          </a:p>
          <a:p>
            <a:endParaRPr lang="zh-CN" altLang="en-US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本章目标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/>
              <a:t>理解构造注入</a:t>
            </a:r>
            <a:endParaRPr lang="zh-CN" altLang="zh-CN"/>
          </a:p>
          <a:p>
            <a:pPr lvl="0"/>
            <a:r>
              <a:rPr lang="zh-CN" altLang="zh-CN"/>
              <a:t>理解不同数据类型的注入方法</a:t>
            </a:r>
            <a:endParaRPr lang="zh-CN" altLang="zh-CN"/>
          </a:p>
          <a:p>
            <a:pPr lvl="0"/>
            <a:r>
              <a:rPr lang="zh-CN" altLang="zh-CN"/>
              <a:t>掌握</a:t>
            </a:r>
            <a:r>
              <a:rPr lang="en-US" altLang="zh-CN"/>
              <a:t>p</a:t>
            </a:r>
            <a:r>
              <a:rPr lang="zh-CN" altLang="zh-CN"/>
              <a:t>命名空间注入</a:t>
            </a:r>
            <a:endParaRPr lang="zh-CN" altLang="zh-CN"/>
          </a:p>
          <a:p>
            <a:pPr lvl="0"/>
            <a:r>
              <a:rPr lang="zh-CN" altLang="zh-CN"/>
              <a:t>理解更多增强类型的使用方法</a:t>
            </a:r>
            <a:endParaRPr lang="zh-CN" altLang="zh-CN"/>
          </a:p>
          <a:p>
            <a:pPr lvl="0"/>
            <a:r>
              <a:rPr lang="zh-CN" altLang="zh-CN"/>
              <a:t>掌握使用注解实现IoC的方法</a:t>
            </a:r>
            <a:endParaRPr lang="zh-CN" altLang="zh-CN"/>
          </a:p>
          <a:p>
            <a:pPr lvl="0"/>
            <a:r>
              <a:rPr lang="zh-CN" altLang="zh-CN"/>
              <a:t>掌握使用注解实现AOP的方法</a:t>
            </a:r>
            <a:endParaRPr lang="en-US" altLang="zh-CN"/>
          </a:p>
          <a:p>
            <a:pPr lvl="0"/>
            <a:endParaRPr lang="zh-CN" altLang="zh-CN"/>
          </a:p>
          <a:p>
            <a:endParaRPr lang="zh-CN" altLang="zh-CN" smtClean="0"/>
          </a:p>
        </p:txBody>
      </p:sp>
      <p:pic>
        <p:nvPicPr>
          <p:cNvPr id="11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953" y="3730927"/>
            <a:ext cx="642905" cy="647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615" y="2114936"/>
            <a:ext cx="714338" cy="7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615" y="1087877"/>
            <a:ext cx="714338" cy="719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953" y="2659420"/>
            <a:ext cx="642905" cy="647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615" y="3140408"/>
            <a:ext cx="714338" cy="7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615" y="3654731"/>
            <a:ext cx="714338" cy="7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953" y="3194380"/>
            <a:ext cx="642905" cy="649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构造注入 </a:t>
            </a:r>
            <a:r>
              <a:rPr lang="en-US" altLang="zh-CN"/>
              <a:t>3-1</a:t>
            </a:r>
            <a:endParaRPr lang="en-US" altLang="zh-CN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如何通过构造注入为业务类注入所依赖的数据访问层对象，实现保存用户数据的功能？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创建带参构造方法</a:t>
            </a:r>
            <a:endParaRPr lang="en-US" altLang="zh-CN"/>
          </a:p>
          <a:p>
            <a:endParaRPr lang="en-US" altLang="zh-CN"/>
          </a:p>
          <a:p>
            <a:endParaRPr lang="en-US" altLang="zh-CN" smtClean="0"/>
          </a:p>
        </p:txBody>
      </p:sp>
      <p:grpSp>
        <p:nvGrpSpPr>
          <p:cNvPr id="4" name="组合 3"/>
          <p:cNvGrpSpPr/>
          <p:nvPr/>
        </p:nvGrpSpPr>
        <p:grpSpPr bwMode="auto">
          <a:xfrm>
            <a:off x="2450878" y="3339024"/>
            <a:ext cx="7245617" cy="1387824"/>
            <a:chOff x="1214438" y="3678185"/>
            <a:chExt cx="2781300" cy="3036940"/>
          </a:xfrm>
        </p:grpSpPr>
        <p:sp>
          <p:nvSpPr>
            <p:cNvPr id="24" name="AutoShape 4"/>
            <p:cNvSpPr>
              <a:spLocks noChangeArrowheads="1"/>
            </p:cNvSpPr>
            <p:nvPr/>
          </p:nvSpPr>
          <p:spPr bwMode="auto">
            <a:xfrm>
              <a:off x="1214438" y="4357688"/>
              <a:ext cx="2781300" cy="2357437"/>
            </a:xfrm>
            <a:prstGeom prst="roundRect">
              <a:avLst>
                <a:gd name="adj" fmla="val 115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编写带参构造方法后，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Java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虚拟机不再提供默认的无参构造方法，为了保证使用的灵活性，建议自行添加一个无参构造方法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42" name="AutoShape 4"/>
            <p:cNvSpPr>
              <a:spLocks noChangeArrowheads="1"/>
            </p:cNvSpPr>
            <p:nvPr/>
          </p:nvSpPr>
          <p:spPr bwMode="gray">
            <a:xfrm>
              <a:off x="3662079" y="3678185"/>
              <a:ext cx="223101" cy="117083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en-US" altLang="zh-CN" sz="2000" b="1" dirty="0">
                  <a:solidFill>
                    <a:srgbClr val="0C83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!</a:t>
              </a:r>
              <a:endParaRPr lang="en-US" altLang="zh-CN" sz="2000" b="1" dirty="0">
                <a:solidFill>
                  <a:srgbClr val="0C83B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14"/>
          <p:cNvGrpSpPr/>
          <p:nvPr/>
        </p:nvGrpSpPr>
        <p:grpSpPr bwMode="auto">
          <a:xfrm>
            <a:off x="3828657" y="5451072"/>
            <a:ext cx="4571762" cy="428603"/>
            <a:chOff x="3143240" y="5143512"/>
            <a:chExt cx="4572032" cy="428628"/>
          </a:xfrm>
        </p:grpSpPr>
        <p:sp>
          <p:nvSpPr>
            <p:cNvPr id="26" name="圆角矩形 2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7" name="圆角矩形 26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8" name="Picture 8" descr="说话气泡new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28"/>
            <p:cNvSpPr txBox="1"/>
            <p:nvPr/>
          </p:nvSpPr>
          <p:spPr bwMode="auto">
            <a:xfrm>
              <a:off x="3977400" y="5187962"/>
              <a:ext cx="3000552" cy="337205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：使用构造注入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构造注入 </a:t>
            </a:r>
            <a:r>
              <a:rPr lang="en-US" altLang="zh-CN"/>
              <a:t>3-2</a:t>
            </a:r>
            <a:endParaRPr lang="en-US" altLang="zh-CN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Spring</a:t>
            </a:r>
            <a:r>
              <a:rPr lang="zh-CN" altLang="en-US"/>
              <a:t>配置文件中通过</a:t>
            </a:r>
            <a:r>
              <a:rPr lang="en-US" altLang="zh-CN"/>
              <a:t>&lt;constructor-arg&gt;</a:t>
            </a:r>
            <a:r>
              <a:rPr lang="zh-CN" altLang="en-US"/>
              <a:t>元素为构造方法传参</a:t>
            </a:r>
            <a:endParaRPr lang="zh-CN" altLang="en-US" smtClean="0"/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>
            <a:off x="2280057" y="1774167"/>
            <a:ext cx="7526788" cy="147608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tIns="0" bIns="0"/>
          <a:lstStyle/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&lt;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bean id="</a:t>
            </a: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userDao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 class="</a:t>
            </a: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dao.impl.UserDaoImpl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 /&gt;</a:t>
            </a:r>
            <a:endParaRPr lang="zh-CN" altLang="zh-CN" sz="1600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&lt;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bean id="</a:t>
            </a: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userService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 class="</a:t>
            </a: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service.impl.UserServiceImpl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"&gt;         	&lt;</a:t>
            </a:r>
            <a:r>
              <a:rPr lang="en-US" altLang="zh-CN" sz="16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constructor-</a:t>
            </a:r>
            <a:r>
              <a:rPr lang="en-US" altLang="zh-CN" sz="1600" b="1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arg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&gt;&lt;ref bean="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userDao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 /&gt;&lt;/</a:t>
            </a:r>
            <a:r>
              <a:rPr lang="en-US" altLang="zh-CN" sz="16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constructor-</a:t>
            </a:r>
            <a:r>
              <a:rPr lang="en-US" altLang="zh-CN" sz="1600" b="1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arg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&gt;</a:t>
            </a:r>
            <a:endParaRPr lang="zh-CN" altLang="zh-CN" sz="1600" b="1" dirty="0" smtClean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&lt;/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bean&gt;</a:t>
            </a:r>
            <a:endParaRPr lang="en-US" altLang="zh-CN" sz="1600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grpSp>
        <p:nvGrpSpPr>
          <p:cNvPr id="19" name="组合 18"/>
          <p:cNvGrpSpPr/>
          <p:nvPr/>
        </p:nvGrpSpPr>
        <p:grpSpPr bwMode="auto">
          <a:xfrm>
            <a:off x="2280057" y="3430518"/>
            <a:ext cx="5832344" cy="2808166"/>
            <a:chOff x="5857875" y="2696949"/>
            <a:chExt cx="3286125" cy="4434274"/>
          </a:xfrm>
        </p:grpSpPr>
        <p:sp>
          <p:nvSpPr>
            <p:cNvPr id="23" name="AutoShape 4"/>
            <p:cNvSpPr>
              <a:spLocks noChangeArrowheads="1"/>
            </p:cNvSpPr>
            <p:nvPr/>
          </p:nvSpPr>
          <p:spPr bwMode="auto">
            <a:xfrm>
              <a:off x="5857875" y="3103735"/>
              <a:ext cx="3286125" cy="4027488"/>
            </a:xfrm>
            <a:prstGeom prst="roundRect">
              <a:avLst>
                <a:gd name="adj" fmla="val 115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、一个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&lt;constructor-</a:t>
              </a:r>
              <a:r>
                <a:rPr lang="en-US" altLang="zh-CN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arg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元素表示构造方法的一个参数，且使用时不区分顺序。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、通过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&lt;constructor-</a:t>
              </a:r>
              <a:r>
                <a:rPr lang="en-US" altLang="zh-CN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arg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元素的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index 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属性可以指定该参数的位置索引，位置从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 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开始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endPara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&lt;constructor-</a:t>
              </a:r>
              <a:r>
                <a:rPr lang="en-US" altLang="zh-CN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arg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元素还提供了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type 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属性用来指定参数的类型，避免字符串和基本数据类型的混淆。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AutoShape 4"/>
            <p:cNvSpPr>
              <a:spLocks noChangeArrowheads="1"/>
            </p:cNvSpPr>
            <p:nvPr/>
          </p:nvSpPr>
          <p:spPr bwMode="gray">
            <a:xfrm>
              <a:off x="8819444" y="2696949"/>
              <a:ext cx="235479" cy="68219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en-US" altLang="zh-CN" sz="2000" b="1" dirty="0">
                  <a:solidFill>
                    <a:srgbClr val="0C83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!</a:t>
              </a:r>
              <a:endParaRPr lang="en-US" altLang="zh-CN" sz="2000" b="1" dirty="0">
                <a:solidFill>
                  <a:srgbClr val="0C83B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14"/>
          <p:cNvGrpSpPr/>
          <p:nvPr/>
        </p:nvGrpSpPr>
        <p:grpSpPr bwMode="auto">
          <a:xfrm>
            <a:off x="8184089" y="5095153"/>
            <a:ext cx="3490413" cy="504085"/>
            <a:chOff x="3143240" y="5143512"/>
            <a:chExt cx="4947933" cy="428628"/>
          </a:xfrm>
        </p:grpSpPr>
        <p:sp>
          <p:nvSpPr>
            <p:cNvPr id="27" name="圆角矩形 26"/>
            <p:cNvSpPr/>
            <p:nvPr/>
          </p:nvSpPr>
          <p:spPr bwMode="auto">
            <a:xfrm>
              <a:off x="3143240" y="5143512"/>
              <a:ext cx="749687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8" name="圆角矩形 27"/>
            <p:cNvSpPr/>
            <p:nvPr/>
          </p:nvSpPr>
          <p:spPr bwMode="auto">
            <a:xfrm>
              <a:off x="4090645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9" name="Picture 8" descr="说话气泡new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7194"/>
              <a:ext cx="9474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29"/>
            <p:cNvSpPr txBox="1"/>
            <p:nvPr/>
          </p:nvSpPr>
          <p:spPr bwMode="auto">
            <a:xfrm>
              <a:off x="4090161" y="5249336"/>
              <a:ext cx="4001012" cy="260794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14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14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4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：使用</a:t>
              </a:r>
              <a:r>
                <a:rPr lang="zh-CN" altLang="en-US" sz="14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构造注入</a:t>
              </a:r>
              <a:endParaRPr lang="zh-CN" altLang="en-US" sz="14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68"/>
          <p:cNvGrpSpPr/>
          <p:nvPr/>
        </p:nvGrpSpPr>
        <p:grpSpPr bwMode="auto">
          <a:xfrm>
            <a:off x="1295854" y="3303967"/>
            <a:ext cx="1050589" cy="414315"/>
            <a:chOff x="1000100" y="3950459"/>
            <a:chExt cx="1051387" cy="414475"/>
          </a:xfrm>
        </p:grpSpPr>
        <p:pic>
          <p:nvPicPr>
            <p:cNvPr id="32" name="Picture 1" descr="E:\设计支持\模板设计\ZY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950459"/>
              <a:ext cx="463239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1357540" y="3958231"/>
              <a:ext cx="693947" cy="39893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注意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构造注入 </a:t>
            </a:r>
            <a:r>
              <a:rPr lang="en-US" altLang="zh-CN"/>
              <a:t>3-3</a:t>
            </a:r>
            <a:endParaRPr lang="en-US" altLang="zh-CN" dirty="0"/>
          </a:p>
        </p:txBody>
      </p:sp>
      <p:graphicFrame>
        <p:nvGraphicFramePr>
          <p:cNvPr id="22" name="图示 21"/>
          <p:cNvGraphicFramePr/>
          <p:nvPr/>
        </p:nvGraphicFramePr>
        <p:xfrm>
          <a:off x="2238831" y="1397106"/>
          <a:ext cx="7857771" cy="4063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学员操作</a:t>
            </a:r>
            <a:r>
              <a:rPr lang="en-US" altLang="zh-CN"/>
              <a:t>—</a:t>
            </a:r>
            <a:r>
              <a:t>使用构造注入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需求说明</a:t>
            </a:r>
            <a:endParaRPr lang="en-US" altLang="zh-CN"/>
          </a:p>
          <a:p>
            <a:pPr lvl="1"/>
            <a:r>
              <a:rPr lang="zh-CN" altLang="en-US"/>
              <a:t>输出</a:t>
            </a:r>
            <a:endParaRPr lang="zh-CN" altLang="en-US"/>
          </a:p>
          <a:p>
            <a:pPr lvl="2"/>
            <a:r>
              <a:rPr lang="zh-CN" altLang="en-US"/>
              <a:t>张嘎说：“三天不打小鬼子，手都痒痒！”</a:t>
            </a:r>
            <a:endParaRPr lang="zh-CN" altLang="en-US"/>
          </a:p>
          <a:p>
            <a:pPr lvl="2"/>
            <a:r>
              <a:rPr lang="en-US" altLang="zh-CN"/>
              <a:t>Rod</a:t>
            </a:r>
            <a:r>
              <a:rPr lang="zh-CN" altLang="en-US"/>
              <a:t>说：“世界上有</a:t>
            </a:r>
            <a:r>
              <a:rPr lang="en-US" altLang="zh-CN"/>
              <a:t>10</a:t>
            </a:r>
            <a:r>
              <a:rPr lang="zh-CN" altLang="en-US"/>
              <a:t>种人，认识二进制的和不认识二进制的。”</a:t>
            </a:r>
            <a:endParaRPr lang="zh-CN" altLang="en-US"/>
          </a:p>
          <a:p>
            <a:pPr lvl="1"/>
            <a:r>
              <a:rPr lang="zh-CN" altLang="en-US"/>
              <a:t>要求：说话人和说话内容都通过构造方法注入</a:t>
            </a:r>
            <a:endParaRPr lang="zh-CN" altLang="en-US"/>
          </a:p>
          <a:p>
            <a:pPr lvl="1"/>
            <a:endParaRPr lang="zh-CN" altLang="en-US"/>
          </a:p>
        </p:txBody>
      </p:sp>
      <p:grpSp>
        <p:nvGrpSpPr>
          <p:cNvPr id="4" name="组合 56"/>
          <p:cNvGrpSpPr/>
          <p:nvPr/>
        </p:nvGrpSpPr>
        <p:grpSpPr bwMode="auto">
          <a:xfrm>
            <a:off x="2310293" y="3823314"/>
            <a:ext cx="979155" cy="461939"/>
            <a:chOff x="3786182" y="3824735"/>
            <a:chExt cx="979949" cy="461521"/>
          </a:xfrm>
        </p:grpSpPr>
        <p:sp>
          <p:nvSpPr>
            <p:cNvPr id="32" name="TextBox 31"/>
            <p:cNvSpPr txBox="1"/>
            <p:nvPr/>
          </p:nvSpPr>
          <p:spPr>
            <a:xfrm>
              <a:off x="4072149" y="3856285"/>
              <a:ext cx="693982" cy="398419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提示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21520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组合 1"/>
          <p:cNvGrpSpPr/>
          <p:nvPr/>
        </p:nvGrpSpPr>
        <p:grpSpPr bwMode="auto">
          <a:xfrm>
            <a:off x="2738895" y="4177309"/>
            <a:ext cx="6886216" cy="1123891"/>
            <a:chOff x="1214438" y="4392613"/>
            <a:chExt cx="6886575" cy="1123950"/>
          </a:xfrm>
        </p:grpSpPr>
        <p:sp>
          <p:nvSpPr>
            <p:cNvPr id="27" name="AutoShape 4"/>
            <p:cNvSpPr>
              <a:spLocks noChangeArrowheads="1"/>
            </p:cNvSpPr>
            <p:nvPr/>
          </p:nvSpPr>
          <p:spPr bwMode="auto">
            <a:xfrm>
              <a:off x="1214438" y="4572000"/>
              <a:ext cx="6886575" cy="944563"/>
            </a:xfrm>
            <a:prstGeom prst="roundRect">
              <a:avLst>
                <a:gd name="adj" fmla="val 115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因说话人和说话内容均为字符串类型，需要使用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index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属性指定参数下标。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14" name="AutoShape 4"/>
            <p:cNvSpPr>
              <a:spLocks noChangeArrowheads="1"/>
            </p:cNvSpPr>
            <p:nvPr/>
          </p:nvSpPr>
          <p:spPr bwMode="gray">
            <a:xfrm>
              <a:off x="7743825" y="4392613"/>
              <a:ext cx="357188" cy="35877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en-US" altLang="zh-CN" sz="2000" b="1">
                  <a:solidFill>
                    <a:srgbClr val="0C83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!</a:t>
              </a:r>
              <a:endParaRPr lang="en-US" altLang="zh-CN" sz="2000" b="1">
                <a:solidFill>
                  <a:srgbClr val="0C83B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常见问题及解决办法</a:t>
            </a:r>
            <a:endParaRPr lang="en-US" altLang="zh-CN"/>
          </a:p>
          <a:p>
            <a:r>
              <a:rPr lang="zh-CN" altLang="en-US"/>
              <a:t>代码规范问题</a:t>
            </a:r>
            <a:endParaRPr lang="zh-CN" altLang="en-US"/>
          </a:p>
          <a:p>
            <a:r>
              <a:rPr lang="zh-CN" altLang="en-US"/>
              <a:t>调试技巧</a:t>
            </a:r>
            <a:endParaRPr lang="en-US" altLang="zh-CN"/>
          </a:p>
          <a:p>
            <a:endParaRPr lang="zh-CN" altLang="en-US"/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MzBmZTJhMTY0ZDA1YTM4OTllNTAyNjBjMWRmNTkxZWQ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2772</Words>
  <Application>WPS 演示</Application>
  <PresentationFormat>宽屏</PresentationFormat>
  <Paragraphs>281</Paragraphs>
  <Slides>20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微软雅黑 Light</vt:lpstr>
      <vt:lpstr>Calibri</vt:lpstr>
      <vt:lpstr>Arial</vt:lpstr>
      <vt:lpstr>黑体</vt:lpstr>
      <vt:lpstr>Calibri</vt:lpstr>
      <vt:lpstr>Times New Roman</vt:lpstr>
      <vt:lpstr>Arial Unicode MS</vt:lpstr>
      <vt:lpstr>Office 主题</vt:lpstr>
      <vt:lpstr>Spring依赖注入方式和增强类型使用方法 </vt:lpstr>
      <vt:lpstr>预习检查</vt:lpstr>
      <vt:lpstr>回顾与作业点评</vt:lpstr>
      <vt:lpstr>本章目标</vt:lpstr>
      <vt:lpstr>构造注入 3-1</vt:lpstr>
      <vt:lpstr>构造注入 3-2</vt:lpstr>
      <vt:lpstr>构造注入 3-3</vt:lpstr>
      <vt:lpstr>学员操作—使用构造注入</vt:lpstr>
      <vt:lpstr>共性问题集中讲解</vt:lpstr>
      <vt:lpstr>使用p命名空间注入属性值</vt:lpstr>
      <vt:lpstr>学员操作—使用p命名空间注入直接量</vt:lpstr>
      <vt:lpstr>学员操作—使用p命名空间注入Bean</vt:lpstr>
      <vt:lpstr>共性问题集中讲解</vt:lpstr>
      <vt:lpstr>注入不同数据类型</vt:lpstr>
      <vt:lpstr>小结</vt:lpstr>
      <vt:lpstr>异常抛出增强 </vt:lpstr>
      <vt:lpstr>最终增强</vt:lpstr>
      <vt:lpstr>环绕增强 </vt:lpstr>
      <vt:lpstr>小结2-1</vt:lpstr>
      <vt:lpstr>小结2-2</vt:lpstr>
    </vt:vector>
  </TitlesOfParts>
  <Company>Baidu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Lv,Jiaoyan</dc:creator>
  <cp:lastModifiedBy>Administrator</cp:lastModifiedBy>
  <cp:revision>2723</cp:revision>
  <dcterms:created xsi:type="dcterms:W3CDTF">2014-03-19T14:07:00Z</dcterms:created>
  <dcterms:modified xsi:type="dcterms:W3CDTF">2022-08-16T02:04:18Z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DAC536A8CD2C4973983BACC6111D77DA</vt:lpwstr>
  </property>
</Properties>
</file>