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2" r:id="rId2"/>
    <p:sldId id="297" r:id="rId3"/>
    <p:sldId id="298" r:id="rId4"/>
    <p:sldId id="299" r:id="rId5"/>
    <p:sldId id="295" r:id="rId6"/>
    <p:sldId id="300" r:id="rId7"/>
    <p:sldId id="258" r:id="rId8"/>
  </p:sldIdLst>
  <p:sldSz cx="1224121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9054" autoAdjust="0"/>
  </p:normalViewPr>
  <p:slideViewPr>
    <p:cSldViewPr>
      <p:cViewPr varScale="1">
        <p:scale>
          <a:sx n="88" d="100"/>
          <a:sy n="88" d="100"/>
        </p:scale>
        <p:origin x="216" y="68"/>
      </p:cViewPr>
      <p:guideLst>
        <p:guide orient="horz" pos="2160"/>
        <p:guide pos="385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1FD75C5-BB69-4C41-BCA6-35221ED548A7}" type="datetimeFigureOut">
              <a:rPr lang="zh-CN" altLang="en-US"/>
              <a:pPr>
                <a:defRPr/>
              </a:pPr>
              <a:t>2020/1/7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AF116A8-8F95-47A2-8654-74B66CD973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0CF9C4-F3D2-471D-B96A-A6D58164134B}" type="datetimeFigureOut">
              <a:rPr lang="zh-CN" altLang="en-US"/>
              <a:pPr/>
              <a:t>2020/1/7</a:t>
            </a:fld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8300" y="685800"/>
            <a:ext cx="6121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383E4F-1829-4EE6-9F36-800D873B179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占位符 1"/>
          <p:cNvSpPr>
            <a:spLocks noGrp="1"/>
          </p:cNvSpPr>
          <p:nvPr>
            <p:ph type="ctrTitle"/>
          </p:nvPr>
        </p:nvSpPr>
        <p:spPr>
          <a:xfrm>
            <a:off x="1011601" y="3068638"/>
            <a:ext cx="10122378" cy="1223962"/>
          </a:xfrm>
        </p:spPr>
        <p:txBody>
          <a:bodyPr/>
          <a:lstStyle>
            <a:lvl1pPr algn="ctr">
              <a:defRPr sz="4000" b="1" smtClean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6867" name="文本占位符 2"/>
          <p:cNvSpPr>
            <a:spLocks noGrp="1"/>
          </p:cNvSpPr>
          <p:nvPr>
            <p:ph type="subTitle" idx="1"/>
          </p:nvPr>
        </p:nvSpPr>
        <p:spPr>
          <a:xfrm>
            <a:off x="1976446" y="4508502"/>
            <a:ext cx="8568849" cy="9366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 smtClean="0"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2061" y="6245225"/>
            <a:ext cx="2856283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649A9F-D8AF-4BB7-B836-2E7D17563652}" type="datetimeFigureOut">
              <a:rPr lang="zh-CN" altLang="en-US"/>
              <a:pPr>
                <a:defRPr/>
              </a:pPr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82415" y="6245225"/>
            <a:ext cx="3876384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72870" y="6245225"/>
            <a:ext cx="2856283" cy="476250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6267EF5-9F85-4249-8989-8470A182FC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1994" y="285728"/>
            <a:ext cx="6273627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623" y="1857364"/>
            <a:ext cx="11017092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2"/>
              </a:buBlip>
              <a:defRPr sz="240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65144-AF8C-41D6-8C87-09FA2BEB2EC5}" type="datetimeFigureOut">
              <a:rPr lang="zh-CN" altLang="en-US"/>
              <a:pPr>
                <a:defRPr/>
              </a:pPr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2B8D2-612C-4F1B-858F-D0251C658D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6938" y="260352"/>
            <a:ext cx="1101709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204996" y="1412875"/>
            <a:ext cx="9735589" cy="43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2061" y="6356352"/>
            <a:ext cx="2856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07FFBA7-6293-45B6-A237-AB19EDBD03F4}" type="datetimeFigureOut">
              <a:rPr lang="zh-CN" altLang="en-US"/>
              <a:pPr>
                <a:defRPr/>
              </a:pPr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82415" y="6356352"/>
            <a:ext cx="387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72870" y="6356352"/>
            <a:ext cx="2856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2EF33D-3DD6-41D3-B70A-C8F105E136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黑体" pitchFamily="49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Wingdings" pitchFamily="2" charset="2"/>
        <a:buChar char="®"/>
        <a:defRPr sz="2800" b="1" kern="1200">
          <a:solidFill>
            <a:schemeClr val="tx1"/>
          </a:solidFill>
          <a:latin typeface="Arial" charset="0"/>
          <a:ea typeface="新宋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新宋体" pitchFamily="49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国际化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springMVC</a:t>
            </a:r>
            <a:r>
              <a:rPr lang="zh-CN" altLang="en-US" dirty="0"/>
              <a:t>国际化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3768" y="1357298"/>
            <a:ext cx="11017092" cy="4286280"/>
          </a:xfrm>
        </p:spPr>
        <p:txBody>
          <a:bodyPr/>
          <a:lstStyle/>
          <a:p>
            <a:r>
              <a:rPr lang="en-US" altLang="zh-CN" b="0" dirty="0" err="1"/>
              <a:t>springMVC</a:t>
            </a:r>
            <a:r>
              <a:rPr lang="zh-CN" altLang="en-US" b="0" dirty="0"/>
              <a:t>国际化</a:t>
            </a:r>
            <a:endParaRPr lang="en-US" altLang="zh-CN" b="0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java</a:t>
            </a:r>
            <a:r>
              <a:rPr lang="zh-CN" altLang="en-US" dirty="0"/>
              <a:t>国际化、</a:t>
            </a:r>
            <a:r>
              <a:rPr lang="en-US" altLang="zh-CN" dirty="0" err="1"/>
              <a:t>springMVC</a:t>
            </a:r>
            <a:r>
              <a:rPr lang="zh-CN" altLang="en-US" dirty="0"/>
              <a:t>基于浏览器请求的国际化实现：</a:t>
            </a:r>
            <a:endParaRPr lang="en-US" altLang="zh-CN" dirty="0"/>
          </a:p>
          <a:p>
            <a:pPr lvl="2"/>
            <a:r>
              <a:rPr lang="zh-CN" altLang="en-US" dirty="0"/>
              <a:t>在</a:t>
            </a:r>
            <a:r>
              <a:rPr lang="en-US" altLang="zh-CN" dirty="0"/>
              <a:t>Spring </a:t>
            </a:r>
            <a:r>
              <a:rPr lang="zh-CN" altLang="en-US" dirty="0"/>
              <a:t>配置文件添加的内容如下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756" y="2928934"/>
            <a:ext cx="11245386" cy="1754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&lt;bean id="</a:t>
            </a:r>
            <a:r>
              <a:rPr lang="en-US" altLang="zh-CN" dirty="0" err="1"/>
              <a:t>messageSource</a:t>
            </a:r>
            <a:r>
              <a:rPr lang="en-US" altLang="zh-CN" dirty="0"/>
              <a:t>" class="</a:t>
            </a:r>
            <a:r>
              <a:rPr lang="en-US" altLang="zh-CN" dirty="0" err="1"/>
              <a:t>org.springframework.context.support.ResourceBundleMessageSource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  &lt;!-- </a:t>
            </a:r>
            <a:r>
              <a:rPr lang="zh-CN" altLang="en-US" dirty="0"/>
              <a:t>国际化信息所在的文件名 </a:t>
            </a:r>
            <a:r>
              <a:rPr lang="en-US" altLang="zh-CN" dirty="0"/>
              <a:t>--&gt;                     </a:t>
            </a:r>
          </a:p>
          <a:p>
            <a:r>
              <a:rPr lang="en-US" altLang="zh-CN" dirty="0"/>
              <a:t>    &lt;property name="</a:t>
            </a:r>
            <a:r>
              <a:rPr lang="en-US" altLang="zh-CN" dirty="0" err="1"/>
              <a:t>basename</a:t>
            </a:r>
            <a:r>
              <a:rPr lang="en-US" altLang="zh-CN" dirty="0"/>
              <a:t>" value="messages" /&gt;   </a:t>
            </a:r>
          </a:p>
          <a:p>
            <a:r>
              <a:rPr lang="en-US" altLang="zh-CN" dirty="0"/>
              <a:t>    &lt;!-- </a:t>
            </a:r>
            <a:r>
              <a:rPr lang="zh-CN" altLang="en-US" dirty="0"/>
              <a:t>如果在国际化资源文件中找不到对应代码的信息，就用这个代码作为名称  </a:t>
            </a:r>
            <a:r>
              <a:rPr lang="en-US" altLang="zh-CN" dirty="0"/>
              <a:t>--&gt;               </a:t>
            </a:r>
          </a:p>
          <a:p>
            <a:r>
              <a:rPr lang="en-US" altLang="zh-CN" dirty="0"/>
              <a:t>    &lt;property name="</a:t>
            </a:r>
            <a:r>
              <a:rPr lang="en-US" altLang="zh-CN" dirty="0" err="1"/>
              <a:t>useCodeAsDefaultMessage</a:t>
            </a:r>
            <a:r>
              <a:rPr lang="en-US" altLang="zh-CN" dirty="0"/>
              <a:t>" value="true" /&gt;           </a:t>
            </a:r>
          </a:p>
          <a:p>
            <a:r>
              <a:rPr lang="en-US" altLang="zh-CN" dirty="0"/>
              <a:t>&lt;/bean&gt;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国际化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全局的 </a:t>
            </a:r>
            <a:r>
              <a:rPr lang="en-US" altLang="zh-CN" dirty="0" err="1"/>
              <a:t>src</a:t>
            </a:r>
            <a:r>
              <a:rPr lang="zh-CN" altLang="en-US" dirty="0"/>
              <a:t>下 新建三个 </a:t>
            </a:r>
            <a:r>
              <a:rPr lang="en-US" altLang="zh-CN" dirty="0"/>
              <a:t>properties</a:t>
            </a:r>
            <a:r>
              <a:rPr lang="zh-CN" altLang="en-US" dirty="0"/>
              <a:t>文件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4194" y="2857496"/>
            <a:ext cx="27432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1384" y="4214818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48970" y="2643182"/>
            <a:ext cx="33623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国际化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局限性：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必须在</a:t>
            </a:r>
            <a:r>
              <a:rPr lang="en-US" altLang="zh-CN" dirty="0" err="1"/>
              <a:t>SpringMVC</a:t>
            </a:r>
            <a:r>
              <a:rPr lang="en-US" altLang="zh-CN" dirty="0"/>
              <a:t> </a:t>
            </a:r>
            <a:r>
              <a:rPr lang="zh-CN" altLang="en-US" dirty="0"/>
              <a:t>执行的情况下</a:t>
            </a:r>
            <a:endParaRPr lang="en-US" altLang="zh-CN" dirty="0"/>
          </a:p>
          <a:p>
            <a:r>
              <a:rPr lang="zh-CN" altLang="en-US" dirty="0"/>
              <a:t>不能直接走 </a:t>
            </a:r>
            <a:r>
              <a:rPr lang="en-US" altLang="zh-CN" dirty="0" err="1"/>
              <a:t>jsp</a:t>
            </a:r>
            <a:r>
              <a:rPr lang="zh-CN" altLang="en-US" dirty="0"/>
              <a:t>页面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Struts2 </a:t>
            </a:r>
            <a:r>
              <a:rPr lang="zh-CN" altLang="en-US" dirty="0"/>
              <a:t>可以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前台国际化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318" y="1714488"/>
            <a:ext cx="11017092" cy="4286280"/>
          </a:xfrm>
        </p:spPr>
        <p:txBody>
          <a:bodyPr/>
          <a:lstStyle/>
          <a:p>
            <a:pPr>
              <a:buNone/>
            </a:pPr>
            <a:endParaRPr lang="en-US" altLang="zh-CN" b="0" dirty="0"/>
          </a:p>
          <a:p>
            <a:r>
              <a:rPr lang="zh-CN" altLang="en-US" b="0" dirty="0"/>
              <a:t>前台模板中获取需要用到</a:t>
            </a:r>
            <a:r>
              <a:rPr lang="en-US" altLang="zh-CN" b="0" dirty="0"/>
              <a:t>spring</a:t>
            </a:r>
            <a:r>
              <a:rPr lang="zh-CN" altLang="en-US" b="0" dirty="0"/>
              <a:t>标签库</a:t>
            </a:r>
            <a:endParaRPr lang="en-US" altLang="zh-CN" b="0" dirty="0"/>
          </a:p>
          <a:p>
            <a:pPr lvl="1"/>
            <a:r>
              <a:rPr lang="en-US" altLang="zh-CN" dirty="0"/>
              <a:t>&lt;%@</a:t>
            </a:r>
            <a:r>
              <a:rPr lang="en-US" altLang="zh-CN" dirty="0" err="1"/>
              <a:t>taglib</a:t>
            </a:r>
            <a:r>
              <a:rPr lang="en-US" altLang="zh-CN" dirty="0"/>
              <a:t> prefix=</a:t>
            </a:r>
            <a:r>
              <a:rPr lang="en-US" altLang="zh-CN" i="1" dirty="0"/>
              <a:t>"spring" </a:t>
            </a:r>
            <a:r>
              <a:rPr lang="en-US" altLang="zh-CN" i="1" dirty="0" err="1"/>
              <a:t>uri</a:t>
            </a:r>
            <a:r>
              <a:rPr lang="en-US" altLang="zh-CN" i="1" dirty="0"/>
              <a:t>="http://www.springframework.org/tags"%&gt;</a:t>
            </a:r>
          </a:p>
          <a:p>
            <a:pPr lvl="1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5698" y="4643446"/>
            <a:ext cx="34323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spring:message</a:t>
            </a:r>
            <a:r>
              <a:rPr lang="en-US" altLang="zh-CN" dirty="0"/>
              <a:t> code=</a:t>
            </a:r>
            <a:r>
              <a:rPr lang="en-US" altLang="zh-CN" i="1" dirty="0"/>
              <a:t>“key" /&gt;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后台国际化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后台代码中通过</a:t>
            </a:r>
            <a:r>
              <a:rPr lang="en-US" altLang="zh-CN" b="0" dirty="0" err="1"/>
              <a:t>RequestContext</a:t>
            </a:r>
            <a:r>
              <a:rPr lang="en-US" altLang="zh-CN" b="0" dirty="0"/>
              <a:t> </a:t>
            </a:r>
            <a:r>
              <a:rPr lang="zh-CN" altLang="en-US" b="0" dirty="0"/>
              <a:t>对象的</a:t>
            </a:r>
            <a:r>
              <a:rPr lang="en-US" altLang="zh-CN" b="0" dirty="0" err="1"/>
              <a:t>getMessage</a:t>
            </a:r>
            <a:r>
              <a:rPr lang="zh-CN" altLang="en-US" b="0" dirty="0"/>
              <a:t>方法获取国际化信息</a:t>
            </a:r>
            <a:endParaRPr lang="en-US" altLang="zh-CN" b="0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8508" y="2786058"/>
            <a:ext cx="7077579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RequestContext</a:t>
            </a:r>
            <a:r>
              <a:rPr lang="en-US" altLang="zh-CN" dirty="0"/>
              <a:t> </a:t>
            </a:r>
            <a:r>
              <a:rPr lang="en-US" altLang="zh-CN" dirty="0" err="1"/>
              <a:t>requestContext</a:t>
            </a:r>
            <a:r>
              <a:rPr lang="en-US" altLang="zh-CN" dirty="0"/>
              <a:t> = </a:t>
            </a:r>
            <a:r>
              <a:rPr lang="en-US" altLang="zh-CN" b="1" dirty="0"/>
              <a:t>new </a:t>
            </a:r>
            <a:r>
              <a:rPr lang="en-US" altLang="zh-CN" b="1" dirty="0" err="1"/>
              <a:t>RequestContext</a:t>
            </a:r>
            <a:r>
              <a:rPr lang="en-US" altLang="zh-CN" b="1" dirty="0"/>
              <a:t>(request);</a:t>
            </a:r>
          </a:p>
          <a:p>
            <a:r>
              <a:rPr lang="en-US" altLang="zh-CN" dirty="0"/>
              <a:t>        String </a:t>
            </a:r>
            <a:r>
              <a:rPr lang="en-US" altLang="zh-CN" dirty="0" err="1"/>
              <a:t>msg</a:t>
            </a:r>
            <a:r>
              <a:rPr lang="en-US" altLang="zh-CN" dirty="0"/>
              <a:t> = </a:t>
            </a:r>
            <a:r>
              <a:rPr lang="en-US" altLang="zh-CN" dirty="0" err="1"/>
              <a:t>requestContext.getMessage</a:t>
            </a:r>
            <a:r>
              <a:rPr lang="en-US" altLang="zh-CN" dirty="0"/>
              <a:t>(“key”);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756" y="4071942"/>
            <a:ext cx="78390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1384" y="5286388"/>
            <a:ext cx="3505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truts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60000"/>
            <a:lumOff val="40000"/>
          </a:schemeClr>
        </a:solidFill>
      </a:spPr>
      <a:bodyPr wrap="non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struts2</Template>
  <TotalTime>0</TotalTime>
  <Words>197</Words>
  <Application>Microsoft Office PowerPoint</Application>
  <PresentationFormat>自定义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黑体</vt:lpstr>
      <vt:lpstr>Arial</vt:lpstr>
      <vt:lpstr>Calibri</vt:lpstr>
      <vt:lpstr>Wingdings</vt:lpstr>
      <vt:lpstr>struts2</vt:lpstr>
      <vt:lpstr>国际化</vt:lpstr>
      <vt:lpstr>springMVC国际化</vt:lpstr>
      <vt:lpstr>国际化</vt:lpstr>
      <vt:lpstr>国际化</vt:lpstr>
      <vt:lpstr>前台国际化</vt:lpstr>
      <vt:lpstr>后台国际化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</dc:creator>
  <cp:lastModifiedBy>qin xiaodong</cp:lastModifiedBy>
  <cp:revision>1263</cp:revision>
  <dcterms:created xsi:type="dcterms:W3CDTF">2015-02-04T04:41:37Z</dcterms:created>
  <dcterms:modified xsi:type="dcterms:W3CDTF">2020-01-07T14:43:31Z</dcterms:modified>
</cp:coreProperties>
</file>