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2" r:id="rId2"/>
    <p:sldId id="316" r:id="rId3"/>
    <p:sldId id="317" r:id="rId4"/>
    <p:sldId id="321" r:id="rId5"/>
    <p:sldId id="318" r:id="rId6"/>
    <p:sldId id="319" r:id="rId7"/>
    <p:sldId id="320" r:id="rId8"/>
    <p:sldId id="322" r:id="rId9"/>
    <p:sldId id="258" r:id="rId10"/>
  </p:sldIdLst>
  <p:sldSz cx="122412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9054" autoAdjust="0"/>
  </p:normalViewPr>
  <p:slideViewPr>
    <p:cSldViewPr>
      <p:cViewPr varScale="1">
        <p:scale>
          <a:sx n="88" d="100"/>
          <a:sy n="88" d="100"/>
        </p:scale>
        <p:origin x="216" y="68"/>
      </p:cViewPr>
      <p:guideLst>
        <p:guide orient="horz" pos="2160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D75C5-BB69-4C41-BCA6-35221ED548A7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AF116A8-8F95-47A2-8654-74B66CD973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0CF9C4-F3D2-471D-B96A-A6D58164134B}" type="datetimeFigureOut">
              <a:rPr lang="zh-CN" altLang="en-US"/>
              <a:pPr/>
              <a:t>2020/1/7</a:t>
            </a:fld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9888" y="685800"/>
            <a:ext cx="611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383E4F-1829-4EE6-9F36-800D873B179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占位符 1"/>
          <p:cNvSpPr>
            <a:spLocks noGrp="1"/>
          </p:cNvSpPr>
          <p:nvPr>
            <p:ph type="ctrTitle"/>
          </p:nvPr>
        </p:nvSpPr>
        <p:spPr>
          <a:xfrm>
            <a:off x="1011601" y="3068638"/>
            <a:ext cx="10122379" cy="1223962"/>
          </a:xfrm>
        </p:spPr>
        <p:txBody>
          <a:bodyPr/>
          <a:lstStyle>
            <a:lvl1pPr algn="ctr">
              <a:defRPr sz="4000" b="1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7" name="文本占位符 2"/>
          <p:cNvSpPr>
            <a:spLocks noGrp="1"/>
          </p:cNvSpPr>
          <p:nvPr>
            <p:ph type="subTitle" idx="1"/>
          </p:nvPr>
        </p:nvSpPr>
        <p:spPr>
          <a:xfrm>
            <a:off x="1976446" y="4508501"/>
            <a:ext cx="8568849" cy="9366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 smtClean="0"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1" y="6245225"/>
            <a:ext cx="2856283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649A9F-D8AF-4BB7-B836-2E7D17563652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245225"/>
            <a:ext cx="3876384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69" y="6245225"/>
            <a:ext cx="2856283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6267EF5-9F85-4249-8989-8470A182FC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1994" y="285728"/>
            <a:ext cx="6273627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857364"/>
            <a:ext cx="11017092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65144-AF8C-41D6-8C87-09FA2BEB2EC5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2B8D2-612C-4F1B-858F-D0251C658D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6938" y="260351"/>
            <a:ext cx="1101709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04996" y="1412875"/>
            <a:ext cx="9735589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1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7FFBA7-6293-45B6-A237-AB19EDBD03F4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356351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69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EF33D-3DD6-41D3-B70A-C8F105E13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itchFamily="2" charset="2"/>
        <a:buChar char="®"/>
        <a:defRPr sz="2800" b="1" kern="1200">
          <a:solidFill>
            <a:schemeClr val="tx1"/>
          </a:solidFill>
          <a:latin typeface="Arial" charset="0"/>
          <a:ea typeface="新宋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新宋体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SpringMVC</a:t>
            </a:r>
            <a:r>
              <a:rPr lang="zh-CN" altLang="en-US" dirty="0"/>
              <a:t>返回 </a:t>
            </a:r>
            <a:r>
              <a:rPr lang="en-US" altLang="zh-CN" dirty="0"/>
              <a:t>JSON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JSON</a:t>
            </a:r>
            <a:r>
              <a:rPr lang="zh-CN" altLang="en-US" dirty="0"/>
              <a:t>返回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357298"/>
            <a:ext cx="11017092" cy="4786346"/>
          </a:xfrm>
        </p:spPr>
        <p:txBody>
          <a:bodyPr/>
          <a:lstStyle/>
          <a:p>
            <a:r>
              <a:rPr lang="en-US" altLang="zh-CN" dirty="0"/>
              <a:t>1,jar</a:t>
            </a:r>
          </a:p>
          <a:p>
            <a:r>
              <a:rPr lang="en-US" altLang="zh-CN" dirty="0"/>
              <a:t>2,spring</a:t>
            </a:r>
            <a:r>
              <a:rPr lang="zh-CN" altLang="en-US" dirty="0"/>
              <a:t>配置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，引入</a:t>
            </a:r>
            <a:r>
              <a:rPr lang="en-US" altLang="zh-CN" dirty="0" err="1"/>
              <a:t>js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，点击事件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142984"/>
            <a:ext cx="11017092" cy="500066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	</a:t>
            </a:r>
            <a:r>
              <a:rPr lang="en-US" altLang="zh-CN" dirty="0"/>
              <a:t>&lt;!-- 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spring.xml</a:t>
            </a:r>
            <a:r>
              <a:rPr lang="zh-CN" altLang="en-US" dirty="0"/>
              <a:t>配置文件中编写如下代码：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&lt;bean class="org.springframework.web.servlet.mvc.annotation.AnnotationMethodHandlerAdapter"&gt;</a:t>
            </a:r>
          </a:p>
          <a:p>
            <a:r>
              <a:rPr lang="en-US" altLang="zh-CN" dirty="0"/>
              <a:t>				&lt;property name="</a:t>
            </a:r>
            <a:r>
              <a:rPr lang="en-US" altLang="zh-CN" dirty="0" err="1"/>
              <a:t>messageConverters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						&lt;list&gt;</a:t>
            </a:r>
          </a:p>
          <a:p>
            <a:r>
              <a:rPr lang="en-US" altLang="zh-CN" dirty="0"/>
              <a:t>							&lt;bean class="org.springframework.http.converter.json.MappingJacksonHttpMessageConverter"/&gt;</a:t>
            </a:r>
          </a:p>
          <a:p>
            <a:r>
              <a:rPr lang="en-US" altLang="zh-CN" dirty="0"/>
              <a:t>						&lt;/list&gt;</a:t>
            </a:r>
          </a:p>
          <a:p>
            <a:r>
              <a:rPr lang="en-US" altLang="zh-CN" dirty="0"/>
              <a:t>				&lt;/property&gt;</a:t>
            </a:r>
          </a:p>
          <a:p>
            <a:r>
              <a:rPr lang="en-US" altLang="zh-CN" dirty="0"/>
              <a:t>		    &lt;/bean&gt;</a:t>
            </a:r>
          </a:p>
          <a:p>
            <a:r>
              <a:rPr lang="en-US" altLang="zh-CN" dirty="0"/>
              <a:t>		--&gt;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(value="/</a:t>
            </a:r>
            <a:r>
              <a:rPr lang="en-US" altLang="zh-CN" dirty="0" err="1"/>
              <a:t>toJson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	public @</a:t>
            </a:r>
            <a:r>
              <a:rPr lang="en-US" altLang="zh-CN" dirty="0" err="1"/>
              <a:t>ResponseBody</a:t>
            </a:r>
            <a:r>
              <a:rPr lang="en-US" altLang="zh-CN" dirty="0"/>
              <a:t> String </a:t>
            </a:r>
            <a:r>
              <a:rPr lang="en-US" altLang="zh-CN" dirty="0" err="1"/>
              <a:t>readUser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			return </a:t>
            </a:r>
            <a:r>
              <a:rPr lang="zh-CN" altLang="en-US" dirty="0"/>
              <a:t>“返回值”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(value="/</a:t>
            </a:r>
            <a:r>
              <a:rPr lang="en-US" altLang="zh-CN" dirty="0" err="1"/>
              <a:t>toJson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	public @</a:t>
            </a:r>
            <a:r>
              <a:rPr lang="en-US" altLang="zh-CN" dirty="0" err="1"/>
              <a:t>ResponseBody</a:t>
            </a:r>
            <a:r>
              <a:rPr lang="en-US" altLang="zh-CN" dirty="0"/>
              <a:t> Users </a:t>
            </a:r>
            <a:r>
              <a:rPr lang="en-US" altLang="zh-CN" dirty="0" err="1"/>
              <a:t>readUser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	Users user=new Users();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user.setUname</a:t>
            </a:r>
            <a:r>
              <a:rPr lang="en-US" altLang="zh-CN" dirty="0"/>
              <a:t>("tom");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user.setUpass</a:t>
            </a:r>
            <a:r>
              <a:rPr lang="en-US" altLang="zh-CN" dirty="0"/>
              <a:t>("123");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user.setRoleid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		return user;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(value="/</a:t>
            </a:r>
            <a:r>
              <a:rPr lang="en-US" altLang="zh-CN" dirty="0" err="1"/>
              <a:t>toListJson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	public @</a:t>
            </a:r>
            <a:r>
              <a:rPr lang="en-US" altLang="zh-CN" dirty="0" err="1"/>
              <a:t>ResponseBody</a:t>
            </a:r>
            <a:r>
              <a:rPr lang="en-US" altLang="zh-CN" dirty="0"/>
              <a:t> List&lt;Users&gt; </a:t>
            </a:r>
            <a:r>
              <a:rPr lang="en-US" altLang="zh-CN" dirty="0" err="1"/>
              <a:t>readListUser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	Users user=new Users(1,"tom","123");</a:t>
            </a:r>
          </a:p>
          <a:p>
            <a:r>
              <a:rPr lang="en-US" altLang="zh-CN" dirty="0"/>
              <a:t>		Users user1=new Users(2,"mike","123");</a:t>
            </a:r>
          </a:p>
          <a:p>
            <a:r>
              <a:rPr lang="en-US" altLang="zh-CN" dirty="0"/>
              <a:t>		List&lt;Users&gt; list=new </a:t>
            </a:r>
            <a:r>
              <a:rPr lang="en-US" altLang="zh-CN" dirty="0" err="1"/>
              <a:t>ArrayList</a:t>
            </a:r>
            <a:r>
              <a:rPr lang="en-US" altLang="zh-CN" dirty="0"/>
              <a:t>&lt;Users&gt;();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list.add</a:t>
            </a:r>
            <a:r>
              <a:rPr lang="en-US" altLang="zh-CN" dirty="0"/>
              <a:t>(user1);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list.add</a:t>
            </a:r>
            <a:r>
              <a:rPr lang="en-US" altLang="zh-CN" dirty="0"/>
              <a:t>(user);</a:t>
            </a:r>
          </a:p>
          <a:p>
            <a:r>
              <a:rPr lang="en-US" altLang="zh-CN" dirty="0"/>
              <a:t>		return list;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(value="/</a:t>
            </a:r>
            <a:r>
              <a:rPr lang="en-US" altLang="zh-CN" dirty="0" err="1"/>
              <a:t>toMapJson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	public @</a:t>
            </a:r>
            <a:r>
              <a:rPr lang="en-US" altLang="zh-CN" dirty="0" err="1"/>
              <a:t>ResponseBody</a:t>
            </a:r>
            <a:r>
              <a:rPr lang="en-US" altLang="zh-CN" dirty="0"/>
              <a:t> Map&lt;</a:t>
            </a:r>
            <a:r>
              <a:rPr lang="en-US" altLang="zh-CN" dirty="0" err="1"/>
              <a:t>String,Object</a:t>
            </a:r>
            <a:r>
              <a:rPr lang="en-US" altLang="zh-CN" dirty="0"/>
              <a:t>&gt; </a:t>
            </a:r>
            <a:r>
              <a:rPr lang="en-US" altLang="zh-CN" dirty="0" err="1"/>
              <a:t>readMapUser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	Users user=new Users(1,"tom","123");</a:t>
            </a:r>
          </a:p>
          <a:p>
            <a:r>
              <a:rPr lang="en-US" altLang="zh-CN" dirty="0"/>
              <a:t>		Users user1=new Users(2,"mike","123");</a:t>
            </a:r>
          </a:p>
          <a:p>
            <a:r>
              <a:rPr lang="en-US" altLang="zh-CN" dirty="0"/>
              <a:t>		List&lt;Users&gt; list=new </a:t>
            </a:r>
            <a:r>
              <a:rPr lang="en-US" altLang="zh-CN" dirty="0" err="1"/>
              <a:t>ArrayList</a:t>
            </a:r>
            <a:r>
              <a:rPr lang="en-US" altLang="zh-CN" dirty="0"/>
              <a:t>&lt;Users&gt;();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list.add</a:t>
            </a:r>
            <a:r>
              <a:rPr lang="en-US" altLang="zh-CN" dirty="0"/>
              <a:t>(user1);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list.add</a:t>
            </a:r>
            <a:r>
              <a:rPr lang="en-US" altLang="zh-CN" dirty="0"/>
              <a:t>(user);</a:t>
            </a:r>
          </a:p>
          <a:p>
            <a:r>
              <a:rPr lang="en-US" altLang="zh-CN" dirty="0"/>
              <a:t>		Map&lt;String ,Object&gt; map=new </a:t>
            </a:r>
            <a:r>
              <a:rPr lang="en-US" altLang="zh-CN" dirty="0" err="1"/>
              <a:t>HashMap</a:t>
            </a:r>
            <a:r>
              <a:rPr lang="en-US" altLang="zh-CN" dirty="0"/>
              <a:t>&lt;String ,Object&gt;(); 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map.put</a:t>
            </a:r>
            <a:r>
              <a:rPr lang="en-US" altLang="zh-CN" dirty="0"/>
              <a:t>("total", </a:t>
            </a:r>
            <a:r>
              <a:rPr lang="en-US" altLang="zh-CN" dirty="0" err="1"/>
              <a:t>list.size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map.put</a:t>
            </a:r>
            <a:r>
              <a:rPr lang="en-US" altLang="zh-CN" dirty="0"/>
              <a:t>("list", list);</a:t>
            </a:r>
          </a:p>
          <a:p>
            <a:r>
              <a:rPr lang="en-US" altLang="zh-CN" dirty="0"/>
              <a:t>		return map;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5698" y="1071546"/>
            <a:ext cx="74390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级联下拉菜单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选择部门 时候 自动生成 部门所对应的 员工列表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truts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60000"/>
            <a:lumOff val="40000"/>
          </a:schemeClr>
        </a:solidFill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struts2</Template>
  <TotalTime>0</TotalTime>
  <Words>432</Words>
  <Application>Microsoft Office PowerPoint</Application>
  <PresentationFormat>自定义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黑体</vt:lpstr>
      <vt:lpstr>Arial</vt:lpstr>
      <vt:lpstr>Calibri</vt:lpstr>
      <vt:lpstr>Wingdings</vt:lpstr>
      <vt:lpstr>struts2</vt:lpstr>
      <vt:lpstr>SpringMVC返回 JSON</vt:lpstr>
      <vt:lpstr>实现JSON返回</vt:lpstr>
      <vt:lpstr>PowerPoint 演示文稿</vt:lpstr>
      <vt:lpstr>Controller</vt:lpstr>
      <vt:lpstr>Controller</vt:lpstr>
      <vt:lpstr>PowerPoint 演示文稿</vt:lpstr>
      <vt:lpstr>PowerPoint 演示文稿</vt:lpstr>
      <vt:lpstr>实例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qin xiaodong</cp:lastModifiedBy>
  <cp:revision>1309</cp:revision>
  <dcterms:created xsi:type="dcterms:W3CDTF">2015-02-04T04:41:37Z</dcterms:created>
  <dcterms:modified xsi:type="dcterms:W3CDTF">2020-01-07T14:43:45Z</dcterms:modified>
</cp:coreProperties>
</file>