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86" r:id="rId3"/>
    <p:sldId id="283" r:id="rId4"/>
    <p:sldId id="285" r:id="rId5"/>
    <p:sldId id="287" r:id="rId6"/>
    <p:sldId id="288" r:id="rId7"/>
    <p:sldId id="258" r:id="rId8"/>
  </p:sldIdLst>
  <p:sldSz cx="122412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054" autoAdjust="0"/>
  </p:normalViewPr>
  <p:slideViewPr>
    <p:cSldViewPr>
      <p:cViewPr varScale="1">
        <p:scale>
          <a:sx n="101" d="100"/>
          <a:sy n="101" d="100"/>
        </p:scale>
        <p:origin x="-912" y="-90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pPr>
                <a:defRPr/>
              </a:pPr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pPr/>
              <a:t>2020/1/8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685800"/>
            <a:ext cx="611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  的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url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/*.do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类型的请求拦截。然后初始化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DispatcherServlet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的一个实例（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servlet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的上下文，单利模式），同时读取配置文件（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类型）初始化里面的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bean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3E4F-1829-4EE6-9F36-800D873B179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1" y="3068638"/>
            <a:ext cx="10122379" cy="1223962"/>
          </a:xfrm>
        </p:spPr>
        <p:txBody>
          <a:bodyPr/>
          <a:lstStyle>
            <a:lvl1pPr algn="ctr">
              <a:defRPr sz="40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8501"/>
            <a:ext cx="8568849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 smtClean="0"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245225"/>
            <a:ext cx="2856283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pPr>
                <a:defRPr/>
              </a:pPr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5225"/>
            <a:ext cx="3876384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245225"/>
            <a:ext cx="2856283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4" y="285728"/>
            <a:ext cx="6273627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pPr>
                <a:defRPr/>
              </a:pPr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351"/>
            <a:ext cx="1101709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6" y="1412875"/>
            <a:ext cx="9735589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pPr>
                <a:defRPr/>
              </a:pPr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itchFamily="2" charset="2"/>
        <a:buChar char="®"/>
        <a:defRPr sz="2800" b="1" kern="1200">
          <a:solidFill>
            <a:schemeClr val="tx1"/>
          </a:solidFill>
          <a:latin typeface="Arial" charset="0"/>
          <a:ea typeface="新宋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新宋体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jar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822" y="1214422"/>
            <a:ext cx="64103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11017092" cy="428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0" dirty="0"/>
              <a:t>   配置核心</a:t>
            </a:r>
            <a:r>
              <a:rPr lang="en-US" altLang="zh-CN" sz="1800" b="0" dirty="0" err="1"/>
              <a:t>Servlet</a:t>
            </a:r>
            <a:endParaRPr lang="zh-CN" altLang="en-US" sz="1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34128" y="1643050"/>
            <a:ext cx="11667445" cy="4801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servlet</a:t>
            </a:r>
            <a:r>
              <a:rPr lang="en-US" dirty="0"/>
              <a:t>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servlet</a:t>
            </a:r>
            <a:r>
              <a:rPr lang="en-US" dirty="0"/>
              <a:t>-name&gt;</a:t>
            </a:r>
            <a:r>
              <a:rPr lang="en-US" dirty="0" err="1"/>
              <a:t>DispatcherServlet</a:t>
            </a:r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-name&gt;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servlet</a:t>
            </a:r>
            <a:r>
              <a:rPr lang="en-US" dirty="0"/>
              <a:t>-class&gt;</a:t>
            </a:r>
            <a:r>
              <a:rPr lang="en-US" dirty="0" err="1"/>
              <a:t>org.springframework.web.servlet.DispatcherServlet</a:t>
            </a:r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-class&gt;</a:t>
            </a:r>
            <a:endParaRPr lang="zh-CN" altLang="en-US" dirty="0"/>
          </a:p>
          <a:p>
            <a:r>
              <a:rPr lang="en-US" dirty="0"/>
              <a:t>	&lt;!-- </a:t>
            </a:r>
            <a:r>
              <a:rPr lang="zh-CN" altLang="en-US" dirty="0"/>
              <a:t>初始化</a:t>
            </a:r>
            <a:r>
              <a:rPr lang="en-US" u="sng" dirty="0" err="1"/>
              <a:t>servlet</a:t>
            </a:r>
            <a:r>
              <a:rPr lang="zh-CN" altLang="en-US" dirty="0"/>
              <a:t>的时候，初始化参数，告诉加载配置文件</a:t>
            </a:r>
            <a:r>
              <a:rPr lang="en-US" dirty="0"/>
              <a:t> --&gt;</a:t>
            </a:r>
            <a:endParaRPr lang="zh-CN" altLang="en-US" dirty="0"/>
          </a:p>
          <a:p>
            <a:r>
              <a:rPr lang="en-US" dirty="0"/>
              <a:t>	&lt;init-</a:t>
            </a:r>
            <a:r>
              <a:rPr lang="en-US" dirty="0" err="1"/>
              <a:t>param</a:t>
            </a:r>
            <a:r>
              <a:rPr lang="en-US" dirty="0"/>
              <a:t>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r>
              <a:rPr lang="en-US" dirty="0" err="1"/>
              <a:t>contextConfigLocation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param</a:t>
            </a:r>
            <a:r>
              <a:rPr lang="en-US" dirty="0"/>
              <a:t>-value&gt;</a:t>
            </a:r>
            <a:r>
              <a:rPr lang="en-US" dirty="0" err="1"/>
              <a:t>classpath:spring.xml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-value&gt;</a:t>
            </a:r>
            <a:endParaRPr lang="zh-CN" altLang="en-US" dirty="0"/>
          </a:p>
          <a:p>
            <a:r>
              <a:rPr lang="en-US" dirty="0"/>
              <a:t>	&lt;/init-</a:t>
            </a:r>
            <a:r>
              <a:rPr lang="en-US" dirty="0" err="1"/>
              <a:t>param</a:t>
            </a:r>
            <a:r>
              <a:rPr lang="en-US" dirty="0"/>
              <a:t>&gt;</a:t>
            </a:r>
            <a:endParaRPr lang="zh-CN" altLang="en-US" dirty="0"/>
          </a:p>
          <a:p>
            <a:r>
              <a:rPr lang="en-US" dirty="0"/>
              <a:t>	&lt;!-- </a:t>
            </a:r>
            <a:r>
              <a:rPr lang="zh-CN" altLang="en-US" dirty="0"/>
              <a:t>服务一加载就实例化类</a:t>
            </a:r>
            <a:r>
              <a:rPr lang="en-US" dirty="0"/>
              <a:t> --&gt;</a:t>
            </a:r>
            <a:endParaRPr lang="zh-CN" altLang="en-US" dirty="0"/>
          </a:p>
          <a:p>
            <a:r>
              <a:rPr lang="en-US" dirty="0"/>
              <a:t>	&lt;load-on-startup&gt;1&lt;/load-on-startup&gt;</a:t>
            </a:r>
            <a:endParaRPr lang="zh-CN" altLang="en-US" dirty="0"/>
          </a:p>
          <a:p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&gt;</a:t>
            </a:r>
            <a:endParaRPr lang="zh-CN" altLang="en-US" dirty="0"/>
          </a:p>
          <a:p>
            <a:r>
              <a:rPr lang="en-US" dirty="0"/>
              <a:t>&lt;</a:t>
            </a:r>
            <a:r>
              <a:rPr lang="en-US" dirty="0" err="1"/>
              <a:t>servlet</a:t>
            </a:r>
            <a:r>
              <a:rPr lang="en-US" dirty="0"/>
              <a:t>-mapping&gt;</a:t>
            </a:r>
            <a:endParaRPr lang="zh-CN" altLang="en-US" dirty="0"/>
          </a:p>
          <a:p>
            <a:r>
              <a:rPr lang="en-US" dirty="0"/>
              <a:t>	&lt;!-- </a:t>
            </a:r>
            <a:r>
              <a:rPr lang="zh-CN" altLang="en-US" dirty="0"/>
              <a:t>过滤请求路径带</a:t>
            </a:r>
            <a:r>
              <a:rPr lang="en-US" dirty="0"/>
              <a:t>.action --&gt;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servlet</a:t>
            </a:r>
            <a:r>
              <a:rPr lang="en-US" dirty="0"/>
              <a:t>-name&gt;</a:t>
            </a:r>
            <a:r>
              <a:rPr lang="en-US" dirty="0" err="1"/>
              <a:t>DispatcherServlet</a:t>
            </a:r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-name&gt;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url</a:t>
            </a:r>
            <a:r>
              <a:rPr lang="en-US" dirty="0"/>
              <a:t>-pattern&gt;*.action&lt;/</a:t>
            </a:r>
            <a:r>
              <a:rPr lang="en-US" dirty="0" err="1"/>
              <a:t>url</a:t>
            </a:r>
            <a:r>
              <a:rPr lang="en-US" dirty="0"/>
              <a:t>-pattern&gt;</a:t>
            </a:r>
            <a:endParaRPr lang="zh-CN" altLang="en-US" dirty="0"/>
          </a:p>
          <a:p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-mapping&gt;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038" y="1428736"/>
            <a:ext cx="11017092" cy="4286280"/>
          </a:xfrm>
        </p:spPr>
        <p:txBody>
          <a:bodyPr/>
          <a:lstStyle/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070" y="1500174"/>
            <a:ext cx="8786874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请求路径。实例化类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	&lt;bean name="/</a:t>
            </a:r>
            <a:r>
              <a:rPr lang="en-US" altLang="zh-CN" dirty="0" err="1"/>
              <a:t>login.action</a:t>
            </a:r>
            <a:r>
              <a:rPr lang="en-US" altLang="zh-CN" dirty="0"/>
              <a:t>" class="</a:t>
            </a:r>
            <a:r>
              <a:rPr lang="en-US" altLang="zh-CN" dirty="0" err="1"/>
              <a:t>com.controller.LoginController</a:t>
            </a:r>
            <a:r>
              <a:rPr lang="en-US" altLang="zh-CN" dirty="0"/>
              <a:t>"&gt;&lt;/bean&gt;</a:t>
            </a:r>
          </a:p>
          <a:p>
            <a:r>
              <a:rPr lang="en-US" altLang="zh-CN" dirty="0"/>
              <a:t>&lt;!– </a:t>
            </a:r>
            <a:r>
              <a:rPr lang="zh-CN" altLang="en-US"/>
              <a:t>视图解析</a:t>
            </a:r>
            <a:r>
              <a:rPr lang="zh-CN" altLang="en-US" dirty="0"/>
              <a:t>器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	&lt;bean class="org.springframework.web.servlet.view.InternalResourceViewResolver"&gt;</a:t>
            </a:r>
          </a:p>
          <a:p>
            <a:r>
              <a:rPr lang="en-US" altLang="zh-CN" dirty="0"/>
              <a:t>	&lt;!-- </a:t>
            </a:r>
            <a:r>
              <a:rPr lang="zh-CN" altLang="en-US" dirty="0"/>
              <a:t>字符串前面加上路径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	&lt;property name="prefix" value="/</a:t>
            </a:r>
            <a:r>
              <a:rPr lang="en-US" altLang="zh-CN" dirty="0" err="1"/>
              <a:t>jsp</a:t>
            </a:r>
            <a:r>
              <a:rPr lang="en-US" altLang="zh-CN" dirty="0"/>
              <a:t>/"&gt;&lt;/property&gt;</a:t>
            </a:r>
          </a:p>
          <a:p>
            <a:r>
              <a:rPr lang="en-US" altLang="zh-CN" dirty="0"/>
              <a:t>	&lt;!-- view</a:t>
            </a:r>
            <a:r>
              <a:rPr lang="zh-CN" altLang="en-US" dirty="0"/>
              <a:t>里面的字符串加上后缀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	&lt;property name="suffix" value=".</a:t>
            </a:r>
            <a:r>
              <a:rPr lang="en-US" altLang="zh-CN" dirty="0" err="1"/>
              <a:t>jsp</a:t>
            </a:r>
            <a:r>
              <a:rPr lang="en-US" altLang="zh-CN" dirty="0"/>
              <a:t>"&gt;&lt;/property&gt;</a:t>
            </a:r>
          </a:p>
          <a:p>
            <a:r>
              <a:rPr lang="en-US" altLang="zh-CN" dirty="0"/>
              <a:t>	&lt;/bean&gt;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在</a:t>
            </a:r>
            <a:r>
              <a:rPr lang="en-US" altLang="zh-CN" b="0" dirty="0"/>
              <a:t>JSP</a:t>
            </a:r>
            <a:r>
              <a:rPr lang="zh-CN" altLang="en-US" b="0" dirty="0"/>
              <a:t>中凡是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请求路径为 </a:t>
            </a:r>
            <a:r>
              <a:rPr lang="en-US" altLang="zh-CN" b="0" dirty="0" err="1"/>
              <a:t>xx.action</a:t>
            </a:r>
            <a:r>
              <a:rPr lang="zh-CN" altLang="en-US" b="0" dirty="0"/>
              <a:t>都会将请求发给 核心</a:t>
            </a:r>
            <a:r>
              <a:rPr lang="en-US" altLang="zh-CN" b="0" dirty="0" err="1"/>
              <a:t>Servlet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自定义的控制层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1384" y="1000108"/>
            <a:ext cx="9072626" cy="5355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LoginController</a:t>
            </a:r>
            <a:r>
              <a:rPr lang="en-US" altLang="zh-CN" dirty="0"/>
              <a:t> implements Controller {</a:t>
            </a:r>
          </a:p>
          <a:p>
            <a:endParaRPr lang="en-US" altLang="zh-CN" dirty="0"/>
          </a:p>
          <a:p>
            <a:r>
              <a:rPr lang="en-US" altLang="zh-CN" dirty="0"/>
              <a:t>	@Override</a:t>
            </a:r>
          </a:p>
          <a:p>
            <a:r>
              <a:rPr lang="en-US" altLang="zh-CN" dirty="0"/>
              <a:t>	public </a:t>
            </a:r>
            <a:r>
              <a:rPr lang="en-US" altLang="zh-CN" dirty="0" err="1"/>
              <a:t>ModelAndView</a:t>
            </a:r>
            <a:r>
              <a:rPr lang="en-US" altLang="zh-CN" dirty="0"/>
              <a:t> </a:t>
            </a:r>
            <a:r>
              <a:rPr lang="en-US" altLang="zh-CN" dirty="0" err="1"/>
              <a:t>handleRequest</a:t>
            </a:r>
            <a:r>
              <a:rPr lang="en-US" altLang="zh-CN" dirty="0"/>
              <a:t>(</a:t>
            </a:r>
            <a:r>
              <a:rPr lang="en-US" altLang="zh-CN" dirty="0" err="1"/>
              <a:t>HttpServletRequest</a:t>
            </a:r>
            <a:r>
              <a:rPr lang="en-US" altLang="zh-CN" dirty="0"/>
              <a:t> request,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HttpServletResponse</a:t>
            </a:r>
            <a:r>
              <a:rPr lang="en-US" altLang="zh-CN" dirty="0"/>
              <a:t> response) throws Exception {</a:t>
            </a:r>
          </a:p>
          <a:p>
            <a:r>
              <a:rPr lang="en-US" altLang="zh-CN" dirty="0"/>
              <a:t>		String name=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uname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(name);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ModelAndView</a:t>
            </a:r>
            <a:r>
              <a:rPr lang="en-US" altLang="zh-CN" dirty="0"/>
              <a:t> mo=new </a:t>
            </a:r>
            <a:r>
              <a:rPr lang="en-US" altLang="zh-CN" dirty="0" err="1"/>
              <a:t>ModelAndView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mo.addObject</a:t>
            </a:r>
            <a:r>
              <a:rPr lang="en-US" altLang="zh-CN" dirty="0"/>
              <a:t>("</a:t>
            </a:r>
            <a:r>
              <a:rPr lang="en-US" altLang="zh-CN" dirty="0" err="1"/>
              <a:t>uname</a:t>
            </a:r>
            <a:r>
              <a:rPr lang="en-US" altLang="zh-CN" dirty="0"/>
              <a:t>", name);</a:t>
            </a:r>
          </a:p>
          <a:p>
            <a:r>
              <a:rPr lang="en-US" altLang="zh-CN" dirty="0"/>
              <a:t>		if("</a:t>
            </a:r>
            <a:r>
              <a:rPr lang="en-US" altLang="zh-CN" dirty="0" err="1"/>
              <a:t>tom".equals</a:t>
            </a:r>
            <a:r>
              <a:rPr lang="en-US" altLang="zh-CN" dirty="0"/>
              <a:t>(name)){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mo.setViewName</a:t>
            </a:r>
            <a:r>
              <a:rPr lang="en-US" altLang="zh-CN" dirty="0"/>
              <a:t>("sec");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mo.addObject</a:t>
            </a:r>
            <a:r>
              <a:rPr lang="en-US" altLang="zh-CN" dirty="0"/>
              <a:t>("</a:t>
            </a:r>
            <a:r>
              <a:rPr lang="en-US" altLang="zh-CN" dirty="0" err="1"/>
              <a:t>msg</a:t>
            </a:r>
            <a:r>
              <a:rPr lang="en-US" altLang="zh-CN" dirty="0"/>
              <a:t>", "</a:t>
            </a:r>
            <a:r>
              <a:rPr lang="zh-CN" altLang="en-US" dirty="0"/>
              <a:t>用户名错误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mo.setViewName</a:t>
            </a:r>
            <a:r>
              <a:rPr lang="en-US" altLang="zh-CN" dirty="0"/>
              <a:t>("login");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return mo;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23</TotalTime>
  <Words>73</Words>
  <Application>Microsoft Office PowerPoint</Application>
  <PresentationFormat>自定义</PresentationFormat>
  <Paragraphs>56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struts2</vt:lpstr>
      <vt:lpstr>Hello World</vt:lpstr>
      <vt:lpstr>引入jar</vt:lpstr>
      <vt:lpstr>web.xml配置文件</vt:lpstr>
      <vt:lpstr>Spring的配置文件</vt:lpstr>
      <vt:lpstr>视图</vt:lpstr>
      <vt:lpstr>自定义的控制层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Administrator</cp:lastModifiedBy>
  <cp:revision>1104</cp:revision>
  <dcterms:created xsi:type="dcterms:W3CDTF">2015-02-04T04:41:37Z</dcterms:created>
  <dcterms:modified xsi:type="dcterms:W3CDTF">2020-01-08T01:48:21Z</dcterms:modified>
</cp:coreProperties>
</file>