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308" r:id="rId3"/>
    <p:sldId id="311" r:id="rId4"/>
    <p:sldId id="313" r:id="rId5"/>
    <p:sldId id="315" r:id="rId6"/>
    <p:sldId id="316" r:id="rId7"/>
    <p:sldId id="258" r:id="rId8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9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1"/>
            <a:ext cx="8568849" cy="9366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smtClean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1"/>
            <a:ext cx="11017092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®"/>
        <a:defRPr sz="2800" b="1" kern="1200">
          <a:solidFill>
            <a:schemeClr val="tx1"/>
          </a:solidFill>
          <a:latin typeface="Arial" panose="020B0604020202020204" pitchFamily="34" charset="0"/>
          <a:ea typeface="新宋体" panose="0201060903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新宋体" panose="0201060903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上传下载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038" y="1071546"/>
            <a:ext cx="11017092" cy="4286280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+mn-ea"/>
                <a:ea typeface="+mn-ea"/>
              </a:rPr>
              <a:t>Spring MVC</a:t>
            </a:r>
            <a:r>
              <a:rPr lang="zh-CN" altLang="en-US" sz="2000" b="0" dirty="0">
                <a:latin typeface="+mn-ea"/>
                <a:ea typeface="+mn-ea"/>
              </a:rPr>
              <a:t>实现上传下载的步骤 </a:t>
            </a:r>
            <a:endParaRPr lang="en-US" altLang="zh-CN" sz="2000" b="0" dirty="0"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）引入</a:t>
            </a:r>
            <a:r>
              <a:rPr lang="en-US" altLang="zh-CN" sz="2000" dirty="0">
                <a:latin typeface="+mn-ea"/>
                <a:ea typeface="+mn-ea"/>
              </a:rPr>
              <a:t>jar</a:t>
            </a:r>
            <a:r>
              <a:rPr lang="zh-CN" altLang="en-US" sz="2000" dirty="0">
                <a:latin typeface="+mn-ea"/>
                <a:ea typeface="+mn-ea"/>
              </a:rPr>
              <a:t>文件</a:t>
            </a:r>
          </a:p>
          <a:p>
            <a:pPr lvl="1"/>
            <a:endParaRPr lang="zh-CN" altLang="en-US" sz="2000" dirty="0">
              <a:latin typeface="+mn-ea"/>
              <a:ea typeface="+mn-ea"/>
            </a:endParaRPr>
          </a:p>
          <a:p>
            <a:pPr lvl="1"/>
            <a:r>
              <a:rPr lang="en-US" sz="2000" dirty="0">
                <a:latin typeface="+mn-ea"/>
                <a:ea typeface="+mn-ea"/>
              </a:rPr>
              <a:t>（2）</a:t>
            </a:r>
            <a:r>
              <a:rPr lang="zh-CN" altLang="en-US" sz="2000" dirty="0">
                <a:latin typeface="+mn-ea"/>
                <a:ea typeface="+mn-ea"/>
              </a:rPr>
              <a:t>上传页面设计</a:t>
            </a:r>
          </a:p>
          <a:p>
            <a:pPr lvl="1"/>
            <a:endParaRPr lang="zh-CN" altLang="en-US" sz="2000" dirty="0">
              <a:latin typeface="+mn-ea"/>
              <a:ea typeface="+mn-ea"/>
            </a:endParaRPr>
          </a:p>
          <a:p>
            <a:pPr lvl="1"/>
            <a:endParaRPr lang="zh-CN" altLang="en-US" sz="2000" dirty="0">
              <a:latin typeface="+mn-ea"/>
              <a:ea typeface="+mn-ea"/>
            </a:endParaRPr>
          </a:p>
          <a:p>
            <a:pPr lvl="1"/>
            <a:endParaRPr lang="zh-CN" altLang="en-US" sz="2000" dirty="0">
              <a:latin typeface="+mn-ea"/>
              <a:ea typeface="+mn-ea"/>
            </a:endParaRPr>
          </a:p>
          <a:p>
            <a:pPr lvl="1"/>
            <a:endParaRPr lang="zh-CN" altLang="en-US" sz="2000" dirty="0">
              <a:latin typeface="+mn-ea"/>
              <a:ea typeface="+mn-ea"/>
            </a:endParaRPr>
          </a:p>
          <a:p>
            <a:pPr lvl="1"/>
            <a:endParaRPr lang="zh-CN" altLang="en-US" sz="2000" dirty="0"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）使用</a:t>
            </a:r>
            <a:r>
              <a:rPr lang="en-US" altLang="zh-CN" sz="2000" dirty="0">
                <a:latin typeface="+mn-ea"/>
                <a:ea typeface="+mn-ea"/>
              </a:rPr>
              <a:t>@Controller</a:t>
            </a:r>
            <a:r>
              <a:rPr lang="zh-CN" altLang="en-US" sz="2000" dirty="0">
                <a:latin typeface="+mn-ea"/>
                <a:ea typeface="+mn-ea"/>
              </a:rPr>
              <a:t>生成上传控制器</a:t>
            </a: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  @RequestParam MultipartFile pic2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35" y="1477010"/>
            <a:ext cx="2514600" cy="42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1505" y="2710815"/>
            <a:ext cx="8102600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&lt;form action="upload.action" method="post" enctype="multipart/form-data"&gt;</a:t>
            </a:r>
          </a:p>
          <a:p>
            <a:r>
              <a:rPr lang="zh-CN" altLang="en-US" dirty="0"/>
              <a:t>	图片上传&lt;input type="file" name="pic2"/&gt;</a:t>
            </a:r>
          </a:p>
          <a:p>
            <a:r>
              <a:rPr lang="zh-CN" altLang="en-US" dirty="0"/>
              <a:t>	&lt;input type="submit"&gt;</a:t>
            </a:r>
          </a:p>
          <a:p>
            <a:r>
              <a:rPr lang="zh-CN" altLang="en-US" dirty="0"/>
              <a:t>&lt;/form&gt;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配置文件配置上传</a:t>
            </a:r>
          </a:p>
          <a:p>
            <a:endParaRPr lang="en-US" altLang="zh-CN" b="0" dirty="0"/>
          </a:p>
          <a:p>
            <a:endParaRPr lang="en-US" altLang="zh-CN" b="0" dirty="0"/>
          </a:p>
          <a:p>
            <a:endParaRPr lang="zh-CN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147445" y="2428875"/>
            <a:ext cx="10383520" cy="1463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&lt;bean id="multipartResolver"</a:t>
            </a:r>
          </a:p>
          <a:p>
            <a:r>
              <a:rPr lang="zh-CN" altLang="en-US" dirty="0"/>
              <a:t>		class="org.springframework.web.multipart.commons.CommonsMultipartResolver"&gt;</a:t>
            </a:r>
          </a:p>
          <a:p>
            <a:r>
              <a:rPr lang="zh-CN" altLang="en-US" dirty="0"/>
              <a:t>		&lt;property name="maxUploadSize" value="102400" /&gt;</a:t>
            </a:r>
          </a:p>
          <a:p>
            <a:r>
              <a:rPr lang="zh-CN" altLang="en-US" dirty="0"/>
              <a:t>&lt;/bean&gt;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控制器写入文件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375" y="1146810"/>
            <a:ext cx="11017250" cy="4996815"/>
          </a:xfrm>
        </p:spPr>
        <p:txBody>
          <a:bodyPr>
            <a:normAutofit fontScale="80000"/>
          </a:bodyPr>
          <a:lstStyle/>
          <a:p>
            <a:r>
              <a:rPr lang="zh-CN" altLang="en-US"/>
              <a:t>if(pic2 != null &amp;&amp; !pic2.isEmpty()){</a:t>
            </a:r>
          </a:p>
          <a:p>
            <a:r>
              <a:rPr lang="zh-CN" altLang="en-US"/>
              <a:t>			try {</a:t>
            </a:r>
          </a:p>
          <a:p>
            <a:r>
              <a:rPr lang="zh-CN" altLang="en-US"/>
              <a:t>				byte[] b=pic2.getBytes();</a:t>
            </a:r>
          </a:p>
          <a:p>
            <a:r>
              <a:rPr lang="zh-CN" altLang="en-US"/>
              <a:t>				System.out.println(pic2.getOriginalFilename());</a:t>
            </a:r>
          </a:p>
          <a:p>
            <a:r>
              <a:rPr lang="zh-CN" altLang="en-US"/>
              <a:t>				FileOutputStream out=new FileOutputStream("c://image//"+pic2.getOriginalFilename());</a:t>
            </a:r>
          </a:p>
          <a:p>
            <a:r>
              <a:rPr lang="zh-CN" altLang="en-US"/>
              <a:t>				out.write(b);</a:t>
            </a:r>
          </a:p>
          <a:p>
            <a:r>
              <a:rPr lang="zh-CN" altLang="en-US"/>
              <a:t>				out.close();</a:t>
            </a:r>
          </a:p>
          <a:p>
            <a:r>
              <a:rPr lang="zh-CN" altLang="en-US"/>
              <a:t>			} catch (IOException e) {</a:t>
            </a:r>
          </a:p>
          <a:p>
            <a:r>
              <a:rPr lang="zh-CN" altLang="en-US"/>
              <a:t>				// TODO Auto-generated catch block</a:t>
            </a:r>
          </a:p>
          <a:p>
            <a:r>
              <a:rPr lang="zh-CN" altLang="en-US"/>
              <a:t>				e.printStackTrace();</a:t>
            </a:r>
          </a:p>
          <a:p>
            <a:r>
              <a:rPr lang="zh-CN" altLang="en-US"/>
              <a:t>			}</a:t>
            </a:r>
          </a:p>
          <a:p>
            <a:r>
              <a:rPr lang="zh-CN" altLang="en-US"/>
              <a:t>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下载文件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&lt;a href=”down.action?fileName=1.jpg”&gt;2.jpg&lt;/a&gt;</a:t>
            </a:r>
          </a:p>
          <a:p>
            <a:endParaRPr lang="en-US" altLang="zh-CN"/>
          </a:p>
          <a:p>
            <a:r>
              <a:rPr lang="zh-CN" altLang="en-US"/>
              <a:t>下载控制器</a:t>
            </a:r>
          </a:p>
          <a:p>
            <a:r>
              <a:rPr lang="zh-CN" altLang="en-US"/>
              <a:t>返回值 必须是 </a:t>
            </a:r>
            <a:r>
              <a:rPr lang="en-US" altLang="zh-CN"/>
              <a:t>ResponsEntity&lt;byte[]&gt; </a:t>
            </a:r>
          </a:p>
          <a:p>
            <a:r>
              <a:rPr lang="zh-CN" altLang="en-US"/>
              <a:t>参数 </a:t>
            </a:r>
            <a:r>
              <a:rPr lang="en-US" altLang="zh-CN"/>
              <a:t>fileName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1565" y="1960880"/>
            <a:ext cx="9323070" cy="3383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  HttpHeaders headers = new HttpHeaders(); </a:t>
            </a:r>
          </a:p>
          <a:p>
            <a:r>
              <a:rPr lang="zh-CN" altLang="en-US" dirty="0"/>
              <a:t>	 String fileName=new String(filename.getBytes("iso-8859-1"),"utf-8");//为了解决中文名称乱码问题  </a:t>
            </a:r>
          </a:p>
          <a:p>
            <a:r>
              <a:rPr lang="zh-CN" altLang="en-US" dirty="0"/>
              <a:t>	String path="c:\\image\\"+fileName;</a:t>
            </a:r>
          </a:p>
          <a:p>
            <a:r>
              <a:rPr lang="zh-CN" altLang="en-US" dirty="0"/>
              <a:t>	System.out.println(path);</a:t>
            </a:r>
          </a:p>
          <a:p>
            <a:r>
              <a:rPr lang="zh-CN" altLang="en-US" dirty="0"/>
              <a:t>	File file=new File(path);</a:t>
            </a:r>
          </a:p>
          <a:p>
            <a:r>
              <a:rPr lang="zh-CN" altLang="en-US" dirty="0"/>
              <a:t>	     </a:t>
            </a:r>
          </a:p>
          <a:p>
            <a:r>
              <a:rPr lang="zh-CN" altLang="en-US" dirty="0"/>
              <a:t>     headers.setContentDispositionFormData("attachment", filename);//不自动打开   </a:t>
            </a:r>
          </a:p>
          <a:p>
            <a:r>
              <a:rPr lang="zh-CN" altLang="en-US" dirty="0"/>
              <a:t>     headers.setContentType(MediaType.APPLICATION_OCTET_STREAM);   //头文件内容类型</a:t>
            </a:r>
          </a:p>
          <a:p>
            <a:r>
              <a:rPr lang="zh-CN" altLang="en-US" dirty="0"/>
              <a:t>     return new ResponseEntity&lt;byte[]&gt;(FileUtils.readFileToByteArray(file),    </a:t>
            </a:r>
          </a:p>
          <a:p>
            <a:r>
              <a:rPr lang="zh-CN" altLang="en-US" dirty="0"/>
              <a:t>                                       headers, HttpStatus.CREATED);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422</Words>
  <Application>Microsoft Office PowerPoint</Application>
  <PresentationFormat>自定义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Arial</vt:lpstr>
      <vt:lpstr>Calibri</vt:lpstr>
      <vt:lpstr>Wingdings</vt:lpstr>
      <vt:lpstr>struts2</vt:lpstr>
      <vt:lpstr>上传下载</vt:lpstr>
      <vt:lpstr>上传文件</vt:lpstr>
      <vt:lpstr>上传文件</vt:lpstr>
      <vt:lpstr>控制器写入文件</vt:lpstr>
      <vt:lpstr>下载文件</vt:lpstr>
      <vt:lpstr>下载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1245</cp:revision>
  <dcterms:created xsi:type="dcterms:W3CDTF">2015-02-04T04:41:00Z</dcterms:created>
  <dcterms:modified xsi:type="dcterms:W3CDTF">2020-01-07T14:42:21Z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