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82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83" r:id="rId10"/>
    <p:sldId id="286" r:id="rId11"/>
    <p:sldId id="284" r:id="rId12"/>
    <p:sldId id="287" r:id="rId13"/>
    <p:sldId id="258" r:id="rId14"/>
  </p:sldIdLst>
  <p:sldSz cx="12241213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99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89054" autoAdjust="0"/>
  </p:normalViewPr>
  <p:slideViewPr>
    <p:cSldViewPr>
      <p:cViewPr varScale="1">
        <p:scale>
          <a:sx n="88" d="100"/>
          <a:sy n="88" d="100"/>
        </p:scale>
        <p:origin x="216" y="68"/>
      </p:cViewPr>
      <p:guideLst>
        <p:guide orient="horz" pos="2160"/>
        <p:guide pos="385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1FD75C5-BB69-4C41-BCA6-35221ED548A7}" type="datetimeFigureOut">
              <a:rPr lang="zh-CN" altLang="en-US"/>
              <a:pPr>
                <a:defRPr/>
              </a:pPr>
              <a:t>2020/1/7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AF116A8-8F95-47A2-8654-74B66CD973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fld id="{4D0CF9C4-F3D2-471D-B96A-A6D58164134B}" type="datetimeFigureOut">
              <a:rPr lang="zh-CN" altLang="en-US"/>
              <a:pPr/>
              <a:t>2020/1/7</a:t>
            </a:fld>
            <a:endParaRPr lang="en-US" altLang="zh-CN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69888" y="685800"/>
            <a:ext cx="61182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AA383E4F-1829-4EE6-9F36-800D873B1792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占位符 1"/>
          <p:cNvSpPr>
            <a:spLocks noGrp="1"/>
          </p:cNvSpPr>
          <p:nvPr>
            <p:ph type="ctrTitle"/>
          </p:nvPr>
        </p:nvSpPr>
        <p:spPr>
          <a:xfrm>
            <a:off x="1011601" y="3068638"/>
            <a:ext cx="10122379" cy="1223962"/>
          </a:xfrm>
        </p:spPr>
        <p:txBody>
          <a:bodyPr/>
          <a:lstStyle>
            <a:lvl1pPr algn="ctr">
              <a:defRPr sz="4000" b="1" smtClean="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6867" name="文本占位符 2"/>
          <p:cNvSpPr>
            <a:spLocks noGrp="1"/>
          </p:cNvSpPr>
          <p:nvPr>
            <p:ph type="subTitle" idx="1"/>
          </p:nvPr>
        </p:nvSpPr>
        <p:spPr>
          <a:xfrm>
            <a:off x="1976446" y="4508501"/>
            <a:ext cx="8568849" cy="936625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b="0" smtClean="0"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12061" y="6245225"/>
            <a:ext cx="2856283" cy="476250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E649A9F-D8AF-4BB7-B836-2E7D17563652}" type="datetimeFigureOut">
              <a:rPr lang="zh-CN" altLang="en-US"/>
              <a:pPr>
                <a:defRPr/>
              </a:pPr>
              <a:t>2020/1/7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82415" y="6245225"/>
            <a:ext cx="3876384" cy="476250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72869" y="6245225"/>
            <a:ext cx="2856283" cy="476250"/>
          </a:xfr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6267EF5-9F85-4249-8989-8470A182FC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71994" y="285728"/>
            <a:ext cx="6273627" cy="500066"/>
          </a:xfrm>
        </p:spPr>
        <p:txBody>
          <a:bodyPr>
            <a:noAutofit/>
          </a:bodyPr>
          <a:lstStyle>
            <a:lvl1pPr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1623" y="1857364"/>
            <a:ext cx="11017092" cy="4286280"/>
          </a:xfrm>
        </p:spPr>
        <p:txBody>
          <a:bodyPr>
            <a:normAutofit/>
          </a:bodyPr>
          <a:lstStyle>
            <a:lvl1pPr>
              <a:buClr>
                <a:srgbClr val="92D050"/>
              </a:buClr>
              <a:buFontTx/>
              <a:buBlip>
                <a:blip r:embed="rId2"/>
              </a:buBlip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65144-AF8C-41D6-8C87-09FA2BEB2EC5}" type="datetimeFigureOut">
              <a:rPr lang="zh-CN" altLang="en-US"/>
              <a:pPr>
                <a:defRPr/>
              </a:pPr>
              <a:t>2020/1/7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2B8D2-612C-4F1B-858F-D0251C658D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26938" y="260351"/>
            <a:ext cx="11017092" cy="504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204996" y="1412875"/>
            <a:ext cx="9735589" cy="43926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12061" y="6356351"/>
            <a:ext cx="28562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07FFBA7-6293-45B6-A237-AB19EDBD03F4}" type="datetimeFigureOut">
              <a:rPr lang="zh-CN" altLang="en-US"/>
              <a:pPr>
                <a:defRPr/>
              </a:pPr>
              <a:t>2020/1/7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82415" y="6356351"/>
            <a:ext cx="387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72869" y="6356351"/>
            <a:ext cx="28562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72EF33D-3DD6-41D3-B70A-C8F105E136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黑体" panose="02010609060101010101" pitchFamily="49" charset="-122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CC99"/>
        </a:buClr>
        <a:buFont typeface="Wingdings" panose="05000000000000000000" pitchFamily="2" charset="2"/>
        <a:buChar char="®"/>
        <a:defRPr sz="2800" b="1" kern="1200">
          <a:solidFill>
            <a:schemeClr val="tx1"/>
          </a:solidFill>
          <a:latin typeface="Arial" panose="020B0604020202020204" pitchFamily="34" charset="0"/>
          <a:ea typeface="新宋体" panose="02010609030101010101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CC99"/>
        </a:buClr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+mn-lt"/>
          <a:ea typeface="新宋体" panose="02010609030101010101" pitchFamily="49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CC99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CC99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CC99"/>
        </a:buClr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数据传递</a:t>
            </a:r>
            <a:endParaRPr lang="en-US" altLang="zh-CN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请求参数传递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>
                <a:latin typeface="+mn-ea"/>
                <a:ea typeface="+mn-ea"/>
              </a:rPr>
              <a:t>复杂数据类型只需</a:t>
            </a:r>
            <a:r>
              <a:rPr lang="en-US" altLang="zh-CN" b="0" dirty="0">
                <a:latin typeface="+mn-ea"/>
                <a:ea typeface="+mn-ea"/>
              </a:rPr>
              <a:t>bean</a:t>
            </a:r>
            <a:r>
              <a:rPr lang="zh-CN" altLang="en-US" b="0" dirty="0">
                <a:latin typeface="+mn-ea"/>
                <a:ea typeface="+mn-ea"/>
              </a:rPr>
              <a:t>的属性与参数一直就可以如：</a:t>
            </a:r>
            <a:endParaRPr lang="en-US" altLang="zh-CN" b="0" dirty="0">
              <a:latin typeface="+mn-ea"/>
              <a:ea typeface="+mn-ea"/>
            </a:endParaRPr>
          </a:p>
          <a:p>
            <a:pPr lvl="1"/>
            <a:r>
              <a:rPr lang="en-US" altLang="zh-CN" dirty="0" err="1">
                <a:latin typeface="+mn-ea"/>
                <a:ea typeface="+mn-ea"/>
              </a:rPr>
              <a:t>onSubmit.action?username</a:t>
            </a:r>
            <a:r>
              <a:rPr lang="en-US" altLang="zh-CN" dirty="0">
                <a:latin typeface="+mn-ea"/>
                <a:ea typeface="+mn-ea"/>
              </a:rPr>
              <a:t>=aaa1&amp;age=1232</a:t>
            </a:r>
          </a:p>
          <a:p>
            <a:pPr lvl="1"/>
            <a:r>
              <a:rPr lang="en-US" altLang="zh-CN" dirty="0"/>
              <a:t>String </a:t>
            </a:r>
            <a:r>
              <a:rPr lang="en-US" altLang="zh-CN" dirty="0" err="1"/>
              <a:t>onSubmit</a:t>
            </a:r>
            <a:r>
              <a:rPr lang="en-US" altLang="zh-CN" dirty="0"/>
              <a:t>(</a:t>
            </a:r>
            <a:r>
              <a:rPr lang="en-US" altLang="zh-CN" dirty="0" err="1"/>
              <a:t>UserInfo</a:t>
            </a:r>
            <a:r>
              <a:rPr lang="en-US" altLang="zh-CN" dirty="0"/>
              <a:t> </a:t>
            </a:r>
            <a:r>
              <a:rPr lang="en-US" altLang="zh-CN" dirty="0" err="1"/>
              <a:t>ui</a:t>
            </a:r>
            <a:r>
              <a:rPr lang="en-US" altLang="zh-CN" dirty="0"/>
              <a:t>, Model </a:t>
            </a:r>
            <a:r>
              <a:rPr lang="en-US" altLang="zh-CN" dirty="0" err="1"/>
              <a:t>model</a:t>
            </a:r>
            <a:r>
              <a:rPr lang="en-US" altLang="zh-CN" dirty="0"/>
              <a:t>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返回页面模型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1623" y="1214422"/>
            <a:ext cx="11017092" cy="4929222"/>
          </a:xfrm>
        </p:spPr>
        <p:txBody>
          <a:bodyPr/>
          <a:lstStyle/>
          <a:p>
            <a:r>
              <a:rPr lang="en-US" altLang="zh-CN" b="0" dirty="0"/>
              <a:t>1.</a:t>
            </a:r>
            <a:r>
              <a:rPr lang="zh-CN" altLang="en-US" b="0" dirty="0"/>
              <a:t>通过返回类型</a:t>
            </a:r>
            <a:r>
              <a:rPr lang="en-US" altLang="zh-CN" b="0" dirty="0" err="1"/>
              <a:t>ModelAndView</a:t>
            </a:r>
            <a:r>
              <a:rPr lang="en-US" altLang="zh-CN" b="0" dirty="0"/>
              <a:t> </a:t>
            </a:r>
            <a:r>
              <a:rPr lang="zh-CN" altLang="en-US" b="0" dirty="0"/>
              <a:t>进行数据设置（略）</a:t>
            </a:r>
            <a:endParaRPr lang="en-US" altLang="zh-CN" b="0" dirty="0"/>
          </a:p>
          <a:p>
            <a:r>
              <a:rPr lang="en-US" altLang="zh-CN" b="0" dirty="0"/>
              <a:t>2.</a:t>
            </a:r>
            <a:r>
              <a:rPr lang="zh-CN" altLang="en-US" b="0" dirty="0"/>
              <a:t>通过返回一个字符串类型的</a:t>
            </a:r>
            <a:r>
              <a:rPr lang="en-US" altLang="zh-CN" b="0" dirty="0" err="1"/>
              <a:t>viewName</a:t>
            </a:r>
            <a:r>
              <a:rPr lang="zh-CN" altLang="en-US" b="0" dirty="0"/>
              <a:t>进行设置</a:t>
            </a:r>
            <a:endParaRPr lang="en-US" altLang="zh-CN" b="0" dirty="0"/>
          </a:p>
          <a:p>
            <a:pPr lvl="1"/>
            <a:r>
              <a:rPr lang="zh-CN" altLang="en-US" b="0" dirty="0"/>
              <a:t>在执行方法中，添加参数</a:t>
            </a:r>
            <a:r>
              <a:rPr lang="en-US" altLang="zh-CN" b="0" dirty="0"/>
              <a:t>Model</a:t>
            </a:r>
            <a:r>
              <a:rPr lang="zh-CN" altLang="en-US" b="0" dirty="0"/>
              <a:t>、</a:t>
            </a:r>
            <a:r>
              <a:rPr lang="en-US" altLang="zh-CN" b="0" dirty="0" err="1"/>
              <a:t>ModelMap</a:t>
            </a:r>
            <a:r>
              <a:rPr lang="zh-CN" altLang="en-US" b="0" dirty="0"/>
              <a:t>、</a:t>
            </a:r>
            <a:r>
              <a:rPr lang="en-US" altLang="zh-CN" b="0" dirty="0"/>
              <a:t>Map</a:t>
            </a:r>
            <a:r>
              <a:rPr lang="zh-CN" altLang="en-US" b="0" dirty="0"/>
              <a:t>类型进行数据的设置 从而在</a:t>
            </a:r>
            <a:r>
              <a:rPr lang="en-US" altLang="zh-CN" b="0" dirty="0" err="1"/>
              <a:t>jsp</a:t>
            </a:r>
            <a:r>
              <a:rPr lang="zh-CN" altLang="en-US" b="0" dirty="0"/>
              <a:t>中通过</a:t>
            </a:r>
            <a:r>
              <a:rPr lang="en-US" altLang="zh-CN" b="0" dirty="0"/>
              <a:t>EL</a:t>
            </a:r>
            <a:r>
              <a:rPr lang="zh-CN" altLang="en-US" b="0" dirty="0"/>
              <a:t>表达式访问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30120" y="2928934"/>
            <a:ext cx="6865982" cy="14773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String </a:t>
            </a:r>
            <a:r>
              <a:rPr lang="en-US" altLang="zh-CN" dirty="0" err="1"/>
              <a:t>onSubmit</a:t>
            </a:r>
            <a:r>
              <a:rPr lang="en-US" altLang="zh-CN" dirty="0"/>
              <a:t>(String username, Integer age, Model </a:t>
            </a:r>
            <a:r>
              <a:rPr lang="en-US" altLang="zh-CN" dirty="0" err="1"/>
              <a:t>model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String </a:t>
            </a:r>
            <a:r>
              <a:rPr lang="en-US" altLang="zh-CN" dirty="0" err="1"/>
              <a:t>onSubmit</a:t>
            </a:r>
            <a:r>
              <a:rPr lang="en-US" altLang="zh-CN" dirty="0"/>
              <a:t>(String username, Integer age, </a:t>
            </a:r>
            <a:r>
              <a:rPr lang="en-US" altLang="zh-CN" dirty="0" err="1"/>
              <a:t>ModelMap</a:t>
            </a:r>
            <a:r>
              <a:rPr lang="en-US" altLang="zh-CN" dirty="0"/>
              <a:t> </a:t>
            </a:r>
            <a:r>
              <a:rPr lang="en-US" altLang="zh-CN" u="sng" dirty="0"/>
              <a:t>model)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model.addAttribute</a:t>
            </a:r>
            <a:r>
              <a:rPr lang="en-US" altLang="zh-CN" dirty="0"/>
              <a:t>("username", username);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model.addAttribute</a:t>
            </a:r>
            <a:r>
              <a:rPr lang="en-US" altLang="zh-CN" dirty="0"/>
              <a:t>("age", age); 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注解绑定数据相关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133" y="1357298"/>
            <a:ext cx="11017092" cy="4286280"/>
          </a:xfrm>
        </p:spPr>
        <p:txBody>
          <a:bodyPr>
            <a:normAutofit lnSpcReduction="10000"/>
          </a:bodyPr>
          <a:lstStyle/>
          <a:p>
            <a:r>
              <a:rPr lang="en-US" b="0" dirty="0">
                <a:solidFill>
                  <a:srgbClr val="FF0000"/>
                </a:solidFill>
              </a:rPr>
              <a:t>@</a:t>
            </a:r>
            <a:r>
              <a:rPr lang="en-US" b="0" dirty="0" err="1">
                <a:solidFill>
                  <a:srgbClr val="FF0000"/>
                </a:solidFill>
              </a:rPr>
              <a:t>RequestParam</a:t>
            </a:r>
            <a:r>
              <a:rPr lang="en-US" b="0" dirty="0"/>
              <a:t>，</a:t>
            </a:r>
            <a:r>
              <a:rPr lang="zh-CN" altLang="en-US" b="0" dirty="0"/>
              <a:t>绑定单个请求数据，可以是</a:t>
            </a:r>
            <a:r>
              <a:rPr lang="en-US" b="0" dirty="0"/>
              <a:t>URL</a:t>
            </a:r>
            <a:r>
              <a:rPr lang="zh-CN" altLang="en-US" b="0" dirty="0"/>
              <a:t>中的数据，表单提交的数据或上传的文件；</a:t>
            </a:r>
            <a:endParaRPr lang="en-US" altLang="zh-CN" b="0" dirty="0"/>
          </a:p>
          <a:p>
            <a:r>
              <a:rPr lang="en-US" b="0" dirty="0"/>
              <a:t>@PathVariable，</a:t>
            </a:r>
            <a:r>
              <a:rPr lang="zh-CN" altLang="en-US" b="0" dirty="0"/>
              <a:t>绑定</a:t>
            </a:r>
            <a:r>
              <a:rPr lang="en-US" b="0" dirty="0"/>
              <a:t>URL</a:t>
            </a:r>
            <a:r>
              <a:rPr lang="zh-CN" altLang="en-US" b="0" dirty="0"/>
              <a:t>模板变量值；</a:t>
            </a:r>
            <a:endParaRPr lang="en-US" altLang="zh-CN" b="0" dirty="0"/>
          </a:p>
          <a:p>
            <a:r>
              <a:rPr lang="en-US" altLang="zh-CN" b="0" dirty="0"/>
              <a:t>@</a:t>
            </a:r>
            <a:r>
              <a:rPr lang="en-US" b="0" dirty="0"/>
              <a:t>CookieValue，</a:t>
            </a:r>
            <a:r>
              <a:rPr lang="zh-CN" altLang="en-US" b="0" dirty="0"/>
              <a:t>绑定</a:t>
            </a:r>
            <a:r>
              <a:rPr lang="en-US" b="0" dirty="0"/>
              <a:t>Cookie</a:t>
            </a:r>
            <a:r>
              <a:rPr lang="zh-CN" altLang="en-US" b="0" dirty="0"/>
              <a:t>数据； </a:t>
            </a:r>
            <a:endParaRPr lang="en-US" b="0" dirty="0"/>
          </a:p>
          <a:p>
            <a:r>
              <a:rPr lang="en-US" b="0" dirty="0"/>
              <a:t>@</a:t>
            </a:r>
            <a:r>
              <a:rPr lang="en-US" b="0" dirty="0" err="1"/>
              <a:t>RequestHeader</a:t>
            </a:r>
            <a:r>
              <a:rPr lang="en-US" b="0" dirty="0"/>
              <a:t>，</a:t>
            </a:r>
            <a:r>
              <a:rPr lang="zh-CN" altLang="en-US" b="0" dirty="0"/>
              <a:t>绑定请求头数据；</a:t>
            </a:r>
            <a:endParaRPr lang="en-US" altLang="zh-CN" b="0" dirty="0"/>
          </a:p>
          <a:p>
            <a:r>
              <a:rPr lang="en-US" b="0" dirty="0">
                <a:solidFill>
                  <a:srgbClr val="FF0000"/>
                </a:solidFill>
              </a:rPr>
              <a:t>@</a:t>
            </a:r>
            <a:r>
              <a:rPr lang="en-US" b="0" dirty="0" err="1">
                <a:solidFill>
                  <a:srgbClr val="FF0000"/>
                </a:solidFill>
              </a:rPr>
              <a:t>ModelAttribute</a:t>
            </a:r>
            <a:r>
              <a:rPr lang="en-US" b="0" dirty="0"/>
              <a:t>，</a:t>
            </a:r>
            <a:r>
              <a:rPr lang="zh-CN" altLang="en-US" b="0" dirty="0"/>
              <a:t>绑定数据到</a:t>
            </a:r>
            <a:r>
              <a:rPr lang="en-US" b="0" dirty="0"/>
              <a:t>Model； </a:t>
            </a:r>
          </a:p>
          <a:p>
            <a:r>
              <a:rPr lang="en-US" b="0" dirty="0"/>
              <a:t>@</a:t>
            </a:r>
            <a:r>
              <a:rPr lang="en-US" b="0" dirty="0" err="1"/>
              <a:t>SessionAttributes</a:t>
            </a:r>
            <a:r>
              <a:rPr lang="en-US" b="0" dirty="0"/>
              <a:t>，</a:t>
            </a:r>
            <a:r>
              <a:rPr lang="zh-CN" altLang="en-US" b="0" dirty="0"/>
              <a:t>绑定数据到</a:t>
            </a:r>
            <a:r>
              <a:rPr lang="en-US" b="0" dirty="0"/>
              <a:t>Session； </a:t>
            </a:r>
          </a:p>
          <a:p>
            <a:r>
              <a:rPr lang="fr-FR" b="0" dirty="0"/>
              <a:t>@RequestBody，用来处理Content-Type不是application/x-www-form-urlencoded编码的内容，例如application/json, application/xml等； </a:t>
            </a:r>
          </a:p>
          <a:p>
            <a:r>
              <a:rPr lang="en-US" b="0" dirty="0"/>
              <a:t>@</a:t>
            </a:r>
            <a:r>
              <a:rPr lang="en-US" b="0" dirty="0" err="1"/>
              <a:t>RequestPart</a:t>
            </a:r>
            <a:r>
              <a:rPr lang="en-US" b="0" dirty="0"/>
              <a:t>，</a:t>
            </a:r>
            <a:r>
              <a:rPr lang="zh-CN" altLang="en-US" b="0" dirty="0"/>
              <a:t>绑定“</a:t>
            </a:r>
            <a:r>
              <a:rPr lang="en-US" b="0" dirty="0"/>
              <a:t>multipart/data”</a:t>
            </a:r>
            <a:r>
              <a:rPr lang="zh-CN" altLang="en-US" b="0" dirty="0"/>
              <a:t>数据，并可以根据数据类型进项对象转换；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8640" y="285750"/>
            <a:ext cx="7787005" cy="500380"/>
          </a:xfrm>
        </p:spPr>
        <p:txBody>
          <a:bodyPr/>
          <a:lstStyle/>
          <a:p>
            <a:br>
              <a:rPr lang="zh-CN" altLang="en-US"/>
            </a:br>
            <a:r>
              <a:rPr lang="zh-CN" altLang="en-US"/>
              <a:t>控制器形参注解</a:t>
            </a:r>
            <a:r>
              <a:rPr lang="zh-CN" altLang="en-US">
                <a:sym typeface="+mn-ea"/>
              </a:rPr>
              <a:t>@RequestParam是传递参数的.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1375" y="1857375"/>
            <a:ext cx="11017250" cy="508635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45" y="1033145"/>
            <a:ext cx="9809480" cy="53428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多参数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610" y="1666875"/>
            <a:ext cx="9486900" cy="10858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@PathVariable绑定URI模板变量值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2370" y="1841500"/>
            <a:ext cx="9544050" cy="10001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@CookieValue绑定Cookie数据值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7750" y="1704975"/>
            <a:ext cx="9734550" cy="1562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34740" y="285750"/>
            <a:ext cx="8510905" cy="500380"/>
          </a:xfrm>
        </p:spPr>
        <p:txBody>
          <a:bodyPr/>
          <a:lstStyle/>
          <a:p>
            <a:r>
              <a:rPr lang="zh-CN" altLang="en-US"/>
              <a:t>@SessionAttributes绑定命令对象到session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700" y="1487805"/>
            <a:ext cx="6324600" cy="36290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6125" y="285750"/>
            <a:ext cx="7589520" cy="500380"/>
          </a:xfrm>
        </p:spPr>
        <p:txBody>
          <a:bodyPr/>
          <a:lstStyle/>
          <a:p>
            <a:r>
              <a:rPr lang="zh-CN" altLang="en-US"/>
              <a:t>@ModelAttribute绑定请求参数到命令对象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①绑定请求参数到命令对象：放在功能处理方法的入参上时，用于将多个请求参数绑定到一个命令对象，从而简化绑定流程，而且自动暴露为模型数据用于视图页面展示时使用；</a:t>
            </a:r>
          </a:p>
          <a:p>
            <a:endParaRPr lang="zh-CN" altLang="en-US"/>
          </a:p>
          <a:p>
            <a:r>
              <a:rPr lang="zh-CN" altLang="en-US"/>
              <a:t>②暴露表单引用对象为模型数据：放在处理器的一般方法（非功能处理方法）上时，是为表单准备要展示的表单引用对象，如注册时需要选择的所在城市等，而且在执行功能处理方法（@RequestMapping注解的方法）之前，自动添加到模型对象中，用于视图页面展示时使用；</a:t>
            </a:r>
          </a:p>
          <a:p>
            <a:endParaRPr lang="zh-CN" altLang="en-US"/>
          </a:p>
          <a:p>
            <a:r>
              <a:rPr lang="zh-CN" altLang="en-US"/>
              <a:t>③暴露@RequestMapping方法返回值为模型数据：放在功能处理方法的返回值上时，是暴露功能处理方法的返回值为模型数据，用于视图页面展示时使用。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2095" y="1922780"/>
            <a:ext cx="5705475" cy="495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095" y="2871470"/>
            <a:ext cx="5333365" cy="11144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2435" y="4479925"/>
            <a:ext cx="7362190" cy="3714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请求参数传递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3768" y="1071546"/>
            <a:ext cx="11017092" cy="4286280"/>
          </a:xfrm>
        </p:spPr>
        <p:txBody>
          <a:bodyPr/>
          <a:lstStyle/>
          <a:p>
            <a:r>
              <a:rPr lang="en-US" altLang="zh-CN" b="0" dirty="0"/>
              <a:t>1.command</a:t>
            </a:r>
            <a:r>
              <a:rPr lang="zh-CN" altLang="en-US" b="0" dirty="0"/>
              <a:t>命令方式：在之前的</a:t>
            </a:r>
            <a:r>
              <a:rPr lang="en-US" altLang="zh-CN" b="0" dirty="0" err="1"/>
              <a:t>formcontroller</a:t>
            </a:r>
            <a:r>
              <a:rPr lang="zh-CN" altLang="en-US" b="0" dirty="0"/>
              <a:t>中已经介绍过。</a:t>
            </a:r>
            <a:endParaRPr lang="en-US" altLang="zh-CN" b="0" dirty="0"/>
          </a:p>
          <a:p>
            <a:r>
              <a:rPr lang="zh-CN" altLang="en-US" b="0" dirty="0"/>
              <a:t>在这里我们主要进行的是注解方式的传值</a:t>
            </a:r>
            <a:endParaRPr lang="en-US" altLang="zh-CN" b="0" dirty="0"/>
          </a:p>
          <a:p>
            <a:pPr lvl="1"/>
            <a:r>
              <a:rPr lang="zh-CN" altLang="en-US" dirty="0"/>
              <a:t>第一种根据方法的参数顺序与传入参数顺序相同，参数名与方法参数名相同。可自动注入值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90836" y="4000504"/>
            <a:ext cx="457048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 err="1"/>
              <a:t>onSubmit.action?username</a:t>
            </a:r>
            <a:r>
              <a:rPr lang="en-US" altLang="zh-CN" dirty="0"/>
              <a:t>=</a:t>
            </a:r>
            <a:r>
              <a:rPr lang="en-US" altLang="zh-CN" dirty="0" err="1"/>
              <a:t>aaa&amp;age</a:t>
            </a:r>
            <a:r>
              <a:rPr lang="en-US" altLang="zh-CN" dirty="0"/>
              <a:t>=123</a:t>
            </a:r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8296" y="4500570"/>
            <a:ext cx="7944037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uts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1">
            <a:lumMod val="60000"/>
            <a:lumOff val="40000"/>
          </a:schemeClr>
        </a:solidFill>
      </a:spPr>
      <a:bodyPr wrap="non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struts2</Template>
  <TotalTime>0</TotalTime>
  <Words>511</Words>
  <Application>Microsoft Office PowerPoint</Application>
  <PresentationFormat>自定义</PresentationFormat>
  <Paragraphs>39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黑体</vt:lpstr>
      <vt:lpstr>宋体</vt:lpstr>
      <vt:lpstr>Arial</vt:lpstr>
      <vt:lpstr>Calibri</vt:lpstr>
      <vt:lpstr>Wingdings</vt:lpstr>
      <vt:lpstr>struts2</vt:lpstr>
      <vt:lpstr>数据传递</vt:lpstr>
      <vt:lpstr> 控制器形参注解@RequestParam是传递参数的. </vt:lpstr>
      <vt:lpstr>多参数</vt:lpstr>
      <vt:lpstr>@PathVariable绑定URI模板变量值</vt:lpstr>
      <vt:lpstr>@CookieValue绑定Cookie数据值</vt:lpstr>
      <vt:lpstr>@SessionAttributes绑定命令对象到session</vt:lpstr>
      <vt:lpstr>@ModelAttribute绑定请求参数到命令对象</vt:lpstr>
      <vt:lpstr>PowerPoint 演示文稿</vt:lpstr>
      <vt:lpstr>请求参数传递</vt:lpstr>
      <vt:lpstr>请求参数传递</vt:lpstr>
      <vt:lpstr>返回页面模型</vt:lpstr>
      <vt:lpstr>注解绑定数据相关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</dc:creator>
  <cp:lastModifiedBy>qin xiaodong</cp:lastModifiedBy>
  <cp:revision>1266</cp:revision>
  <dcterms:created xsi:type="dcterms:W3CDTF">2015-02-04T04:41:00Z</dcterms:created>
  <dcterms:modified xsi:type="dcterms:W3CDTF">2020-01-07T14:43:19Z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2052-10.1.0.6390</vt:lpwstr>
  </property>
</Properties>
</file>