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9" r:id="rId11"/>
    <p:sldId id="270" r:id="rId12"/>
    <p:sldId id="272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60" d="100"/>
          <a:sy n="60" d="100"/>
        </p:scale>
        <p:origin x="-72" y="-1356"/>
      </p:cViewPr>
      <p:guideLst>
        <p:guide orient="horz" pos="2046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 userDrawn="1"/>
        </p:nvSpPr>
        <p:spPr>
          <a:xfrm>
            <a:off x="10469339" y="51919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77671"/>
                </a:solidFill>
              </a:rPr>
              <a:t>Java</a:t>
            </a:r>
            <a:r>
              <a:rPr lang="zh-CN" altLang="en-US" dirty="0">
                <a:solidFill>
                  <a:srgbClr val="777671"/>
                </a:solidFill>
              </a:rPr>
              <a:t>实现局域网</a:t>
            </a:r>
            <a:r>
              <a:rPr lang="zh-CN" altLang="en-US" dirty="0">
                <a:solidFill>
                  <a:srgbClr val="777671"/>
                </a:solidFill>
              </a:rPr>
              <a:t>聊天室</a:t>
            </a:r>
            <a:endParaRPr lang="zh-CN" altLang="en-US" dirty="0">
              <a:solidFill>
                <a:srgbClr val="777671"/>
              </a:solidFill>
            </a:endParaRPr>
          </a:p>
          <a:p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信息学院软工专业 </a:t>
            </a:r>
            <a:r>
              <a:rPr lang="en-US" altLang="zh-CN" dirty="0"/>
              <a:t>Java</a:t>
            </a:r>
            <a:r>
              <a:rPr lang="zh-CN" altLang="en-US" dirty="0"/>
              <a:t>项目答辩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77671"/>
                </a:solidFill>
                <a:sym typeface="+mn-ea"/>
              </a:rPr>
              <a:t>Java GUI+Java</a:t>
            </a:r>
            <a:r>
              <a:rPr lang="zh-CN" altLang="en-US" dirty="0">
                <a:solidFill>
                  <a:srgbClr val="777671"/>
                </a:solidFill>
                <a:sym typeface="+mn-ea"/>
              </a:rPr>
              <a:t>网络编程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2021.10.23</a:t>
            </a:r>
            <a:endParaRPr kumimoji="1" 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孙达明</a:t>
            </a:r>
            <a:endParaRPr lang="zh-CN" altLang="en-US" dirty="0" smtClean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归纳总结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归纳总结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171418" y="1085427"/>
            <a:ext cx="4419600" cy="4419600"/>
            <a:chOff x="1107861" y="1329267"/>
            <a:chExt cx="4419600" cy="4419600"/>
          </a:xfrm>
        </p:grpSpPr>
        <p:sp>
          <p:nvSpPr>
            <p:cNvPr id="15" name="等腰三角形 6"/>
            <p:cNvSpPr/>
            <p:nvPr/>
          </p:nvSpPr>
          <p:spPr>
            <a:xfrm>
              <a:off x="1107861" y="1329267"/>
              <a:ext cx="4419600" cy="4419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等腰三角形 11"/>
            <p:cNvSpPr/>
            <p:nvPr/>
          </p:nvSpPr>
          <p:spPr>
            <a:xfrm>
              <a:off x="1264494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矩形 16"/>
          <p:cNvSpPr/>
          <p:nvPr/>
        </p:nvSpPr>
        <p:spPr>
          <a:xfrm>
            <a:off x="3586744" y="2086092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学习</a:t>
            </a:r>
            <a:r>
              <a:rPr lang="zh-CN" altLang="en-US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内容</a:t>
            </a:r>
            <a:endParaRPr lang="zh-CN" altLang="en-US" sz="3300" b="1" kern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6744" y="3262435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学习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成果</a:t>
            </a:r>
            <a:endParaRPr lang="zh-CN" altLang="en-US" sz="33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6744" y="4439412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拓展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思考</a:t>
            </a:r>
            <a:endParaRPr lang="zh-CN" altLang="en-US" sz="33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3109" y="2059230"/>
            <a:ext cx="441087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项目中使用的技术有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GUI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Socket套接字，多线程等。第一次结合课堂所学内容实现一个小项目，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收获满满。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3109" y="3249321"/>
            <a:ext cx="441087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了解到开发项目流程，测试流程，测试方法。在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适应以后的实际工作环境中起到了至关重要的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3109" y="4439412"/>
            <a:ext cx="441087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既然本地信息通讯实现，那么在广域网上的通讯和服务器搭建等技术也和它有关吧，闲暇时间值得去深入学习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信息学院软工专业 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项目答辩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2021.10.23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孙达明</a:t>
            </a:r>
            <a:endParaRPr lang="zh-CN" altLang="en-US" dirty="0" smtClean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6" y="2043115"/>
            <a:ext cx="4603715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74715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第三部分 </a:t>
            </a:r>
            <a:r>
              <a:rPr lang="en-US" altLang="zh-CN" dirty="0">
                <a:solidFill>
                  <a:srgbClr val="676661"/>
                </a:solidFill>
                <a:sym typeface="+mn-ea"/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r>
              <a:rPr lang="en-US" altLang="zh-CN" dirty="0">
                <a:solidFill>
                  <a:srgbClr val="676661"/>
                </a:solidFill>
                <a:sym typeface="+mn-ea"/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98919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归纳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110738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2" y="220912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74702" y="331086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2" y="44126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2648" y="1123882"/>
            <a:ext cx="28060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掌握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高级编程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7930" y="1468483"/>
            <a:ext cx="1038405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使用课堂上学习的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GUI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网络编程以及相关知识独立制作简单项目，在项目制作过程中加深对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高级编程阶段知识的了解，对课堂上所学知识加以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2648" y="2040947"/>
            <a:ext cx="28060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熟悉制作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项目流程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7930" y="2385548"/>
            <a:ext cx="10384052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熟悉项目流程。做什么，怎么做，如何分析，如何解决问题。以及在项目如何优化创新。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  <a:endParaRPr kumimoji="1" lang="zh-CN" altLang="en-US" dirty="0"/>
          </a:p>
        </p:txBody>
      </p:sp>
      <p:sp>
        <p:nvSpPr>
          <p:cNvPr id="283" name="菱形 282"/>
          <p:cNvSpPr/>
          <p:nvPr/>
        </p:nvSpPr>
        <p:spPr>
          <a:xfrm>
            <a:off x="354330" y="640715"/>
            <a:ext cx="3356610" cy="33070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7" name="矩形 316"/>
          <p:cNvSpPr/>
          <p:nvPr/>
        </p:nvSpPr>
        <p:spPr>
          <a:xfrm>
            <a:off x="773430" y="1043940"/>
            <a:ext cx="1097915" cy="10972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grpSp>
        <p:nvGrpSpPr>
          <p:cNvPr id="366" name="组合 68"/>
          <p:cNvGrpSpPr/>
          <p:nvPr/>
        </p:nvGrpSpPr>
        <p:grpSpPr>
          <a:xfrm flipV="1">
            <a:off x="884555" y="1915795"/>
            <a:ext cx="874395" cy="76200"/>
            <a:chOff x="4840431" y="2041402"/>
            <a:chExt cx="2505257" cy="199137"/>
          </a:xfrm>
        </p:grpSpPr>
        <p:cxnSp>
          <p:nvCxnSpPr>
            <p:cNvPr id="367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2148205" y="1043940"/>
            <a:ext cx="1097915" cy="10972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8" name="矩形 7"/>
          <p:cNvSpPr/>
          <p:nvPr/>
        </p:nvSpPr>
        <p:spPr>
          <a:xfrm>
            <a:off x="2148205" y="2373630"/>
            <a:ext cx="1097915" cy="10972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9" name="矩形 8"/>
          <p:cNvSpPr/>
          <p:nvPr/>
        </p:nvSpPr>
        <p:spPr>
          <a:xfrm>
            <a:off x="773430" y="2373630"/>
            <a:ext cx="1097915" cy="10972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grpSp>
        <p:nvGrpSpPr>
          <p:cNvPr id="28" name="组合 68"/>
          <p:cNvGrpSpPr/>
          <p:nvPr/>
        </p:nvGrpSpPr>
        <p:grpSpPr>
          <a:xfrm flipV="1">
            <a:off x="2259330" y="1915795"/>
            <a:ext cx="874395" cy="76200"/>
            <a:chOff x="4840431" y="2041402"/>
            <a:chExt cx="2505257" cy="199137"/>
          </a:xfrm>
        </p:grpSpPr>
        <p:cxnSp>
          <p:nvCxnSpPr>
            <p:cNvPr id="29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</p:grpSp>
      <p:grpSp>
        <p:nvGrpSpPr>
          <p:cNvPr id="37" name="组合 68"/>
          <p:cNvGrpSpPr/>
          <p:nvPr/>
        </p:nvGrpSpPr>
        <p:grpSpPr>
          <a:xfrm flipV="1">
            <a:off x="884555" y="3264535"/>
            <a:ext cx="874395" cy="76200"/>
            <a:chOff x="4840431" y="2041402"/>
            <a:chExt cx="2505257" cy="199137"/>
          </a:xfrm>
        </p:grpSpPr>
        <p:cxnSp>
          <p:nvCxnSpPr>
            <p:cNvPr id="38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</p:grpSp>
      <p:grpSp>
        <p:nvGrpSpPr>
          <p:cNvPr id="51" name="组合 68"/>
          <p:cNvGrpSpPr/>
          <p:nvPr/>
        </p:nvGrpSpPr>
        <p:grpSpPr>
          <a:xfrm flipV="1">
            <a:off x="2267585" y="3266440"/>
            <a:ext cx="874395" cy="76200"/>
            <a:chOff x="4840431" y="2041402"/>
            <a:chExt cx="2505257" cy="199137"/>
          </a:xfrm>
        </p:grpSpPr>
        <p:cxnSp>
          <p:nvCxnSpPr>
            <p:cNvPr id="52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</p:grpSp>
      <p:pic>
        <p:nvPicPr>
          <p:cNvPr id="56" name="图片 55" descr="52acc9e43ab9e29a9d1b65985b6b9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380" y="2141220"/>
            <a:ext cx="7458710" cy="404050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922020" y="1181100"/>
            <a:ext cx="8369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用转发服务器进行消息群发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87270" y="1140460"/>
            <a:ext cx="8369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客户端通过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端口进行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4240" y="2479675"/>
            <a:ext cx="8369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已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进行项目测试和系统测试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287270" y="2489835"/>
            <a:ext cx="8369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上线信息与聊天信息分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两栏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02380" y="579755"/>
            <a:ext cx="7437755" cy="1127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界面使用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 GUI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技术实现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客户端与服务端采用socket套接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开发流程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开发流程</a:t>
            </a:r>
            <a:endParaRPr kumimoji="1" lang="zh-CN" altLang="en-US" dirty="0"/>
          </a:p>
        </p:txBody>
      </p:sp>
      <p:sp>
        <p:nvSpPr>
          <p:cNvPr id="35" name="任意多边形 6"/>
          <p:cNvSpPr/>
          <p:nvPr/>
        </p:nvSpPr>
        <p:spPr>
          <a:xfrm>
            <a:off x="2173161" y="3941451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591040" y="308653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六边形 37"/>
          <p:cNvSpPr/>
          <p:nvPr/>
        </p:nvSpPr>
        <p:spPr>
          <a:xfrm>
            <a:off x="3748887" y="3011176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15"/>
          <p:cNvSpPr/>
          <p:nvPr/>
        </p:nvSpPr>
        <p:spPr>
          <a:xfrm>
            <a:off x="2169986" y="2192368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3750646" y="1320145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7277029" y="2704716"/>
            <a:ext cx="35737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50000"/>
                  </a:schemeClr>
                </a:solidFill>
              </a:rPr>
              <a:t>100%</a:t>
            </a:r>
            <a:endParaRPr lang="zh-CN" alt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029" y="4407647"/>
            <a:ext cx="3503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测试成功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100%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未见明显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ug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20413" y="4913370"/>
            <a:ext cx="4287387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因为项目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需求简单，规模不算大，实用技术不算多，而且课堂上教学详细，对学生来讲开发困难相对较少，成品完整性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较好。</a:t>
            </a:r>
            <a:endParaRPr lang="zh-CN" altLang="en-US" sz="1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77945" y="3655169"/>
            <a:ext cx="16770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37858" y="1888783"/>
            <a:ext cx="16770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836208" y="3582369"/>
            <a:ext cx="16770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7404366" y="4165969"/>
            <a:ext cx="1981835" cy="161214"/>
            <a:chOff x="5479448" y="5109821"/>
            <a:chExt cx="1981835" cy="161214"/>
          </a:xfrm>
        </p:grpSpPr>
        <p:cxnSp>
          <p:nvCxnSpPr>
            <p:cNvPr id="91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平行四边形 93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六边形 3"/>
          <p:cNvSpPr/>
          <p:nvPr/>
        </p:nvSpPr>
        <p:spPr>
          <a:xfrm>
            <a:off x="3754456" y="4754225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2558" y="5322269"/>
            <a:ext cx="16770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/>
            <a:r>
              <a:rPr lang="en-US" altLang="zh-CN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项目测试</a:t>
            </a:r>
            <a:endParaRPr lang="zh-CN" altLang="en-US" sz="2400" b="1" kern="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开发流程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20158" y="480257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rPr>
              <a:t>界面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rPr>
              <a:t>设计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2196" y="5147171"/>
            <a:ext cx="2933204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可视化设计页面布局，之后用类绑定控件和事件实现点击和获取控件信息等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89445" y="480257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rPr>
              <a:t>通信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2883" y="5147171"/>
            <a:ext cx="2933204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通过Socket（套接字）实现客户端和服务器之间的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通信。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01530" y="480257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rPr>
              <a:t>项目测试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83569" y="5147171"/>
            <a:ext cx="2933204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按照固有流程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进行测试。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54796" y="4490337"/>
            <a:ext cx="10282409" cy="161214"/>
            <a:chOff x="954796" y="4490337"/>
            <a:chExt cx="10282409" cy="161214"/>
          </a:xfrm>
        </p:grpSpPr>
        <p:cxnSp>
          <p:nvCxnSpPr>
            <p:cNvPr id="27" name="直接连接符 42"/>
            <p:cNvCxnSpPr/>
            <p:nvPr/>
          </p:nvCxnSpPr>
          <p:spPr>
            <a:xfrm>
              <a:off x="6324283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/>
            <p:cNvSpPr/>
            <p:nvPr/>
          </p:nvSpPr>
          <p:spPr>
            <a:xfrm flipH="1">
              <a:off x="6049161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5986129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6109486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2"/>
            <p:cNvCxnSpPr/>
            <p:nvPr/>
          </p:nvCxnSpPr>
          <p:spPr>
            <a:xfrm>
              <a:off x="954796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D:\desktop\QQ截图20211022061814.pngQQ截图202110220618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0955" y="1568480"/>
            <a:ext cx="3616325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 descr="D:\desktop\微信图片_20211022062026.png微信图片_202110220620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47926" y="1608796"/>
            <a:ext cx="4288644" cy="2322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 descr="D:\desktop\QQ截图20211022062652.pngQQ截图2021102206265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5267" y="1431147"/>
            <a:ext cx="5380197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828</Words>
  <Application>WPS 演示</Application>
  <PresentationFormat>自定义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MS PGothic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http://www.ypppt.com/</dc:description>
  <cp:lastModifiedBy>洮羱芝闇</cp:lastModifiedBy>
  <cp:revision>87</cp:revision>
  <dcterms:created xsi:type="dcterms:W3CDTF">2015-08-18T02:51:00Z</dcterms:created>
  <dcterms:modified xsi:type="dcterms:W3CDTF">2021-10-21T22:38:55Z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A1E49F2B30F54158A06C9FE1B16197F3</vt:lpwstr>
  </property>
  <property fmtid="{D5CDD505-2E9C-101B-9397-08002B2CF9AE}" pid="3" name="KSOProductBuildVer">
    <vt:lpwstr>2052-11.1.0.11045</vt:lpwstr>
  </property>
</Properties>
</file>