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82" r:id="rId3"/>
    <p:sldId id="257" r:id="rId4"/>
    <p:sldId id="301" r:id="rId5"/>
    <p:sldId id="292" r:id="rId6"/>
    <p:sldId id="293" r:id="rId8"/>
    <p:sldId id="302" r:id="rId9"/>
    <p:sldId id="280" r:id="rId10"/>
    <p:sldId id="303" r:id="rId11"/>
    <p:sldId id="299" r:id="rId12"/>
  </p:sldIdLst>
  <p:sldSz cx="9144000" cy="514159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357B"/>
    <a:srgbClr val="35377B"/>
    <a:srgbClr val="523779"/>
    <a:srgbClr val="3C3E8C"/>
    <a:srgbClr val="414497"/>
    <a:srgbClr val="725F42"/>
    <a:srgbClr val="957B55"/>
    <a:srgbClr val="FFFFFF"/>
    <a:srgbClr val="887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9" autoAdjust="0"/>
    <p:restoredTop sz="94660"/>
  </p:normalViewPr>
  <p:slideViewPr>
    <p:cSldViewPr>
      <p:cViewPr>
        <p:scale>
          <a:sx n="100" d="100"/>
          <a:sy n="100" d="100"/>
        </p:scale>
        <p:origin x="1068" y="984"/>
      </p:cViewPr>
      <p:guideLst>
        <p:guide orient="horz" pos="2130"/>
        <p:guide pos="2880"/>
        <p:guide pos="916"/>
        <p:guide pos="3849"/>
        <p:guide pos="47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9FBE330-7DFC-4C3E-9BCB-514BE80621FB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D2537F2-B0A4-47B7-B719-8D6BFFC8A44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513"/>
            <a:ext cx="6858000" cy="179014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0695"/>
            <a:ext cx="6858000" cy="1241438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765" indent="0" algn="ctr">
              <a:buNone/>
              <a:defRPr sz="1200"/>
            </a:lvl7pPr>
            <a:lvl8pPr marL="2399665" indent="0" algn="ctr">
              <a:buNone/>
              <a:defRPr sz="1200"/>
            </a:lvl8pPr>
            <a:lvl9pPr marL="2742565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80AC0-FB78-4BC8-A78B-BC28F4EF0E9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574EB9-44BF-4B3C-A6F5-AA91E5335A0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794"/>
            <a:ext cx="2949178" cy="11997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341"/>
            <a:ext cx="4629150" cy="365409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0965" indent="0">
              <a:buNone/>
              <a:defRPr sz="1500"/>
            </a:lvl5pPr>
            <a:lvl6pPr marL="1713865" indent="0">
              <a:buNone/>
              <a:defRPr sz="1500"/>
            </a:lvl6pPr>
            <a:lvl7pPr marL="2056765" indent="0">
              <a:buNone/>
              <a:defRPr sz="1500"/>
            </a:lvl7pPr>
            <a:lvl8pPr marL="2399665" indent="0">
              <a:buNone/>
              <a:defRPr sz="1500"/>
            </a:lvl8pPr>
            <a:lvl9pPr marL="2742565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2574"/>
            <a:ext cx="2949178" cy="285780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0965" indent="0">
              <a:buNone/>
              <a:defRPr sz="750"/>
            </a:lvl5pPr>
            <a:lvl6pPr marL="1713865" indent="0">
              <a:buNone/>
              <a:defRPr sz="750"/>
            </a:lvl6pPr>
            <a:lvl7pPr marL="2056765" indent="0">
              <a:buNone/>
              <a:defRPr sz="750"/>
            </a:lvl7pPr>
            <a:lvl8pPr marL="2399665" indent="0">
              <a:buNone/>
              <a:defRPr sz="750"/>
            </a:lvl8pPr>
            <a:lvl9pPr marL="2742565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0DD1F-2D87-4BC4-ACA7-A6D3EA0ED1B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66C54-5F3C-48C6-B0B8-8D776D66E9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DDD7D-4AE1-4827-BE8B-38343C08AF1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6CBC5-A550-47C3-9AE8-5FDC483C7CC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759"/>
            <a:ext cx="1971675" cy="435753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759"/>
            <a:ext cx="5800725" cy="435753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789B3-9B0C-43C8-91A3-E8151EEB75B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DA54E-0F36-4261-865F-2F1EFA25999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434">
    <p:pull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1000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817694" y="2274174"/>
            <a:ext cx="1836000" cy="1430558"/>
          </a:xfrm>
        </p:spPr>
        <p:txBody>
          <a:bodyPr>
            <a:normAutofit/>
          </a:bodyPr>
          <a:lstStyle>
            <a:lvl1pPr algn="ctr">
              <a:defRPr sz="9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5490102" y="2274174"/>
            <a:ext cx="1836000" cy="1430558"/>
          </a:xfrm>
        </p:spPr>
        <p:txBody>
          <a:bodyPr>
            <a:normAutofit/>
          </a:bodyPr>
          <a:lstStyle>
            <a:lvl1pPr algn="ctr">
              <a:defRPr sz="9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-18306" y="3704733"/>
            <a:ext cx="1836000" cy="1430558"/>
          </a:xfrm>
        </p:spPr>
        <p:txBody>
          <a:bodyPr>
            <a:normAutofit/>
          </a:bodyPr>
          <a:lstStyle>
            <a:lvl1pPr algn="ctr">
              <a:defRPr sz="9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3654102" y="3704733"/>
            <a:ext cx="1836000" cy="1430558"/>
          </a:xfrm>
        </p:spPr>
        <p:txBody>
          <a:bodyPr>
            <a:normAutofit/>
          </a:bodyPr>
          <a:lstStyle>
            <a:lvl1pPr algn="ctr">
              <a:defRPr sz="9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7326510" y="3704733"/>
            <a:ext cx="1836000" cy="1430558"/>
          </a:xfrm>
        </p:spPr>
        <p:txBody>
          <a:bodyPr>
            <a:normAutofit/>
          </a:bodyPr>
          <a:lstStyle>
            <a:lvl1pPr algn="ctr">
              <a:defRPr sz="9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-18510" y="2274174"/>
            <a:ext cx="1836000" cy="1430558"/>
          </a:xfrm>
        </p:spPr>
        <p:txBody>
          <a:bodyPr>
            <a:normAutofit/>
          </a:bodyPr>
          <a:lstStyle>
            <a:lvl1pPr algn="ctr">
              <a:defRPr sz="9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3653898" y="2274174"/>
            <a:ext cx="1836000" cy="1430558"/>
          </a:xfrm>
        </p:spPr>
        <p:txBody>
          <a:bodyPr>
            <a:normAutofit/>
          </a:bodyPr>
          <a:lstStyle>
            <a:lvl1pPr algn="ctr">
              <a:defRPr sz="9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7326306" y="2274174"/>
            <a:ext cx="1836000" cy="1430558"/>
          </a:xfrm>
        </p:spPr>
        <p:txBody>
          <a:bodyPr>
            <a:normAutofit/>
          </a:bodyPr>
          <a:lstStyle>
            <a:lvl1pPr algn="ctr">
              <a:defRPr sz="9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42"/>
          </p:nvPr>
        </p:nvSpPr>
        <p:spPr>
          <a:xfrm>
            <a:off x="1817694" y="3704733"/>
            <a:ext cx="1836000" cy="1430558"/>
          </a:xfrm>
        </p:spPr>
        <p:txBody>
          <a:bodyPr>
            <a:normAutofit/>
          </a:bodyPr>
          <a:lstStyle>
            <a:lvl1pPr algn="ctr">
              <a:defRPr sz="9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43"/>
          </p:nvPr>
        </p:nvSpPr>
        <p:spPr>
          <a:xfrm>
            <a:off x="5490102" y="3704733"/>
            <a:ext cx="1836000" cy="1430558"/>
          </a:xfrm>
        </p:spPr>
        <p:txBody>
          <a:bodyPr>
            <a:normAutofit/>
          </a:bodyPr>
          <a:lstStyle>
            <a:lvl1pPr algn="ctr">
              <a:defRPr sz="9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6" grpId="0"/>
      <p:bldP spid="28" grpId="0"/>
      <p:bldP spid="30" grpId="0"/>
      <p:bldP spid="31" grpId="0"/>
      <p:bldP spid="33" grpId="0"/>
      <p:bldP spid="35" grpId="0"/>
      <p:bldP spid="42" grpId="0"/>
      <p:bldP spid="43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191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photos and send to back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5141913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14192"/>
            <a:ext cx="4114800" cy="1378319"/>
          </a:xfrm>
        </p:spPr>
        <p:txBody>
          <a:bodyPr lIns="0" tIns="0" rIns="0" bIns="0">
            <a:normAutofit/>
          </a:bodyPr>
          <a:lstStyle>
            <a:lvl1pPr>
              <a:defRPr sz="33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903222"/>
            <a:ext cx="4114800" cy="1378319"/>
          </a:xfrm>
        </p:spPr>
        <p:txBody>
          <a:bodyPr lIns="0" tIns="0" rIns="0" bIns="0">
            <a:normAutofit/>
          </a:bodyPr>
          <a:lstStyle>
            <a:lvl1pPr>
              <a:defRPr sz="1800" b="0">
                <a:solidFill>
                  <a:schemeClr val="bg1">
                    <a:lumMod val="95000"/>
                  </a:schemeClr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257800" y="514192"/>
            <a:ext cx="3429000" cy="411353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268664" y="1030762"/>
            <a:ext cx="4461798" cy="3734009"/>
            <a:chOff x="5208053" y="1125763"/>
            <a:chExt cx="6543970" cy="5478237"/>
          </a:xfrm>
        </p:grpSpPr>
        <p:sp>
          <p:nvSpPr>
            <p:cNvPr id="49" name="Freeform 7"/>
            <p:cNvSpPr/>
            <p:nvPr userDrawn="1"/>
          </p:nvSpPr>
          <p:spPr bwMode="auto">
            <a:xfrm>
              <a:off x="7287968" y="5808648"/>
              <a:ext cx="2404517" cy="795352"/>
            </a:xfrm>
            <a:custGeom>
              <a:avLst/>
              <a:gdLst>
                <a:gd name="T0" fmla="*/ 2246 w 2263"/>
                <a:gd name="T1" fmla="*/ 694 h 749"/>
                <a:gd name="T2" fmla="*/ 2027 w 2263"/>
                <a:gd name="T3" fmla="*/ 647 h 749"/>
                <a:gd name="T4" fmla="*/ 1958 w 2263"/>
                <a:gd name="T5" fmla="*/ 554 h 749"/>
                <a:gd name="T6" fmla="*/ 1913 w 2263"/>
                <a:gd name="T7" fmla="*/ 0 h 749"/>
                <a:gd name="T8" fmla="*/ 350 w 2263"/>
                <a:gd name="T9" fmla="*/ 0 h 749"/>
                <a:gd name="T10" fmla="*/ 306 w 2263"/>
                <a:gd name="T11" fmla="*/ 554 h 749"/>
                <a:gd name="T12" fmla="*/ 237 w 2263"/>
                <a:gd name="T13" fmla="*/ 647 h 749"/>
                <a:gd name="T14" fmla="*/ 12 w 2263"/>
                <a:gd name="T15" fmla="*/ 695 h 749"/>
                <a:gd name="T16" fmla="*/ 0 w 2263"/>
                <a:gd name="T17" fmla="*/ 708 h 749"/>
                <a:gd name="T18" fmla="*/ 0 w 2263"/>
                <a:gd name="T19" fmla="*/ 749 h 749"/>
                <a:gd name="T20" fmla="*/ 6 w 2263"/>
                <a:gd name="T21" fmla="*/ 749 h 749"/>
                <a:gd name="T22" fmla="*/ 2257 w 2263"/>
                <a:gd name="T23" fmla="*/ 749 h 749"/>
                <a:gd name="T24" fmla="*/ 2263 w 2263"/>
                <a:gd name="T25" fmla="*/ 749 h 749"/>
                <a:gd name="T26" fmla="*/ 2263 w 2263"/>
                <a:gd name="T27" fmla="*/ 709 h 749"/>
                <a:gd name="T28" fmla="*/ 2246 w 2263"/>
                <a:gd name="T29" fmla="*/ 694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63" h="749">
                  <a:moveTo>
                    <a:pt x="2246" y="694"/>
                  </a:moveTo>
                  <a:cubicBezTo>
                    <a:pt x="2202" y="684"/>
                    <a:pt x="2089" y="661"/>
                    <a:pt x="2027" y="647"/>
                  </a:cubicBezTo>
                  <a:cubicBezTo>
                    <a:pt x="1949" y="629"/>
                    <a:pt x="1958" y="554"/>
                    <a:pt x="1958" y="554"/>
                  </a:cubicBezTo>
                  <a:cubicBezTo>
                    <a:pt x="1913" y="0"/>
                    <a:pt x="1913" y="0"/>
                    <a:pt x="1913" y="0"/>
                  </a:cubicBezTo>
                  <a:cubicBezTo>
                    <a:pt x="350" y="0"/>
                    <a:pt x="350" y="0"/>
                    <a:pt x="350" y="0"/>
                  </a:cubicBezTo>
                  <a:cubicBezTo>
                    <a:pt x="306" y="554"/>
                    <a:pt x="306" y="554"/>
                    <a:pt x="306" y="554"/>
                  </a:cubicBezTo>
                  <a:cubicBezTo>
                    <a:pt x="306" y="554"/>
                    <a:pt x="315" y="629"/>
                    <a:pt x="237" y="647"/>
                  </a:cubicBezTo>
                  <a:cubicBezTo>
                    <a:pt x="172" y="662"/>
                    <a:pt x="50" y="687"/>
                    <a:pt x="12" y="695"/>
                  </a:cubicBezTo>
                  <a:cubicBezTo>
                    <a:pt x="0" y="699"/>
                    <a:pt x="0" y="708"/>
                    <a:pt x="0" y="708"/>
                  </a:cubicBezTo>
                  <a:cubicBezTo>
                    <a:pt x="0" y="749"/>
                    <a:pt x="0" y="749"/>
                    <a:pt x="0" y="749"/>
                  </a:cubicBezTo>
                  <a:cubicBezTo>
                    <a:pt x="6" y="749"/>
                    <a:pt x="6" y="749"/>
                    <a:pt x="6" y="749"/>
                  </a:cubicBezTo>
                  <a:cubicBezTo>
                    <a:pt x="2257" y="749"/>
                    <a:pt x="2257" y="749"/>
                    <a:pt x="2257" y="749"/>
                  </a:cubicBezTo>
                  <a:cubicBezTo>
                    <a:pt x="2263" y="749"/>
                    <a:pt x="2263" y="749"/>
                    <a:pt x="2263" y="749"/>
                  </a:cubicBezTo>
                  <a:cubicBezTo>
                    <a:pt x="2263" y="709"/>
                    <a:pt x="2263" y="709"/>
                    <a:pt x="2263" y="709"/>
                  </a:cubicBezTo>
                  <a:cubicBezTo>
                    <a:pt x="2263" y="709"/>
                    <a:pt x="2263" y="698"/>
                    <a:pt x="2246" y="69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 sz="2700"/>
            </a:p>
          </p:txBody>
        </p:sp>
        <p:sp>
          <p:nvSpPr>
            <p:cNvPr id="56" name="Freeform 7"/>
            <p:cNvSpPr/>
            <p:nvPr userDrawn="1"/>
          </p:nvSpPr>
          <p:spPr bwMode="auto">
            <a:xfrm>
              <a:off x="7292206" y="5802303"/>
              <a:ext cx="2404517" cy="795352"/>
            </a:xfrm>
            <a:custGeom>
              <a:avLst/>
              <a:gdLst>
                <a:gd name="T0" fmla="*/ 2246 w 2263"/>
                <a:gd name="T1" fmla="*/ 694 h 749"/>
                <a:gd name="T2" fmla="*/ 2027 w 2263"/>
                <a:gd name="T3" fmla="*/ 647 h 749"/>
                <a:gd name="T4" fmla="*/ 1958 w 2263"/>
                <a:gd name="T5" fmla="*/ 554 h 749"/>
                <a:gd name="T6" fmla="*/ 1913 w 2263"/>
                <a:gd name="T7" fmla="*/ 0 h 749"/>
                <a:gd name="T8" fmla="*/ 350 w 2263"/>
                <a:gd name="T9" fmla="*/ 0 h 749"/>
                <a:gd name="T10" fmla="*/ 306 w 2263"/>
                <a:gd name="T11" fmla="*/ 554 h 749"/>
                <a:gd name="T12" fmla="*/ 237 w 2263"/>
                <a:gd name="T13" fmla="*/ 647 h 749"/>
                <a:gd name="T14" fmla="*/ 12 w 2263"/>
                <a:gd name="T15" fmla="*/ 695 h 749"/>
                <a:gd name="T16" fmla="*/ 0 w 2263"/>
                <a:gd name="T17" fmla="*/ 708 h 749"/>
                <a:gd name="T18" fmla="*/ 0 w 2263"/>
                <a:gd name="T19" fmla="*/ 749 h 749"/>
                <a:gd name="T20" fmla="*/ 6 w 2263"/>
                <a:gd name="T21" fmla="*/ 749 h 749"/>
                <a:gd name="T22" fmla="*/ 2257 w 2263"/>
                <a:gd name="T23" fmla="*/ 749 h 749"/>
                <a:gd name="T24" fmla="*/ 2263 w 2263"/>
                <a:gd name="T25" fmla="*/ 749 h 749"/>
                <a:gd name="T26" fmla="*/ 2263 w 2263"/>
                <a:gd name="T27" fmla="*/ 709 h 749"/>
                <a:gd name="T28" fmla="*/ 2246 w 2263"/>
                <a:gd name="T29" fmla="*/ 694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63" h="749">
                  <a:moveTo>
                    <a:pt x="2246" y="694"/>
                  </a:moveTo>
                  <a:cubicBezTo>
                    <a:pt x="2202" y="684"/>
                    <a:pt x="2089" y="661"/>
                    <a:pt x="2027" y="647"/>
                  </a:cubicBezTo>
                  <a:cubicBezTo>
                    <a:pt x="1949" y="629"/>
                    <a:pt x="1958" y="554"/>
                    <a:pt x="1958" y="554"/>
                  </a:cubicBezTo>
                  <a:cubicBezTo>
                    <a:pt x="1913" y="0"/>
                    <a:pt x="1913" y="0"/>
                    <a:pt x="1913" y="0"/>
                  </a:cubicBezTo>
                  <a:cubicBezTo>
                    <a:pt x="350" y="0"/>
                    <a:pt x="350" y="0"/>
                    <a:pt x="350" y="0"/>
                  </a:cubicBezTo>
                  <a:cubicBezTo>
                    <a:pt x="306" y="554"/>
                    <a:pt x="306" y="554"/>
                    <a:pt x="306" y="554"/>
                  </a:cubicBezTo>
                  <a:cubicBezTo>
                    <a:pt x="306" y="554"/>
                    <a:pt x="315" y="629"/>
                    <a:pt x="237" y="647"/>
                  </a:cubicBezTo>
                  <a:cubicBezTo>
                    <a:pt x="172" y="662"/>
                    <a:pt x="50" y="687"/>
                    <a:pt x="12" y="695"/>
                  </a:cubicBezTo>
                  <a:cubicBezTo>
                    <a:pt x="0" y="699"/>
                    <a:pt x="0" y="708"/>
                    <a:pt x="0" y="708"/>
                  </a:cubicBezTo>
                  <a:cubicBezTo>
                    <a:pt x="0" y="749"/>
                    <a:pt x="0" y="749"/>
                    <a:pt x="0" y="749"/>
                  </a:cubicBezTo>
                  <a:cubicBezTo>
                    <a:pt x="6" y="749"/>
                    <a:pt x="6" y="749"/>
                    <a:pt x="6" y="749"/>
                  </a:cubicBezTo>
                  <a:cubicBezTo>
                    <a:pt x="2257" y="749"/>
                    <a:pt x="2257" y="749"/>
                    <a:pt x="2257" y="749"/>
                  </a:cubicBezTo>
                  <a:cubicBezTo>
                    <a:pt x="2263" y="749"/>
                    <a:pt x="2263" y="749"/>
                    <a:pt x="2263" y="749"/>
                  </a:cubicBezTo>
                  <a:cubicBezTo>
                    <a:pt x="2263" y="709"/>
                    <a:pt x="2263" y="709"/>
                    <a:pt x="2263" y="709"/>
                  </a:cubicBezTo>
                  <a:cubicBezTo>
                    <a:pt x="2263" y="709"/>
                    <a:pt x="2263" y="698"/>
                    <a:pt x="2246" y="69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 sz="2700"/>
            </a:p>
          </p:txBody>
        </p:sp>
        <p:sp>
          <p:nvSpPr>
            <p:cNvPr id="48" name="Freeform 6"/>
            <p:cNvSpPr/>
            <p:nvPr userDrawn="1"/>
          </p:nvSpPr>
          <p:spPr bwMode="auto">
            <a:xfrm>
              <a:off x="5208053" y="1125763"/>
              <a:ext cx="6539732" cy="3958299"/>
            </a:xfrm>
            <a:custGeom>
              <a:avLst/>
              <a:gdLst>
                <a:gd name="T0" fmla="*/ 6155 w 6155"/>
                <a:gd name="T1" fmla="*/ 3725 h 3725"/>
                <a:gd name="T2" fmla="*/ 6155 w 6155"/>
                <a:gd name="T3" fmla="*/ 204 h 3725"/>
                <a:gd name="T4" fmla="*/ 5952 w 6155"/>
                <a:gd name="T5" fmla="*/ 0 h 3725"/>
                <a:gd name="T6" fmla="*/ 204 w 6155"/>
                <a:gd name="T7" fmla="*/ 0 h 3725"/>
                <a:gd name="T8" fmla="*/ 0 w 6155"/>
                <a:gd name="T9" fmla="*/ 204 h 3725"/>
                <a:gd name="T10" fmla="*/ 0 w 6155"/>
                <a:gd name="T11" fmla="*/ 3725 h 3725"/>
                <a:gd name="T12" fmla="*/ 6155 w 6155"/>
                <a:gd name="T13" fmla="*/ 3725 h 3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55" h="3725">
                  <a:moveTo>
                    <a:pt x="6155" y="3725"/>
                  </a:moveTo>
                  <a:cubicBezTo>
                    <a:pt x="6155" y="204"/>
                    <a:pt x="6155" y="204"/>
                    <a:pt x="6155" y="204"/>
                  </a:cubicBezTo>
                  <a:cubicBezTo>
                    <a:pt x="6155" y="92"/>
                    <a:pt x="6064" y="0"/>
                    <a:pt x="5952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92" y="0"/>
                    <a:pt x="0" y="92"/>
                    <a:pt x="0" y="204"/>
                  </a:cubicBezTo>
                  <a:cubicBezTo>
                    <a:pt x="0" y="3725"/>
                    <a:pt x="0" y="3725"/>
                    <a:pt x="0" y="3725"/>
                  </a:cubicBezTo>
                  <a:lnTo>
                    <a:pt x="6155" y="372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 sz="2700"/>
            </a:p>
          </p:txBody>
        </p:sp>
        <p:sp>
          <p:nvSpPr>
            <p:cNvPr id="50" name="Freeform 8"/>
            <p:cNvSpPr/>
            <p:nvPr userDrawn="1"/>
          </p:nvSpPr>
          <p:spPr bwMode="auto">
            <a:xfrm>
              <a:off x="5208053" y="5084061"/>
              <a:ext cx="6539732" cy="724586"/>
            </a:xfrm>
            <a:custGeom>
              <a:avLst/>
              <a:gdLst>
                <a:gd name="T0" fmla="*/ 0 w 6155"/>
                <a:gd name="T1" fmla="*/ 0 h 682"/>
                <a:gd name="T2" fmla="*/ 0 w 6155"/>
                <a:gd name="T3" fmla="*/ 478 h 682"/>
                <a:gd name="T4" fmla="*/ 204 w 6155"/>
                <a:gd name="T5" fmla="*/ 682 h 682"/>
                <a:gd name="T6" fmla="*/ 5952 w 6155"/>
                <a:gd name="T7" fmla="*/ 682 h 682"/>
                <a:gd name="T8" fmla="*/ 6155 w 6155"/>
                <a:gd name="T9" fmla="*/ 478 h 682"/>
                <a:gd name="T10" fmla="*/ 6155 w 6155"/>
                <a:gd name="T11" fmla="*/ 0 h 682"/>
                <a:gd name="T12" fmla="*/ 0 w 6155"/>
                <a:gd name="T13" fmla="*/ 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55" h="682">
                  <a:moveTo>
                    <a:pt x="0" y="0"/>
                  </a:moveTo>
                  <a:cubicBezTo>
                    <a:pt x="0" y="478"/>
                    <a:pt x="0" y="478"/>
                    <a:pt x="0" y="478"/>
                  </a:cubicBezTo>
                  <a:cubicBezTo>
                    <a:pt x="0" y="591"/>
                    <a:pt x="92" y="682"/>
                    <a:pt x="204" y="682"/>
                  </a:cubicBezTo>
                  <a:cubicBezTo>
                    <a:pt x="5952" y="682"/>
                    <a:pt x="5952" y="682"/>
                    <a:pt x="5952" y="682"/>
                  </a:cubicBezTo>
                  <a:cubicBezTo>
                    <a:pt x="6064" y="682"/>
                    <a:pt x="6155" y="591"/>
                    <a:pt x="6155" y="478"/>
                  </a:cubicBezTo>
                  <a:cubicBezTo>
                    <a:pt x="6155" y="0"/>
                    <a:pt x="6155" y="0"/>
                    <a:pt x="615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 sz="2700"/>
            </a:p>
          </p:txBody>
        </p:sp>
        <p:sp>
          <p:nvSpPr>
            <p:cNvPr id="51" name="Freeform 9"/>
            <p:cNvSpPr/>
            <p:nvPr userDrawn="1"/>
          </p:nvSpPr>
          <p:spPr bwMode="auto">
            <a:xfrm>
              <a:off x="7644876" y="5808648"/>
              <a:ext cx="1690700" cy="184608"/>
            </a:xfrm>
            <a:custGeom>
              <a:avLst/>
              <a:gdLst>
                <a:gd name="T0" fmla="*/ 1099 w 1099"/>
                <a:gd name="T1" fmla="*/ 120 h 120"/>
                <a:gd name="T2" fmla="*/ 1090 w 1099"/>
                <a:gd name="T3" fmla="*/ 0 h 120"/>
                <a:gd name="T4" fmla="*/ 10 w 1099"/>
                <a:gd name="T5" fmla="*/ 0 h 120"/>
                <a:gd name="T6" fmla="*/ 0 w 1099"/>
                <a:gd name="T7" fmla="*/ 120 h 120"/>
                <a:gd name="T8" fmla="*/ 1099 w 1099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20">
                  <a:moveTo>
                    <a:pt x="1099" y="120"/>
                  </a:moveTo>
                  <a:lnTo>
                    <a:pt x="1090" y="0"/>
                  </a:lnTo>
                  <a:lnTo>
                    <a:pt x="10" y="0"/>
                  </a:lnTo>
                  <a:lnTo>
                    <a:pt x="0" y="120"/>
                  </a:lnTo>
                  <a:lnTo>
                    <a:pt x="1099" y="120"/>
                  </a:lnTo>
                  <a:close/>
                </a:path>
              </a:pathLst>
            </a:custGeom>
            <a:solidFill>
              <a:schemeClr val="tx1">
                <a:lumMod val="50000"/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 sz="2700"/>
            </a:p>
          </p:txBody>
        </p:sp>
        <p:sp>
          <p:nvSpPr>
            <p:cNvPr id="52" name="Freeform 10"/>
            <p:cNvSpPr/>
            <p:nvPr userDrawn="1"/>
          </p:nvSpPr>
          <p:spPr bwMode="auto">
            <a:xfrm>
              <a:off x="7287968" y="6548617"/>
              <a:ext cx="2404517" cy="55382"/>
            </a:xfrm>
            <a:custGeom>
              <a:avLst/>
              <a:gdLst>
                <a:gd name="T0" fmla="*/ 2252 w 2263"/>
                <a:gd name="T1" fmla="*/ 0 h 53"/>
                <a:gd name="T2" fmla="*/ 10 w 2263"/>
                <a:gd name="T3" fmla="*/ 0 h 53"/>
                <a:gd name="T4" fmla="*/ 0 w 2263"/>
                <a:gd name="T5" fmla="*/ 12 h 53"/>
                <a:gd name="T6" fmla="*/ 0 w 2263"/>
                <a:gd name="T7" fmla="*/ 53 h 53"/>
                <a:gd name="T8" fmla="*/ 6 w 2263"/>
                <a:gd name="T9" fmla="*/ 53 h 53"/>
                <a:gd name="T10" fmla="*/ 2257 w 2263"/>
                <a:gd name="T11" fmla="*/ 53 h 53"/>
                <a:gd name="T12" fmla="*/ 2263 w 2263"/>
                <a:gd name="T13" fmla="*/ 53 h 53"/>
                <a:gd name="T14" fmla="*/ 2263 w 2263"/>
                <a:gd name="T15" fmla="*/ 13 h 53"/>
                <a:gd name="T16" fmla="*/ 2252 w 2263"/>
                <a:gd name="T1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3" h="53">
                  <a:moveTo>
                    <a:pt x="225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4"/>
                    <a:pt x="0" y="12"/>
                    <a:pt x="0" y="1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2257" y="53"/>
                    <a:pt x="2257" y="53"/>
                    <a:pt x="2257" y="53"/>
                  </a:cubicBezTo>
                  <a:cubicBezTo>
                    <a:pt x="2263" y="53"/>
                    <a:pt x="2263" y="53"/>
                    <a:pt x="2263" y="53"/>
                  </a:cubicBezTo>
                  <a:cubicBezTo>
                    <a:pt x="2263" y="13"/>
                    <a:pt x="2263" y="13"/>
                    <a:pt x="2263" y="13"/>
                  </a:cubicBezTo>
                  <a:cubicBezTo>
                    <a:pt x="2263" y="13"/>
                    <a:pt x="2263" y="5"/>
                    <a:pt x="2252" y="0"/>
                  </a:cubicBezTo>
                  <a:close/>
                </a:path>
              </a:pathLst>
            </a:custGeom>
            <a:solidFill>
              <a:schemeClr val="tx1">
                <a:lumMod val="50000"/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 sz="2700"/>
            </a:p>
          </p:txBody>
        </p:sp>
        <p:sp>
          <p:nvSpPr>
            <p:cNvPr id="55" name="Freeform 8"/>
            <p:cNvSpPr/>
            <p:nvPr userDrawn="1"/>
          </p:nvSpPr>
          <p:spPr bwMode="auto">
            <a:xfrm>
              <a:off x="5212291" y="5088299"/>
              <a:ext cx="6539732" cy="724586"/>
            </a:xfrm>
            <a:custGeom>
              <a:avLst/>
              <a:gdLst>
                <a:gd name="T0" fmla="*/ 0 w 6155"/>
                <a:gd name="T1" fmla="*/ 0 h 682"/>
                <a:gd name="T2" fmla="*/ 0 w 6155"/>
                <a:gd name="T3" fmla="*/ 478 h 682"/>
                <a:gd name="T4" fmla="*/ 204 w 6155"/>
                <a:gd name="T5" fmla="*/ 682 h 682"/>
                <a:gd name="T6" fmla="*/ 5952 w 6155"/>
                <a:gd name="T7" fmla="*/ 682 h 682"/>
                <a:gd name="T8" fmla="*/ 6155 w 6155"/>
                <a:gd name="T9" fmla="*/ 478 h 682"/>
                <a:gd name="T10" fmla="*/ 6155 w 6155"/>
                <a:gd name="T11" fmla="*/ 0 h 682"/>
                <a:gd name="T12" fmla="*/ 0 w 6155"/>
                <a:gd name="T13" fmla="*/ 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55" h="682">
                  <a:moveTo>
                    <a:pt x="0" y="0"/>
                  </a:moveTo>
                  <a:cubicBezTo>
                    <a:pt x="0" y="478"/>
                    <a:pt x="0" y="478"/>
                    <a:pt x="0" y="478"/>
                  </a:cubicBezTo>
                  <a:cubicBezTo>
                    <a:pt x="0" y="591"/>
                    <a:pt x="92" y="682"/>
                    <a:pt x="204" y="682"/>
                  </a:cubicBezTo>
                  <a:cubicBezTo>
                    <a:pt x="5952" y="682"/>
                    <a:pt x="5952" y="682"/>
                    <a:pt x="5952" y="682"/>
                  </a:cubicBezTo>
                  <a:cubicBezTo>
                    <a:pt x="6064" y="682"/>
                    <a:pt x="6155" y="591"/>
                    <a:pt x="6155" y="478"/>
                  </a:cubicBezTo>
                  <a:cubicBezTo>
                    <a:pt x="6155" y="0"/>
                    <a:pt x="6155" y="0"/>
                    <a:pt x="615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 sz="2700"/>
            </a:p>
          </p:txBody>
        </p:sp>
        <p:sp>
          <p:nvSpPr>
            <p:cNvPr id="57" name="Oval 19"/>
            <p:cNvSpPr>
              <a:spLocks noChangeArrowheads="1"/>
            </p:cNvSpPr>
            <p:nvPr userDrawn="1"/>
          </p:nvSpPr>
          <p:spPr bwMode="auto">
            <a:xfrm>
              <a:off x="8490717" y="1213380"/>
              <a:ext cx="38418" cy="384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 sz="2700"/>
            </a:p>
          </p:txBody>
        </p:sp>
      </p:grpSp>
      <p:sp>
        <p:nvSpPr>
          <p:cNvPr id="54" name="Picture Placeholder 17"/>
          <p:cNvSpPr>
            <a:spLocks noGrp="1"/>
          </p:cNvSpPr>
          <p:nvPr userDrawn="1">
            <p:ph type="pic" sz="quarter" idx="10"/>
          </p:nvPr>
        </p:nvSpPr>
        <p:spPr>
          <a:xfrm>
            <a:off x="4386300" y="1167234"/>
            <a:ext cx="4236150" cy="2425872"/>
          </a:xfrm>
          <a:noFill/>
        </p:spPr>
        <p:txBody>
          <a:bodyPr anchor="t">
            <a:normAutofit/>
          </a:bodyPr>
          <a:lstStyle>
            <a:lvl1pPr algn="ctr">
              <a:defRPr sz="1200" baseline="-25000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1913"/>
          </a:xfrm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A69BD-6258-4425-9C9E-4D747098D77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C9049E-35E8-450D-AF14-6E625B607E4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24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19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2971800"/>
            <a:ext cx="4038600" cy="1620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A03DE-6DFB-496A-AF58-59DCF14D864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886218" cy="51419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 advClick="0" advTm="1000">
    <p:pu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569714" y="1471280"/>
            <a:ext cx="4574286" cy="2748307"/>
          </a:xfrm>
          <a:prstGeom prst="rect">
            <a:avLst/>
          </a:prstGeom>
          <a:solidFill>
            <a:schemeClr val="bg1">
              <a:lumMod val="75000"/>
            </a:schemeClr>
          </a:solidFill>
          <a:effectLst/>
        </p:spPr>
        <p:txBody>
          <a:bodyPr/>
          <a:lstStyle>
            <a:lvl1pPr marL="0" indent="0">
              <a:buNone/>
              <a:defRPr sz="750"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434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1908"/>
            <a:ext cx="7886700" cy="213889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036"/>
            <a:ext cx="7886700" cy="1124793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0965" indent="0">
              <a:buNone/>
              <a:defRPr sz="1200"/>
            </a:lvl5pPr>
            <a:lvl6pPr marL="1713865" indent="0">
              <a:buNone/>
              <a:defRPr sz="1200"/>
            </a:lvl6pPr>
            <a:lvl7pPr marL="2056765" indent="0">
              <a:buNone/>
              <a:defRPr sz="1200"/>
            </a:lvl7pPr>
            <a:lvl8pPr marL="2399665" indent="0">
              <a:buNone/>
              <a:defRPr sz="1200"/>
            </a:lvl8pPr>
            <a:lvl9pPr marL="274256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876F0-6BC9-414F-8687-747EE178B7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A99C9-B92D-41EE-BF83-BE3DB01E9C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8796"/>
            <a:ext cx="3886200" cy="32624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8796"/>
            <a:ext cx="3886200" cy="326249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9E093-3012-4C89-9176-807CBBC8C69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6C8226-32B1-4797-93A7-4F160DA3E8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759"/>
            <a:ext cx="7886700" cy="99386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483"/>
            <a:ext cx="3868340" cy="61774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0965" indent="0">
              <a:buNone/>
              <a:defRPr sz="1200" b="1"/>
            </a:lvl5pPr>
            <a:lvl6pPr marL="1713865" indent="0">
              <a:buNone/>
              <a:defRPr sz="1200" b="1"/>
            </a:lvl6pPr>
            <a:lvl7pPr marL="2056765" indent="0">
              <a:buNone/>
              <a:defRPr sz="1200" b="1"/>
            </a:lvl7pPr>
            <a:lvl8pPr marL="2399665" indent="0">
              <a:buNone/>
              <a:defRPr sz="1200" b="1"/>
            </a:lvl8pPr>
            <a:lvl9pPr marL="274256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227"/>
            <a:ext cx="3868340" cy="2762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83"/>
            <a:ext cx="3887391" cy="61774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0965" indent="0">
              <a:buNone/>
              <a:defRPr sz="1200" b="1"/>
            </a:lvl5pPr>
            <a:lvl6pPr marL="1713865" indent="0">
              <a:buNone/>
              <a:defRPr sz="1200" b="1"/>
            </a:lvl6pPr>
            <a:lvl7pPr marL="2056765" indent="0">
              <a:buNone/>
              <a:defRPr sz="1200" b="1"/>
            </a:lvl7pPr>
            <a:lvl8pPr marL="2399665" indent="0">
              <a:buNone/>
              <a:defRPr sz="1200" b="1"/>
            </a:lvl8pPr>
            <a:lvl9pPr marL="274256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227"/>
            <a:ext cx="3887391" cy="2762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756AF-C7A2-431F-A074-B56842404F3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972B6-7A1C-4252-862C-7EF3C740121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B265-D35A-4B76-A901-F5EF40AC27D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2B148D-D42C-4E0A-9950-E9D99807B7E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B68C3-9AC2-4175-9283-32E8E8E18C7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B7ACF-9D52-4877-AA3F-FD33B4AA45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2680460"/>
          </a:xfrm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794"/>
            <a:ext cx="2949178" cy="11997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341"/>
            <a:ext cx="4629150" cy="365409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2574"/>
            <a:ext cx="2949178" cy="285780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0965" indent="0">
              <a:buNone/>
              <a:defRPr sz="750"/>
            </a:lvl5pPr>
            <a:lvl6pPr marL="1713865" indent="0">
              <a:buNone/>
              <a:defRPr sz="750"/>
            </a:lvl6pPr>
            <a:lvl7pPr marL="2056765" indent="0">
              <a:buNone/>
              <a:defRPr sz="750"/>
            </a:lvl7pPr>
            <a:lvl8pPr marL="2399665" indent="0">
              <a:buNone/>
              <a:defRPr sz="750"/>
            </a:lvl8pPr>
            <a:lvl9pPr marL="2742565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37F0B-544F-49B3-A47A-2FBD86019FC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8624B8-42D7-46B7-80C7-B95433FCF01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3759"/>
            <a:ext cx="7886700" cy="9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sp>
        <p:nvSpPr>
          <p:cNvPr id="3076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68796"/>
            <a:ext cx="7886700" cy="326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  <a:p>
            <a:pPr lvl="2"/>
            <a:r>
              <a:rPr lang="zh-CN" altLang="zh-CN" smtClean="0"/>
              <a:t>第三级</a:t>
            </a:r>
            <a:endParaRPr lang="zh-CN" altLang="zh-CN" smtClean="0"/>
          </a:p>
          <a:p>
            <a:pPr lvl="3"/>
            <a:r>
              <a:rPr lang="zh-CN" altLang="zh-CN" smtClean="0"/>
              <a:t>第四级</a:t>
            </a:r>
            <a:endParaRPr lang="zh-CN" altLang="zh-CN" smtClean="0"/>
          </a:p>
          <a:p>
            <a:pPr lvl="4"/>
            <a:r>
              <a:rPr lang="zh-CN" altLang="zh-CN" smtClean="0"/>
              <a:t>第五级</a:t>
            </a:r>
            <a:endParaRPr lang="zh-CN" altLang="zh-CN" smtClean="0"/>
          </a:p>
        </p:txBody>
      </p:sp>
      <p:sp>
        <p:nvSpPr>
          <p:cNvPr id="2055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5792"/>
            <a:ext cx="2057400" cy="273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微软雅黑" panose="020B0503020204020204" pitchFamily="34" charset="-122"/>
                <a:ea typeface="微软雅黑 Light" panose="020B0502040204020203" pitchFamily="2" charset="-122"/>
              </a:defRPr>
            </a:lvl1pPr>
          </a:lstStyle>
          <a:p>
            <a:pPr>
              <a:defRPr/>
            </a:pPr>
            <a:fld id="{5D8E2232-263D-4446-9446-BDAAC4002B17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2056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5792"/>
            <a:ext cx="3086100" cy="273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微软雅黑" panose="020B0503020204020204" pitchFamily="34" charset="-122"/>
                <a:ea typeface="微软雅黑 Light" panose="020B0502040204020203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057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5792"/>
            <a:ext cx="2057400" cy="273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微软雅黑" panose="020B0503020204020204" pitchFamily="34" charset="-122"/>
              </a:defRPr>
            </a:lvl1pPr>
          </a:lstStyle>
          <a:p>
            <a:fld id="{A027646C-51AC-4A25-9BBE-E09B63938C5D}" type="slidenum">
              <a:rPr lang="zh-CN" altLang="en-US" smtClean="0">
                <a:ea typeface="微软雅黑 Light" panose="020B0502040204020203" pitchFamily="2" charset="-122"/>
              </a:rPr>
            </a:fld>
            <a:endParaRPr lang="zh-CN" altLang="en-US" dirty="0">
              <a:ea typeface="微软雅黑 Light" panose="020B0502040204020203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anose="020B0502040204020203" pitchFamily="2" charset="-122"/>
          <a:ea typeface="微软雅黑 Light" panose="020B0502040204020203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anose="020B0502040204020203" pitchFamily="2" charset="-122"/>
          <a:ea typeface="微软雅黑 Light" panose="020B0502040204020203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anose="020B0502040204020203" pitchFamily="2" charset="-122"/>
          <a:ea typeface="微软雅黑 Light" panose="020B0502040204020203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anose="020B0502040204020203" pitchFamily="2" charset="-122"/>
          <a:ea typeface="微软雅黑 Light" panose="020B0502040204020203" pitchFamily="2" charset="-122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anose="020B0502040204020203" pitchFamily="2" charset="-122"/>
          <a:ea typeface="微软雅黑 Light" panose="020B0502040204020203" pitchFamily="2" charset="-122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anose="020B0502040204020203" pitchFamily="2" charset="-122"/>
          <a:ea typeface="微软雅黑 Light" panose="020B0502040204020203" pitchFamily="2" charset="-122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anose="020B0502040204020203" pitchFamily="2" charset="-122"/>
          <a:ea typeface="微软雅黑 Light" panose="020B0502040204020203" pitchFamily="2" charset="-122"/>
        </a:defRPr>
      </a:lvl8pPr>
      <a:lvl9pPr marL="1370965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anose="020B0502040204020203" pitchFamily="2" charset="-122"/>
          <a:ea typeface="微软雅黑 Light" panose="020B0502040204020203" pitchFamily="2" charset="-122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515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415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31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1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1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1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096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86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6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6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6.jpe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" b="15"/>
          <a:stretch>
            <a:fillRect/>
          </a:stretch>
        </p:blipFill>
        <p:spPr>
          <a:xfrm>
            <a:off x="-152400" y="0"/>
            <a:ext cx="9144000" cy="5141913"/>
          </a:xfrm>
        </p:spPr>
      </p:pic>
      <p:sp>
        <p:nvSpPr>
          <p:cNvPr id="3085" name="Line 13"/>
          <p:cNvSpPr>
            <a:spLocks noChangeShapeType="1"/>
          </p:cNvSpPr>
          <p:nvPr/>
        </p:nvSpPr>
        <p:spPr bwMode="auto">
          <a:xfrm rot="10800000" flipV="1">
            <a:off x="6018623" y="3360963"/>
            <a:ext cx="5937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矩形 259"/>
          <p:cNvSpPr>
            <a:spLocks noChangeArrowheads="1"/>
          </p:cNvSpPr>
          <p:nvPr/>
        </p:nvSpPr>
        <p:spPr bwMode="auto">
          <a:xfrm>
            <a:off x="3800650" y="2055666"/>
            <a:ext cx="5013797" cy="124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050" b="1" cap="all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口罩售货</a:t>
            </a:r>
            <a:r>
              <a:rPr lang="zh-CN" altLang="en-US" sz="4050" b="1" cap="all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机及项目计划</a:t>
            </a:r>
            <a:endParaRPr lang="zh-CN" altLang="en-US" sz="4050" b="1" cap="all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994400" y="3382645"/>
            <a:ext cx="1351280" cy="183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lang="zh-CN" altLang="en-US" sz="6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082829" y="1553781"/>
            <a:ext cx="2384388" cy="392888"/>
            <a:chOff x="3816646" y="2005786"/>
            <a:chExt cx="4841393" cy="797742"/>
          </a:xfrm>
          <a:solidFill>
            <a:schemeClr val="bg1"/>
          </a:solidFill>
        </p:grpSpPr>
        <p:sp>
          <p:nvSpPr>
            <p:cNvPr id="18" name="任意多边形 17"/>
            <p:cNvSpPr/>
            <p:nvPr/>
          </p:nvSpPr>
          <p:spPr>
            <a:xfrm>
              <a:off x="5710767" y="2005786"/>
              <a:ext cx="2947272" cy="797742"/>
            </a:xfrm>
            <a:custGeom>
              <a:avLst/>
              <a:gdLst>
                <a:gd name="connsiteX0" fmla="*/ 2391095 w 3753268"/>
                <a:gd name="connsiteY0" fmla="*/ 432741 h 1015901"/>
                <a:gd name="connsiteX1" fmla="*/ 2391095 w 3753268"/>
                <a:gd name="connsiteY1" fmla="*/ 607267 h 1015901"/>
                <a:gd name="connsiteX2" fmla="*/ 2476980 w 3753268"/>
                <a:gd name="connsiteY2" fmla="*/ 607267 h 1015901"/>
                <a:gd name="connsiteX3" fmla="*/ 2581297 w 3753268"/>
                <a:gd name="connsiteY3" fmla="*/ 598822 h 1015901"/>
                <a:gd name="connsiteX4" fmla="*/ 2613847 w 3753268"/>
                <a:gd name="connsiteY4" fmla="*/ 569735 h 1015901"/>
                <a:gd name="connsiteX5" fmla="*/ 2625612 w 3753268"/>
                <a:gd name="connsiteY5" fmla="*/ 518128 h 1015901"/>
                <a:gd name="connsiteX6" fmla="*/ 2610121 w 3753268"/>
                <a:gd name="connsiteY6" fmla="*/ 462063 h 1015901"/>
                <a:gd name="connsiteX7" fmla="*/ 2566394 w 3753268"/>
                <a:gd name="connsiteY7" fmla="*/ 435087 h 1015901"/>
                <a:gd name="connsiteX8" fmla="*/ 2481686 w 3753268"/>
                <a:gd name="connsiteY8" fmla="*/ 432741 h 1015901"/>
                <a:gd name="connsiteX9" fmla="*/ 2391095 w 3753268"/>
                <a:gd name="connsiteY9" fmla="*/ 432741 h 1015901"/>
                <a:gd name="connsiteX10" fmla="*/ 1231393 w 3753268"/>
                <a:gd name="connsiteY10" fmla="*/ 432741 h 1015901"/>
                <a:gd name="connsiteX11" fmla="*/ 1231393 w 3753268"/>
                <a:gd name="connsiteY11" fmla="*/ 627910 h 1015901"/>
                <a:gd name="connsiteX12" fmla="*/ 1294924 w 3753268"/>
                <a:gd name="connsiteY12" fmla="*/ 627910 h 1015901"/>
                <a:gd name="connsiteX13" fmla="*/ 1386691 w 3753268"/>
                <a:gd name="connsiteY13" fmla="*/ 617119 h 1015901"/>
                <a:gd name="connsiteX14" fmla="*/ 1422966 w 3753268"/>
                <a:gd name="connsiteY14" fmla="*/ 583340 h 1015901"/>
                <a:gd name="connsiteX15" fmla="*/ 1436104 w 3753268"/>
                <a:gd name="connsiteY15" fmla="*/ 529857 h 1015901"/>
                <a:gd name="connsiteX16" fmla="*/ 1417672 w 3753268"/>
                <a:gd name="connsiteY16" fmla="*/ 467928 h 1015901"/>
                <a:gd name="connsiteX17" fmla="*/ 1371004 w 3753268"/>
                <a:gd name="connsiteY17" fmla="*/ 437433 h 1015901"/>
                <a:gd name="connsiteX18" fmla="*/ 1287472 w 3753268"/>
                <a:gd name="connsiteY18" fmla="*/ 432741 h 1015901"/>
                <a:gd name="connsiteX19" fmla="*/ 1231393 w 3753268"/>
                <a:gd name="connsiteY19" fmla="*/ 432741 h 1015901"/>
                <a:gd name="connsiteX20" fmla="*/ 116084 w 3753268"/>
                <a:gd name="connsiteY20" fmla="*/ 432741 h 1015901"/>
                <a:gd name="connsiteX21" fmla="*/ 116084 w 3753268"/>
                <a:gd name="connsiteY21" fmla="*/ 607267 h 1015901"/>
                <a:gd name="connsiteX22" fmla="*/ 201968 w 3753268"/>
                <a:gd name="connsiteY22" fmla="*/ 607267 h 1015901"/>
                <a:gd name="connsiteX23" fmla="*/ 306285 w 3753268"/>
                <a:gd name="connsiteY23" fmla="*/ 598822 h 1015901"/>
                <a:gd name="connsiteX24" fmla="*/ 338835 w 3753268"/>
                <a:gd name="connsiteY24" fmla="*/ 569735 h 1015901"/>
                <a:gd name="connsiteX25" fmla="*/ 350600 w 3753268"/>
                <a:gd name="connsiteY25" fmla="*/ 518128 h 1015901"/>
                <a:gd name="connsiteX26" fmla="*/ 335109 w 3753268"/>
                <a:gd name="connsiteY26" fmla="*/ 462063 h 1015901"/>
                <a:gd name="connsiteX27" fmla="*/ 291382 w 3753268"/>
                <a:gd name="connsiteY27" fmla="*/ 435087 h 1015901"/>
                <a:gd name="connsiteX28" fmla="*/ 206674 w 3753268"/>
                <a:gd name="connsiteY28" fmla="*/ 432741 h 1015901"/>
                <a:gd name="connsiteX29" fmla="*/ 116084 w 3753268"/>
                <a:gd name="connsiteY29" fmla="*/ 432741 h 1015901"/>
                <a:gd name="connsiteX30" fmla="*/ 1905232 w 3753268"/>
                <a:gd name="connsiteY30" fmla="*/ 423358 h 1015901"/>
                <a:gd name="connsiteX31" fmla="*/ 1789543 w 3753268"/>
                <a:gd name="connsiteY31" fmla="*/ 482237 h 1015901"/>
                <a:gd name="connsiteX32" fmla="*/ 1745620 w 3753268"/>
                <a:gd name="connsiteY32" fmla="*/ 659812 h 1015901"/>
                <a:gd name="connsiteX33" fmla="*/ 1790719 w 3753268"/>
                <a:gd name="connsiteY33" fmla="*/ 836919 h 1015901"/>
                <a:gd name="connsiteX34" fmla="*/ 1905232 w 3753268"/>
                <a:gd name="connsiteY34" fmla="*/ 897205 h 1015901"/>
                <a:gd name="connsiteX35" fmla="*/ 2019157 w 3753268"/>
                <a:gd name="connsiteY35" fmla="*/ 837388 h 1015901"/>
                <a:gd name="connsiteX36" fmla="*/ 2063668 w 3753268"/>
                <a:gd name="connsiteY36" fmla="*/ 657936 h 1015901"/>
                <a:gd name="connsiteX37" fmla="*/ 2020333 w 3753268"/>
                <a:gd name="connsiteY37" fmla="*/ 481533 h 1015901"/>
                <a:gd name="connsiteX38" fmla="*/ 1905232 w 3753268"/>
                <a:gd name="connsiteY38" fmla="*/ 423358 h 1015901"/>
                <a:gd name="connsiteX39" fmla="*/ 2814917 w 3753268"/>
                <a:gd name="connsiteY39" fmla="*/ 316391 h 1015901"/>
                <a:gd name="connsiteX40" fmla="*/ 3271792 w 3753268"/>
                <a:gd name="connsiteY40" fmla="*/ 316391 h 1015901"/>
                <a:gd name="connsiteX41" fmla="*/ 3271792 w 3753268"/>
                <a:gd name="connsiteY41" fmla="*/ 432741 h 1015901"/>
                <a:gd name="connsiteX42" fmla="*/ 3101591 w 3753268"/>
                <a:gd name="connsiteY42" fmla="*/ 432741 h 1015901"/>
                <a:gd name="connsiteX43" fmla="*/ 3101591 w 3753268"/>
                <a:gd name="connsiteY43" fmla="*/ 1004172 h 1015901"/>
                <a:gd name="connsiteX44" fmla="*/ 2985510 w 3753268"/>
                <a:gd name="connsiteY44" fmla="*/ 1004172 h 1015901"/>
                <a:gd name="connsiteX45" fmla="*/ 2985510 w 3753268"/>
                <a:gd name="connsiteY45" fmla="*/ 432741 h 1015901"/>
                <a:gd name="connsiteX46" fmla="*/ 2814917 w 3753268"/>
                <a:gd name="connsiteY46" fmla="*/ 432741 h 1015901"/>
                <a:gd name="connsiteX47" fmla="*/ 2814917 w 3753268"/>
                <a:gd name="connsiteY47" fmla="*/ 316391 h 1015901"/>
                <a:gd name="connsiteX48" fmla="*/ 2275014 w 3753268"/>
                <a:gd name="connsiteY48" fmla="*/ 316391 h 1015901"/>
                <a:gd name="connsiteX49" fmla="*/ 2519334 w 3753268"/>
                <a:gd name="connsiteY49" fmla="*/ 316391 h 1015901"/>
                <a:gd name="connsiteX50" fmla="*/ 2653260 w 3753268"/>
                <a:gd name="connsiteY50" fmla="*/ 334922 h 1015901"/>
                <a:gd name="connsiteX51" fmla="*/ 2720124 w 3753268"/>
                <a:gd name="connsiteY51" fmla="*/ 400839 h 1015901"/>
                <a:gd name="connsiteX52" fmla="*/ 2745223 w 3753268"/>
                <a:gd name="connsiteY52" fmla="*/ 509213 h 1015901"/>
                <a:gd name="connsiteX53" fmla="*/ 2707183 w 3753268"/>
                <a:gd name="connsiteY53" fmla="*/ 637058 h 1015901"/>
                <a:gd name="connsiteX54" fmla="*/ 2593454 w 3753268"/>
                <a:gd name="connsiteY54" fmla="*/ 700629 h 1015901"/>
                <a:gd name="connsiteX55" fmla="*/ 2655612 w 3753268"/>
                <a:gd name="connsiteY55" fmla="*/ 758335 h 1015901"/>
                <a:gd name="connsiteX56" fmla="*/ 2721693 w 3753268"/>
                <a:gd name="connsiteY56" fmla="*/ 869994 h 1015901"/>
                <a:gd name="connsiteX57" fmla="*/ 2791891 w 3753268"/>
                <a:gd name="connsiteY57" fmla="*/ 1004172 h 1015901"/>
                <a:gd name="connsiteX58" fmla="*/ 2653063 w 3753268"/>
                <a:gd name="connsiteY58" fmla="*/ 1004172 h 1015901"/>
                <a:gd name="connsiteX59" fmla="*/ 2569140 w 3753268"/>
                <a:gd name="connsiteY59" fmla="*/ 854512 h 1015901"/>
                <a:gd name="connsiteX60" fmla="*/ 2507962 w 3753268"/>
                <a:gd name="connsiteY60" fmla="*/ 753409 h 1015901"/>
                <a:gd name="connsiteX61" fmla="*/ 2473059 w 3753268"/>
                <a:gd name="connsiteY61" fmla="*/ 724790 h 1015901"/>
                <a:gd name="connsiteX62" fmla="*/ 2414626 w 3753268"/>
                <a:gd name="connsiteY62" fmla="*/ 717049 h 1015901"/>
                <a:gd name="connsiteX63" fmla="*/ 2391095 w 3753268"/>
                <a:gd name="connsiteY63" fmla="*/ 717049 h 1015901"/>
                <a:gd name="connsiteX64" fmla="*/ 2391095 w 3753268"/>
                <a:gd name="connsiteY64" fmla="*/ 1004172 h 1015901"/>
                <a:gd name="connsiteX65" fmla="*/ 2275014 w 3753268"/>
                <a:gd name="connsiteY65" fmla="*/ 1004172 h 1015901"/>
                <a:gd name="connsiteX66" fmla="*/ 2275014 w 3753268"/>
                <a:gd name="connsiteY66" fmla="*/ 316391 h 1015901"/>
                <a:gd name="connsiteX67" fmla="*/ 1115311 w 3753268"/>
                <a:gd name="connsiteY67" fmla="*/ 316391 h 1015901"/>
                <a:gd name="connsiteX68" fmla="*/ 1301590 w 3753268"/>
                <a:gd name="connsiteY68" fmla="*/ 316391 h 1015901"/>
                <a:gd name="connsiteX69" fmla="*/ 1439633 w 3753268"/>
                <a:gd name="connsiteY69" fmla="*/ 326712 h 1015901"/>
                <a:gd name="connsiteX70" fmla="*/ 1522381 w 3753268"/>
                <a:gd name="connsiteY70" fmla="*/ 394036 h 1015901"/>
                <a:gd name="connsiteX71" fmla="*/ 1555715 w 3753268"/>
                <a:gd name="connsiteY71" fmla="*/ 527980 h 1015901"/>
                <a:gd name="connsiteX72" fmla="*/ 1536499 w 3753268"/>
                <a:gd name="connsiteY72" fmla="*/ 634478 h 1015901"/>
                <a:gd name="connsiteX73" fmla="*/ 1487674 w 3753268"/>
                <a:gd name="connsiteY73" fmla="*/ 702271 h 1015901"/>
                <a:gd name="connsiteX74" fmla="*/ 1427476 w 3753268"/>
                <a:gd name="connsiteY74" fmla="*/ 734877 h 1015901"/>
                <a:gd name="connsiteX75" fmla="*/ 1307081 w 3753268"/>
                <a:gd name="connsiteY75" fmla="*/ 744730 h 1015901"/>
                <a:gd name="connsiteX76" fmla="*/ 1231393 w 3753268"/>
                <a:gd name="connsiteY76" fmla="*/ 744730 h 1015901"/>
                <a:gd name="connsiteX77" fmla="*/ 1231393 w 3753268"/>
                <a:gd name="connsiteY77" fmla="*/ 1004172 h 1015901"/>
                <a:gd name="connsiteX78" fmla="*/ 1115311 w 3753268"/>
                <a:gd name="connsiteY78" fmla="*/ 1004172 h 1015901"/>
                <a:gd name="connsiteX79" fmla="*/ 1115311 w 3753268"/>
                <a:gd name="connsiteY79" fmla="*/ 316391 h 1015901"/>
                <a:gd name="connsiteX80" fmla="*/ 581082 w 3753268"/>
                <a:gd name="connsiteY80" fmla="*/ 316391 h 1015901"/>
                <a:gd name="connsiteX81" fmla="*/ 1007369 w 3753268"/>
                <a:gd name="connsiteY81" fmla="*/ 316391 h 1015901"/>
                <a:gd name="connsiteX82" fmla="*/ 1007369 w 3753268"/>
                <a:gd name="connsiteY82" fmla="*/ 432741 h 1015901"/>
                <a:gd name="connsiteX83" fmla="*/ 697164 w 3753268"/>
                <a:gd name="connsiteY83" fmla="*/ 432741 h 1015901"/>
                <a:gd name="connsiteX84" fmla="*/ 697164 w 3753268"/>
                <a:gd name="connsiteY84" fmla="*/ 585217 h 1015901"/>
                <a:gd name="connsiteX85" fmla="*/ 985800 w 3753268"/>
                <a:gd name="connsiteY85" fmla="*/ 585217 h 1015901"/>
                <a:gd name="connsiteX86" fmla="*/ 985800 w 3753268"/>
                <a:gd name="connsiteY86" fmla="*/ 701098 h 1015901"/>
                <a:gd name="connsiteX87" fmla="*/ 697164 w 3753268"/>
                <a:gd name="connsiteY87" fmla="*/ 701098 h 1015901"/>
                <a:gd name="connsiteX88" fmla="*/ 697164 w 3753268"/>
                <a:gd name="connsiteY88" fmla="*/ 888291 h 1015901"/>
                <a:gd name="connsiteX89" fmla="*/ 1018350 w 3753268"/>
                <a:gd name="connsiteY89" fmla="*/ 888291 h 1015901"/>
                <a:gd name="connsiteX90" fmla="*/ 1018350 w 3753268"/>
                <a:gd name="connsiteY90" fmla="*/ 1004172 h 1015901"/>
                <a:gd name="connsiteX91" fmla="*/ 581082 w 3753268"/>
                <a:gd name="connsiteY91" fmla="*/ 1004172 h 1015901"/>
                <a:gd name="connsiteX92" fmla="*/ 581082 w 3753268"/>
                <a:gd name="connsiteY92" fmla="*/ 316391 h 1015901"/>
                <a:gd name="connsiteX93" fmla="*/ 2 w 3753268"/>
                <a:gd name="connsiteY93" fmla="*/ 316391 h 1015901"/>
                <a:gd name="connsiteX94" fmla="*/ 244322 w 3753268"/>
                <a:gd name="connsiteY94" fmla="*/ 316391 h 1015901"/>
                <a:gd name="connsiteX95" fmla="*/ 378248 w 3753268"/>
                <a:gd name="connsiteY95" fmla="*/ 334922 h 1015901"/>
                <a:gd name="connsiteX96" fmla="*/ 445112 w 3753268"/>
                <a:gd name="connsiteY96" fmla="*/ 400839 h 1015901"/>
                <a:gd name="connsiteX97" fmla="*/ 470211 w 3753268"/>
                <a:gd name="connsiteY97" fmla="*/ 509213 h 1015901"/>
                <a:gd name="connsiteX98" fmla="*/ 432171 w 3753268"/>
                <a:gd name="connsiteY98" fmla="*/ 637058 h 1015901"/>
                <a:gd name="connsiteX99" fmla="*/ 318442 w 3753268"/>
                <a:gd name="connsiteY99" fmla="*/ 700629 h 1015901"/>
                <a:gd name="connsiteX100" fmla="*/ 380601 w 3753268"/>
                <a:gd name="connsiteY100" fmla="*/ 758335 h 1015901"/>
                <a:gd name="connsiteX101" fmla="*/ 446681 w 3753268"/>
                <a:gd name="connsiteY101" fmla="*/ 869994 h 1015901"/>
                <a:gd name="connsiteX102" fmla="*/ 516879 w 3753268"/>
                <a:gd name="connsiteY102" fmla="*/ 1004172 h 1015901"/>
                <a:gd name="connsiteX103" fmla="*/ 378051 w 3753268"/>
                <a:gd name="connsiteY103" fmla="*/ 1004172 h 1015901"/>
                <a:gd name="connsiteX104" fmla="*/ 294128 w 3753268"/>
                <a:gd name="connsiteY104" fmla="*/ 854512 h 1015901"/>
                <a:gd name="connsiteX105" fmla="*/ 232949 w 3753268"/>
                <a:gd name="connsiteY105" fmla="*/ 753409 h 1015901"/>
                <a:gd name="connsiteX106" fmla="*/ 198047 w 3753268"/>
                <a:gd name="connsiteY106" fmla="*/ 724790 h 1015901"/>
                <a:gd name="connsiteX107" fmla="*/ 139614 w 3753268"/>
                <a:gd name="connsiteY107" fmla="*/ 717049 h 1015901"/>
                <a:gd name="connsiteX108" fmla="*/ 116084 w 3753268"/>
                <a:gd name="connsiteY108" fmla="*/ 717049 h 1015901"/>
                <a:gd name="connsiteX109" fmla="*/ 116084 w 3753268"/>
                <a:gd name="connsiteY109" fmla="*/ 1004172 h 1015901"/>
                <a:gd name="connsiteX110" fmla="*/ 2 w 3753268"/>
                <a:gd name="connsiteY110" fmla="*/ 1004172 h 1015901"/>
                <a:gd name="connsiteX111" fmla="*/ 2 w 3753268"/>
                <a:gd name="connsiteY111" fmla="*/ 316391 h 1015901"/>
                <a:gd name="connsiteX112" fmla="*/ 1904055 w 3753268"/>
                <a:gd name="connsiteY112" fmla="*/ 304662 h 1015901"/>
                <a:gd name="connsiteX113" fmla="*/ 2107394 w 3753268"/>
                <a:gd name="connsiteY113" fmla="*/ 398962 h 1015901"/>
                <a:gd name="connsiteX114" fmla="*/ 2183671 w 3753268"/>
                <a:gd name="connsiteY114" fmla="*/ 661220 h 1015901"/>
                <a:gd name="connsiteX115" fmla="*/ 2107982 w 3753268"/>
                <a:gd name="connsiteY115" fmla="*/ 921836 h 1015901"/>
                <a:gd name="connsiteX116" fmla="*/ 1905624 w 3753268"/>
                <a:gd name="connsiteY116" fmla="*/ 1015901 h 1015901"/>
                <a:gd name="connsiteX117" fmla="*/ 1701697 w 3753268"/>
                <a:gd name="connsiteY117" fmla="*/ 922305 h 1015901"/>
                <a:gd name="connsiteX118" fmla="*/ 1626009 w 3753268"/>
                <a:gd name="connsiteY118" fmla="*/ 664504 h 1015901"/>
                <a:gd name="connsiteX119" fmla="*/ 1652284 w 3753268"/>
                <a:gd name="connsiteY119" fmla="*/ 488101 h 1015901"/>
                <a:gd name="connsiteX120" fmla="*/ 1705815 w 3753268"/>
                <a:gd name="connsiteY120" fmla="*/ 393801 h 1015901"/>
                <a:gd name="connsiteX121" fmla="*/ 1780130 w 3753268"/>
                <a:gd name="connsiteY121" fmla="*/ 331873 h 1015901"/>
                <a:gd name="connsiteX122" fmla="*/ 1904055 w 3753268"/>
                <a:gd name="connsiteY122" fmla="*/ 304662 h 1015901"/>
                <a:gd name="connsiteX123" fmla="*/ 38256 w 3753268"/>
                <a:gd name="connsiteY123" fmla="*/ 152396 h 1015901"/>
                <a:gd name="connsiteX124" fmla="*/ 38256 w 3753268"/>
                <a:gd name="connsiteY124" fmla="*/ 246755 h 1015901"/>
                <a:gd name="connsiteX125" fmla="*/ 110233 w 3753268"/>
                <a:gd name="connsiteY125" fmla="*/ 246755 h 1015901"/>
                <a:gd name="connsiteX126" fmla="*/ 136263 w 3753268"/>
                <a:gd name="connsiteY126" fmla="*/ 245444 h 1015901"/>
                <a:gd name="connsiteX127" fmla="*/ 158349 w 3753268"/>
                <a:gd name="connsiteY127" fmla="*/ 237955 h 1015901"/>
                <a:gd name="connsiteX128" fmla="*/ 172942 w 3753268"/>
                <a:gd name="connsiteY128" fmla="*/ 222697 h 1015901"/>
                <a:gd name="connsiteX129" fmla="*/ 178660 w 3753268"/>
                <a:gd name="connsiteY129" fmla="*/ 199575 h 1015901"/>
                <a:gd name="connsiteX130" fmla="*/ 170378 w 3753268"/>
                <a:gd name="connsiteY130" fmla="*/ 172897 h 1015901"/>
                <a:gd name="connsiteX131" fmla="*/ 147405 w 3753268"/>
                <a:gd name="connsiteY131" fmla="*/ 156983 h 1015901"/>
                <a:gd name="connsiteX132" fmla="*/ 105106 w 3753268"/>
                <a:gd name="connsiteY132" fmla="*/ 152396 h 1015901"/>
                <a:gd name="connsiteX133" fmla="*/ 38256 w 3753268"/>
                <a:gd name="connsiteY133" fmla="*/ 152396 h 1015901"/>
                <a:gd name="connsiteX134" fmla="*/ 38256 w 3753268"/>
                <a:gd name="connsiteY134" fmla="*/ 37069 h 1015901"/>
                <a:gd name="connsiteX135" fmla="*/ 38256 w 3753268"/>
                <a:gd name="connsiteY135" fmla="*/ 120007 h 1015901"/>
                <a:gd name="connsiteX136" fmla="*/ 100768 w 3753268"/>
                <a:gd name="connsiteY136" fmla="*/ 120007 h 1015901"/>
                <a:gd name="connsiteX137" fmla="*/ 137249 w 3753268"/>
                <a:gd name="connsiteY137" fmla="*/ 116825 h 1015901"/>
                <a:gd name="connsiteX138" fmla="*/ 159237 w 3753268"/>
                <a:gd name="connsiteY138" fmla="*/ 103158 h 1015901"/>
                <a:gd name="connsiteX139" fmla="*/ 166631 w 3753268"/>
                <a:gd name="connsiteY139" fmla="*/ 79194 h 1015901"/>
                <a:gd name="connsiteX140" fmla="*/ 159730 w 3753268"/>
                <a:gd name="connsiteY140" fmla="*/ 55136 h 1015901"/>
                <a:gd name="connsiteX141" fmla="*/ 140010 w 3753268"/>
                <a:gd name="connsiteY141" fmla="*/ 40907 h 1015901"/>
                <a:gd name="connsiteX142" fmla="*/ 96035 w 3753268"/>
                <a:gd name="connsiteY142" fmla="*/ 37069 h 1015901"/>
                <a:gd name="connsiteX143" fmla="*/ 38256 w 3753268"/>
                <a:gd name="connsiteY143" fmla="*/ 37069 h 1015901"/>
                <a:gd name="connsiteX144" fmla="*/ 1235874 w 3753268"/>
                <a:gd name="connsiteY144" fmla="*/ 4680 h 1015901"/>
                <a:gd name="connsiteX145" fmla="*/ 1444903 w 3753268"/>
                <a:gd name="connsiteY145" fmla="*/ 4680 h 1015901"/>
                <a:gd name="connsiteX146" fmla="*/ 1444903 w 3753268"/>
                <a:gd name="connsiteY146" fmla="*/ 37069 h 1015901"/>
                <a:gd name="connsiteX147" fmla="*/ 1274130 w 3753268"/>
                <a:gd name="connsiteY147" fmla="*/ 37069 h 1015901"/>
                <a:gd name="connsiteX148" fmla="*/ 1274130 w 3753268"/>
                <a:gd name="connsiteY148" fmla="*/ 121131 h 1015901"/>
                <a:gd name="connsiteX149" fmla="*/ 1434057 w 3753268"/>
                <a:gd name="connsiteY149" fmla="*/ 121131 h 1015901"/>
                <a:gd name="connsiteX150" fmla="*/ 1434057 w 3753268"/>
                <a:gd name="connsiteY150" fmla="*/ 153332 h 1015901"/>
                <a:gd name="connsiteX151" fmla="*/ 1274130 w 3753268"/>
                <a:gd name="connsiteY151" fmla="*/ 153332 h 1015901"/>
                <a:gd name="connsiteX152" fmla="*/ 1274130 w 3753268"/>
                <a:gd name="connsiteY152" fmla="*/ 246755 h 1015901"/>
                <a:gd name="connsiteX153" fmla="*/ 1451607 w 3753268"/>
                <a:gd name="connsiteY153" fmla="*/ 246755 h 1015901"/>
                <a:gd name="connsiteX154" fmla="*/ 1451607 w 3753268"/>
                <a:gd name="connsiteY154" fmla="*/ 279143 h 1015901"/>
                <a:gd name="connsiteX155" fmla="*/ 1235874 w 3753268"/>
                <a:gd name="connsiteY155" fmla="*/ 279143 h 1015901"/>
                <a:gd name="connsiteX156" fmla="*/ 1235874 w 3753268"/>
                <a:gd name="connsiteY156" fmla="*/ 4680 h 1015901"/>
                <a:gd name="connsiteX157" fmla="*/ 942304 w 3753268"/>
                <a:gd name="connsiteY157" fmla="*/ 4680 h 1015901"/>
                <a:gd name="connsiteX158" fmla="*/ 981546 w 3753268"/>
                <a:gd name="connsiteY158" fmla="*/ 4680 h 1015901"/>
                <a:gd name="connsiteX159" fmla="*/ 1133388 w 3753268"/>
                <a:gd name="connsiteY159" fmla="*/ 220169 h 1015901"/>
                <a:gd name="connsiteX160" fmla="*/ 1133388 w 3753268"/>
                <a:gd name="connsiteY160" fmla="*/ 4680 h 1015901"/>
                <a:gd name="connsiteX161" fmla="*/ 1170066 w 3753268"/>
                <a:gd name="connsiteY161" fmla="*/ 4680 h 1015901"/>
                <a:gd name="connsiteX162" fmla="*/ 1170066 w 3753268"/>
                <a:gd name="connsiteY162" fmla="*/ 279143 h 1015901"/>
                <a:gd name="connsiteX163" fmla="*/ 1130824 w 3753268"/>
                <a:gd name="connsiteY163" fmla="*/ 279143 h 1015901"/>
                <a:gd name="connsiteX164" fmla="*/ 978982 w 3753268"/>
                <a:gd name="connsiteY164" fmla="*/ 63467 h 1015901"/>
                <a:gd name="connsiteX165" fmla="*/ 978982 w 3753268"/>
                <a:gd name="connsiteY165" fmla="*/ 279143 h 1015901"/>
                <a:gd name="connsiteX166" fmla="*/ 942304 w 3753268"/>
                <a:gd name="connsiteY166" fmla="*/ 279143 h 1015901"/>
                <a:gd name="connsiteX167" fmla="*/ 942304 w 3753268"/>
                <a:gd name="connsiteY167" fmla="*/ 4680 h 1015901"/>
                <a:gd name="connsiteX168" fmla="*/ 837733 w 3753268"/>
                <a:gd name="connsiteY168" fmla="*/ 4680 h 1015901"/>
                <a:gd name="connsiteX169" fmla="*/ 875990 w 3753268"/>
                <a:gd name="connsiteY169" fmla="*/ 4680 h 1015901"/>
                <a:gd name="connsiteX170" fmla="*/ 875990 w 3753268"/>
                <a:gd name="connsiteY170" fmla="*/ 279143 h 1015901"/>
                <a:gd name="connsiteX171" fmla="*/ 837733 w 3753268"/>
                <a:gd name="connsiteY171" fmla="*/ 279143 h 1015901"/>
                <a:gd name="connsiteX172" fmla="*/ 837733 w 3753268"/>
                <a:gd name="connsiteY172" fmla="*/ 4680 h 1015901"/>
                <a:gd name="connsiteX173" fmla="*/ 270800 w 3753268"/>
                <a:gd name="connsiteY173" fmla="*/ 4680 h 1015901"/>
                <a:gd name="connsiteX174" fmla="*/ 309056 w 3753268"/>
                <a:gd name="connsiteY174" fmla="*/ 4680 h 1015901"/>
                <a:gd name="connsiteX175" fmla="*/ 309056 w 3753268"/>
                <a:gd name="connsiteY175" fmla="*/ 163068 h 1015901"/>
                <a:gd name="connsiteX176" fmla="*/ 316056 w 3753268"/>
                <a:gd name="connsiteY176" fmla="*/ 215770 h 1015901"/>
                <a:gd name="connsiteX177" fmla="*/ 340114 w 3753268"/>
                <a:gd name="connsiteY177" fmla="*/ 241887 h 1015901"/>
                <a:gd name="connsiteX178" fmla="*/ 381822 w 3753268"/>
                <a:gd name="connsiteY178" fmla="*/ 251061 h 1015901"/>
                <a:gd name="connsiteX179" fmla="*/ 441967 w 3753268"/>
                <a:gd name="connsiteY179" fmla="*/ 232900 h 1015901"/>
                <a:gd name="connsiteX180" fmla="*/ 459911 w 3753268"/>
                <a:gd name="connsiteY180" fmla="*/ 163068 h 1015901"/>
                <a:gd name="connsiteX181" fmla="*/ 459911 w 3753268"/>
                <a:gd name="connsiteY181" fmla="*/ 4680 h 1015901"/>
                <a:gd name="connsiteX182" fmla="*/ 498168 w 3753268"/>
                <a:gd name="connsiteY182" fmla="*/ 4680 h 1015901"/>
                <a:gd name="connsiteX183" fmla="*/ 498168 w 3753268"/>
                <a:gd name="connsiteY183" fmla="*/ 163255 h 1015901"/>
                <a:gd name="connsiteX184" fmla="*/ 488308 w 3753268"/>
                <a:gd name="connsiteY184" fmla="*/ 228969 h 1015901"/>
                <a:gd name="connsiteX185" fmla="*/ 452714 w 3753268"/>
                <a:gd name="connsiteY185" fmla="*/ 268566 h 1015901"/>
                <a:gd name="connsiteX186" fmla="*/ 385174 w 3753268"/>
                <a:gd name="connsiteY186" fmla="*/ 283824 h 1015901"/>
                <a:gd name="connsiteX187" fmla="*/ 318719 w 3753268"/>
                <a:gd name="connsiteY187" fmla="*/ 270531 h 1015901"/>
                <a:gd name="connsiteX188" fmla="*/ 281843 w 3753268"/>
                <a:gd name="connsiteY188" fmla="*/ 232058 h 1015901"/>
                <a:gd name="connsiteX189" fmla="*/ 270800 w 3753268"/>
                <a:gd name="connsiteY189" fmla="*/ 163255 h 1015901"/>
                <a:gd name="connsiteX190" fmla="*/ 270800 w 3753268"/>
                <a:gd name="connsiteY190" fmla="*/ 4680 h 1015901"/>
                <a:gd name="connsiteX191" fmla="*/ 0 w 3753268"/>
                <a:gd name="connsiteY191" fmla="*/ 4680 h 1015901"/>
                <a:gd name="connsiteX192" fmla="*/ 108458 w 3753268"/>
                <a:gd name="connsiteY192" fmla="*/ 4680 h 1015901"/>
                <a:gd name="connsiteX193" fmla="*/ 161603 w 3753268"/>
                <a:gd name="connsiteY193" fmla="*/ 13012 h 1015901"/>
                <a:gd name="connsiteX194" fmla="*/ 192957 w 3753268"/>
                <a:gd name="connsiteY194" fmla="*/ 38661 h 1015901"/>
                <a:gd name="connsiteX195" fmla="*/ 204296 w 3753268"/>
                <a:gd name="connsiteY195" fmla="*/ 74887 h 1015901"/>
                <a:gd name="connsiteX196" fmla="*/ 194239 w 3753268"/>
                <a:gd name="connsiteY196" fmla="*/ 108025 h 1015901"/>
                <a:gd name="connsiteX197" fmla="*/ 163871 w 3753268"/>
                <a:gd name="connsiteY197" fmla="*/ 133113 h 1015901"/>
                <a:gd name="connsiteX198" fmla="*/ 204197 w 3753268"/>
                <a:gd name="connsiteY198" fmla="*/ 158013 h 1015901"/>
                <a:gd name="connsiteX199" fmla="*/ 218297 w 3753268"/>
                <a:gd name="connsiteY199" fmla="*/ 199575 h 1015901"/>
                <a:gd name="connsiteX200" fmla="*/ 209719 w 3753268"/>
                <a:gd name="connsiteY200" fmla="*/ 235428 h 1015901"/>
                <a:gd name="connsiteX201" fmla="*/ 188520 w 3753268"/>
                <a:gd name="connsiteY201" fmla="*/ 260983 h 1015901"/>
                <a:gd name="connsiteX202" fmla="*/ 156870 w 3753268"/>
                <a:gd name="connsiteY202" fmla="*/ 274557 h 1015901"/>
                <a:gd name="connsiteX203" fmla="*/ 110233 w 3753268"/>
                <a:gd name="connsiteY203" fmla="*/ 279143 h 1015901"/>
                <a:gd name="connsiteX204" fmla="*/ 0 w 3753268"/>
                <a:gd name="connsiteY204" fmla="*/ 279143 h 1015901"/>
                <a:gd name="connsiteX205" fmla="*/ 0 w 3753268"/>
                <a:gd name="connsiteY205" fmla="*/ 4680 h 1015901"/>
                <a:gd name="connsiteX206" fmla="*/ 3559195 w 3753268"/>
                <a:gd name="connsiteY206" fmla="*/ 0 h 1015901"/>
                <a:gd name="connsiteX207" fmla="*/ 3605825 w 3753268"/>
                <a:gd name="connsiteY207" fmla="*/ 0 h 1015901"/>
                <a:gd name="connsiteX208" fmla="*/ 3605825 w 3753268"/>
                <a:gd name="connsiteY208" fmla="*/ 147443 h 1015901"/>
                <a:gd name="connsiteX209" fmla="*/ 3753268 w 3753268"/>
                <a:gd name="connsiteY209" fmla="*/ 147443 h 1015901"/>
                <a:gd name="connsiteX210" fmla="*/ 3753268 w 3753268"/>
                <a:gd name="connsiteY210" fmla="*/ 194073 h 1015901"/>
                <a:gd name="connsiteX211" fmla="*/ 3605825 w 3753268"/>
                <a:gd name="connsiteY211" fmla="*/ 194073 h 1015901"/>
                <a:gd name="connsiteX212" fmla="*/ 3605825 w 3753268"/>
                <a:gd name="connsiteY212" fmla="*/ 341516 h 1015901"/>
                <a:gd name="connsiteX213" fmla="*/ 3559195 w 3753268"/>
                <a:gd name="connsiteY213" fmla="*/ 341516 h 1015901"/>
                <a:gd name="connsiteX214" fmla="*/ 3559195 w 3753268"/>
                <a:gd name="connsiteY214" fmla="*/ 194073 h 1015901"/>
                <a:gd name="connsiteX215" fmla="*/ 3411752 w 3753268"/>
                <a:gd name="connsiteY215" fmla="*/ 194073 h 1015901"/>
                <a:gd name="connsiteX216" fmla="*/ 3411752 w 3753268"/>
                <a:gd name="connsiteY216" fmla="*/ 147443 h 1015901"/>
                <a:gd name="connsiteX217" fmla="*/ 3559195 w 3753268"/>
                <a:gd name="connsiteY217" fmla="*/ 147443 h 1015901"/>
                <a:gd name="connsiteX218" fmla="*/ 1872128 w 3753268"/>
                <a:gd name="connsiteY218" fmla="*/ 0 h 1015901"/>
                <a:gd name="connsiteX219" fmla="*/ 1928822 w 3753268"/>
                <a:gd name="connsiteY219" fmla="*/ 9829 h 1015901"/>
                <a:gd name="connsiteX220" fmla="*/ 1966585 w 3753268"/>
                <a:gd name="connsiteY220" fmla="*/ 38754 h 1015901"/>
                <a:gd name="connsiteX221" fmla="*/ 1980783 w 3753268"/>
                <a:gd name="connsiteY221" fmla="*/ 82002 h 1015901"/>
                <a:gd name="connsiteX222" fmla="*/ 1944105 w 3753268"/>
                <a:gd name="connsiteY222" fmla="*/ 84623 h 1015901"/>
                <a:gd name="connsiteX223" fmla="*/ 1924089 w 3753268"/>
                <a:gd name="connsiteY223" fmla="*/ 45307 h 1015901"/>
                <a:gd name="connsiteX224" fmla="*/ 1873705 w 3753268"/>
                <a:gd name="connsiteY224" fmla="*/ 32014 h 1015901"/>
                <a:gd name="connsiteX225" fmla="*/ 1823124 w 3753268"/>
                <a:gd name="connsiteY225" fmla="*/ 44090 h 1015901"/>
                <a:gd name="connsiteX226" fmla="*/ 1807250 w 3753268"/>
                <a:gd name="connsiteY226" fmla="*/ 73203 h 1015901"/>
                <a:gd name="connsiteX227" fmla="*/ 1818490 w 3753268"/>
                <a:gd name="connsiteY227" fmla="*/ 97541 h 1015901"/>
                <a:gd name="connsiteX228" fmla="*/ 1876170 w 3753268"/>
                <a:gd name="connsiteY228" fmla="*/ 117105 h 1015901"/>
                <a:gd name="connsiteX229" fmla="*/ 1940161 w 3753268"/>
                <a:gd name="connsiteY229" fmla="*/ 134610 h 1015901"/>
                <a:gd name="connsiteX230" fmla="*/ 1977431 w 3753268"/>
                <a:gd name="connsiteY230" fmla="*/ 162600 h 1015901"/>
                <a:gd name="connsiteX231" fmla="*/ 1989460 w 3753268"/>
                <a:gd name="connsiteY231" fmla="*/ 201635 h 1015901"/>
                <a:gd name="connsiteX232" fmla="*/ 1976248 w 3753268"/>
                <a:gd name="connsiteY232" fmla="*/ 242917 h 1015901"/>
                <a:gd name="connsiteX233" fmla="*/ 1938287 w 3753268"/>
                <a:gd name="connsiteY233" fmla="*/ 273059 h 1015901"/>
                <a:gd name="connsiteX234" fmla="*/ 1882579 w 3753268"/>
                <a:gd name="connsiteY234" fmla="*/ 283824 h 1015901"/>
                <a:gd name="connsiteX235" fmla="*/ 1816814 w 3753268"/>
                <a:gd name="connsiteY235" fmla="*/ 272965 h 1015901"/>
                <a:gd name="connsiteX236" fmla="*/ 1775205 w 3753268"/>
                <a:gd name="connsiteY236" fmla="*/ 240295 h 1015901"/>
                <a:gd name="connsiteX237" fmla="*/ 1759331 w 3753268"/>
                <a:gd name="connsiteY237" fmla="*/ 190963 h 1015901"/>
                <a:gd name="connsiteX238" fmla="*/ 1795418 w 3753268"/>
                <a:gd name="connsiteY238" fmla="*/ 187968 h 1015901"/>
                <a:gd name="connsiteX239" fmla="*/ 1807349 w 3753268"/>
                <a:gd name="connsiteY239" fmla="*/ 221761 h 1015901"/>
                <a:gd name="connsiteX240" fmla="*/ 1836435 w 3753268"/>
                <a:gd name="connsiteY240" fmla="*/ 243104 h 1015901"/>
                <a:gd name="connsiteX241" fmla="*/ 1880805 w 3753268"/>
                <a:gd name="connsiteY241" fmla="*/ 251248 h 1015901"/>
                <a:gd name="connsiteX242" fmla="*/ 1919455 w 3753268"/>
                <a:gd name="connsiteY242" fmla="*/ 245070 h 1015901"/>
                <a:gd name="connsiteX243" fmla="*/ 1944401 w 3753268"/>
                <a:gd name="connsiteY243" fmla="*/ 228126 h 1015901"/>
                <a:gd name="connsiteX244" fmla="*/ 1952584 w 3753268"/>
                <a:gd name="connsiteY244" fmla="*/ 204630 h 1015901"/>
                <a:gd name="connsiteX245" fmla="*/ 1944696 w 3753268"/>
                <a:gd name="connsiteY245" fmla="*/ 182070 h 1015901"/>
                <a:gd name="connsiteX246" fmla="*/ 1918666 w 3753268"/>
                <a:gd name="connsiteY246" fmla="*/ 165876 h 1015901"/>
                <a:gd name="connsiteX247" fmla="*/ 1867198 w 3753268"/>
                <a:gd name="connsiteY247" fmla="*/ 152490 h 1015901"/>
                <a:gd name="connsiteX248" fmla="*/ 1811391 w 3753268"/>
                <a:gd name="connsiteY248" fmla="*/ 135359 h 1015901"/>
                <a:gd name="connsiteX249" fmla="*/ 1780530 w 3753268"/>
                <a:gd name="connsiteY249" fmla="*/ 109804 h 1015901"/>
                <a:gd name="connsiteX250" fmla="*/ 1770374 w 3753268"/>
                <a:gd name="connsiteY250" fmla="*/ 75636 h 1015901"/>
                <a:gd name="connsiteX251" fmla="*/ 1782798 w 3753268"/>
                <a:gd name="connsiteY251" fmla="*/ 36788 h 1015901"/>
                <a:gd name="connsiteX252" fmla="*/ 1819082 w 3753268"/>
                <a:gd name="connsiteY252" fmla="*/ 9361 h 1015901"/>
                <a:gd name="connsiteX253" fmla="*/ 1872128 w 3753268"/>
                <a:gd name="connsiteY253" fmla="*/ 0 h 1015901"/>
                <a:gd name="connsiteX254" fmla="*/ 1603497 w 3753268"/>
                <a:gd name="connsiteY254" fmla="*/ 0 h 1015901"/>
                <a:gd name="connsiteX255" fmla="*/ 1660191 w 3753268"/>
                <a:gd name="connsiteY255" fmla="*/ 9829 h 1015901"/>
                <a:gd name="connsiteX256" fmla="*/ 1697955 w 3753268"/>
                <a:gd name="connsiteY256" fmla="*/ 38754 h 1015901"/>
                <a:gd name="connsiteX257" fmla="*/ 1712153 w 3753268"/>
                <a:gd name="connsiteY257" fmla="*/ 82002 h 1015901"/>
                <a:gd name="connsiteX258" fmla="*/ 1675474 w 3753268"/>
                <a:gd name="connsiteY258" fmla="*/ 84623 h 1015901"/>
                <a:gd name="connsiteX259" fmla="*/ 1655459 w 3753268"/>
                <a:gd name="connsiteY259" fmla="*/ 45307 h 1015901"/>
                <a:gd name="connsiteX260" fmla="*/ 1605075 w 3753268"/>
                <a:gd name="connsiteY260" fmla="*/ 32014 h 1015901"/>
                <a:gd name="connsiteX261" fmla="*/ 1554494 w 3753268"/>
                <a:gd name="connsiteY261" fmla="*/ 44090 h 1015901"/>
                <a:gd name="connsiteX262" fmla="*/ 1538620 w 3753268"/>
                <a:gd name="connsiteY262" fmla="*/ 73203 h 1015901"/>
                <a:gd name="connsiteX263" fmla="*/ 1549860 w 3753268"/>
                <a:gd name="connsiteY263" fmla="*/ 97541 h 1015901"/>
                <a:gd name="connsiteX264" fmla="*/ 1607540 w 3753268"/>
                <a:gd name="connsiteY264" fmla="*/ 117105 h 1015901"/>
                <a:gd name="connsiteX265" fmla="*/ 1671530 w 3753268"/>
                <a:gd name="connsiteY265" fmla="*/ 134610 h 1015901"/>
                <a:gd name="connsiteX266" fmla="*/ 1708801 w 3753268"/>
                <a:gd name="connsiteY266" fmla="*/ 162600 h 1015901"/>
                <a:gd name="connsiteX267" fmla="*/ 1720830 w 3753268"/>
                <a:gd name="connsiteY267" fmla="*/ 201635 h 1015901"/>
                <a:gd name="connsiteX268" fmla="*/ 1707617 w 3753268"/>
                <a:gd name="connsiteY268" fmla="*/ 242917 h 1015901"/>
                <a:gd name="connsiteX269" fmla="*/ 1669657 w 3753268"/>
                <a:gd name="connsiteY269" fmla="*/ 273059 h 1015901"/>
                <a:gd name="connsiteX270" fmla="*/ 1613949 w 3753268"/>
                <a:gd name="connsiteY270" fmla="*/ 283824 h 1015901"/>
                <a:gd name="connsiteX271" fmla="*/ 1548184 w 3753268"/>
                <a:gd name="connsiteY271" fmla="*/ 272965 h 1015901"/>
                <a:gd name="connsiteX272" fmla="*/ 1506575 w 3753268"/>
                <a:gd name="connsiteY272" fmla="*/ 240295 h 1015901"/>
                <a:gd name="connsiteX273" fmla="*/ 1490701 w 3753268"/>
                <a:gd name="connsiteY273" fmla="*/ 190963 h 1015901"/>
                <a:gd name="connsiteX274" fmla="*/ 1526788 w 3753268"/>
                <a:gd name="connsiteY274" fmla="*/ 187968 h 1015901"/>
                <a:gd name="connsiteX275" fmla="*/ 1538718 w 3753268"/>
                <a:gd name="connsiteY275" fmla="*/ 221761 h 1015901"/>
                <a:gd name="connsiteX276" fmla="*/ 1567805 w 3753268"/>
                <a:gd name="connsiteY276" fmla="*/ 243104 h 1015901"/>
                <a:gd name="connsiteX277" fmla="*/ 1612174 w 3753268"/>
                <a:gd name="connsiteY277" fmla="*/ 251248 h 1015901"/>
                <a:gd name="connsiteX278" fmla="*/ 1650825 w 3753268"/>
                <a:gd name="connsiteY278" fmla="*/ 245070 h 1015901"/>
                <a:gd name="connsiteX279" fmla="*/ 1675770 w 3753268"/>
                <a:gd name="connsiteY279" fmla="*/ 228126 h 1015901"/>
                <a:gd name="connsiteX280" fmla="*/ 1683954 w 3753268"/>
                <a:gd name="connsiteY280" fmla="*/ 204630 h 1015901"/>
                <a:gd name="connsiteX281" fmla="*/ 1676066 w 3753268"/>
                <a:gd name="connsiteY281" fmla="*/ 182070 h 1015901"/>
                <a:gd name="connsiteX282" fmla="*/ 1650036 w 3753268"/>
                <a:gd name="connsiteY282" fmla="*/ 165876 h 1015901"/>
                <a:gd name="connsiteX283" fmla="*/ 1598567 w 3753268"/>
                <a:gd name="connsiteY283" fmla="*/ 152490 h 1015901"/>
                <a:gd name="connsiteX284" fmla="*/ 1542761 w 3753268"/>
                <a:gd name="connsiteY284" fmla="*/ 135359 h 1015901"/>
                <a:gd name="connsiteX285" fmla="*/ 1511899 w 3753268"/>
                <a:gd name="connsiteY285" fmla="*/ 109804 h 1015901"/>
                <a:gd name="connsiteX286" fmla="*/ 1501744 w 3753268"/>
                <a:gd name="connsiteY286" fmla="*/ 75636 h 1015901"/>
                <a:gd name="connsiteX287" fmla="*/ 1514167 w 3753268"/>
                <a:gd name="connsiteY287" fmla="*/ 36788 h 1015901"/>
                <a:gd name="connsiteX288" fmla="*/ 1550451 w 3753268"/>
                <a:gd name="connsiteY288" fmla="*/ 9361 h 1015901"/>
                <a:gd name="connsiteX289" fmla="*/ 1603497 w 3753268"/>
                <a:gd name="connsiteY289" fmla="*/ 0 h 1015901"/>
                <a:gd name="connsiteX290" fmla="*/ 662377 w 3753268"/>
                <a:gd name="connsiteY290" fmla="*/ 0 h 1015901"/>
                <a:gd name="connsiteX291" fmla="*/ 719071 w 3753268"/>
                <a:gd name="connsiteY291" fmla="*/ 9829 h 1015901"/>
                <a:gd name="connsiteX292" fmla="*/ 756834 w 3753268"/>
                <a:gd name="connsiteY292" fmla="*/ 38754 h 1015901"/>
                <a:gd name="connsiteX293" fmla="*/ 771033 w 3753268"/>
                <a:gd name="connsiteY293" fmla="*/ 82002 h 1015901"/>
                <a:gd name="connsiteX294" fmla="*/ 734354 w 3753268"/>
                <a:gd name="connsiteY294" fmla="*/ 84623 h 1015901"/>
                <a:gd name="connsiteX295" fmla="*/ 714338 w 3753268"/>
                <a:gd name="connsiteY295" fmla="*/ 45307 h 1015901"/>
                <a:gd name="connsiteX296" fmla="*/ 663955 w 3753268"/>
                <a:gd name="connsiteY296" fmla="*/ 32014 h 1015901"/>
                <a:gd name="connsiteX297" fmla="*/ 613374 w 3753268"/>
                <a:gd name="connsiteY297" fmla="*/ 44090 h 1015901"/>
                <a:gd name="connsiteX298" fmla="*/ 597499 w 3753268"/>
                <a:gd name="connsiteY298" fmla="*/ 73203 h 1015901"/>
                <a:gd name="connsiteX299" fmla="*/ 608739 w 3753268"/>
                <a:gd name="connsiteY299" fmla="*/ 97541 h 1015901"/>
                <a:gd name="connsiteX300" fmla="*/ 666419 w 3753268"/>
                <a:gd name="connsiteY300" fmla="*/ 117105 h 1015901"/>
                <a:gd name="connsiteX301" fmla="*/ 730410 w 3753268"/>
                <a:gd name="connsiteY301" fmla="*/ 134610 h 1015901"/>
                <a:gd name="connsiteX302" fmla="*/ 767680 w 3753268"/>
                <a:gd name="connsiteY302" fmla="*/ 162600 h 1015901"/>
                <a:gd name="connsiteX303" fmla="*/ 779709 w 3753268"/>
                <a:gd name="connsiteY303" fmla="*/ 201635 h 1015901"/>
                <a:gd name="connsiteX304" fmla="*/ 766497 w 3753268"/>
                <a:gd name="connsiteY304" fmla="*/ 242917 h 1015901"/>
                <a:gd name="connsiteX305" fmla="*/ 728537 w 3753268"/>
                <a:gd name="connsiteY305" fmla="*/ 273059 h 1015901"/>
                <a:gd name="connsiteX306" fmla="*/ 672828 w 3753268"/>
                <a:gd name="connsiteY306" fmla="*/ 283824 h 1015901"/>
                <a:gd name="connsiteX307" fmla="*/ 607063 w 3753268"/>
                <a:gd name="connsiteY307" fmla="*/ 272965 h 1015901"/>
                <a:gd name="connsiteX308" fmla="*/ 565454 w 3753268"/>
                <a:gd name="connsiteY308" fmla="*/ 240295 h 1015901"/>
                <a:gd name="connsiteX309" fmla="*/ 549580 w 3753268"/>
                <a:gd name="connsiteY309" fmla="*/ 190963 h 1015901"/>
                <a:gd name="connsiteX310" fmla="*/ 585667 w 3753268"/>
                <a:gd name="connsiteY310" fmla="*/ 187968 h 1015901"/>
                <a:gd name="connsiteX311" fmla="*/ 597598 w 3753268"/>
                <a:gd name="connsiteY311" fmla="*/ 221761 h 1015901"/>
                <a:gd name="connsiteX312" fmla="*/ 626684 w 3753268"/>
                <a:gd name="connsiteY312" fmla="*/ 243104 h 1015901"/>
                <a:gd name="connsiteX313" fmla="*/ 671054 w 3753268"/>
                <a:gd name="connsiteY313" fmla="*/ 251248 h 1015901"/>
                <a:gd name="connsiteX314" fmla="*/ 709704 w 3753268"/>
                <a:gd name="connsiteY314" fmla="*/ 245070 h 1015901"/>
                <a:gd name="connsiteX315" fmla="*/ 734650 w 3753268"/>
                <a:gd name="connsiteY315" fmla="*/ 228126 h 1015901"/>
                <a:gd name="connsiteX316" fmla="*/ 742833 w 3753268"/>
                <a:gd name="connsiteY316" fmla="*/ 204630 h 1015901"/>
                <a:gd name="connsiteX317" fmla="*/ 734945 w 3753268"/>
                <a:gd name="connsiteY317" fmla="*/ 182070 h 1015901"/>
                <a:gd name="connsiteX318" fmla="*/ 708915 w 3753268"/>
                <a:gd name="connsiteY318" fmla="*/ 165876 h 1015901"/>
                <a:gd name="connsiteX319" fmla="*/ 657447 w 3753268"/>
                <a:gd name="connsiteY319" fmla="*/ 152490 h 1015901"/>
                <a:gd name="connsiteX320" fmla="*/ 601640 w 3753268"/>
                <a:gd name="connsiteY320" fmla="*/ 135359 h 1015901"/>
                <a:gd name="connsiteX321" fmla="*/ 570779 w 3753268"/>
                <a:gd name="connsiteY321" fmla="*/ 109804 h 1015901"/>
                <a:gd name="connsiteX322" fmla="*/ 560623 w 3753268"/>
                <a:gd name="connsiteY322" fmla="*/ 75636 h 1015901"/>
                <a:gd name="connsiteX323" fmla="*/ 573046 w 3753268"/>
                <a:gd name="connsiteY323" fmla="*/ 36788 h 1015901"/>
                <a:gd name="connsiteX324" fmla="*/ 609331 w 3753268"/>
                <a:gd name="connsiteY324" fmla="*/ 9361 h 1015901"/>
                <a:gd name="connsiteX325" fmla="*/ 662377 w 3753268"/>
                <a:gd name="connsiteY325" fmla="*/ 0 h 1015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</a:cxnLst>
              <a:rect l="l" t="t" r="r" b="b"/>
              <a:pathLst>
                <a:path w="3753268" h="1015901">
                  <a:moveTo>
                    <a:pt x="2391095" y="432741"/>
                  </a:moveTo>
                  <a:cubicBezTo>
                    <a:pt x="2391095" y="490916"/>
                    <a:pt x="2391095" y="549092"/>
                    <a:pt x="2391095" y="607267"/>
                  </a:cubicBezTo>
                  <a:cubicBezTo>
                    <a:pt x="2419724" y="607267"/>
                    <a:pt x="2448352" y="607267"/>
                    <a:pt x="2476980" y="607267"/>
                  </a:cubicBezTo>
                  <a:cubicBezTo>
                    <a:pt x="2532668" y="607267"/>
                    <a:pt x="2567440" y="604452"/>
                    <a:pt x="2581297" y="598822"/>
                  </a:cubicBezTo>
                  <a:cubicBezTo>
                    <a:pt x="2595153" y="593192"/>
                    <a:pt x="2606003" y="583497"/>
                    <a:pt x="2613847" y="569735"/>
                  </a:cubicBezTo>
                  <a:cubicBezTo>
                    <a:pt x="2621690" y="555973"/>
                    <a:pt x="2625612" y="538770"/>
                    <a:pt x="2625612" y="518128"/>
                  </a:cubicBezTo>
                  <a:cubicBezTo>
                    <a:pt x="2625612" y="494982"/>
                    <a:pt x="2620448" y="476294"/>
                    <a:pt x="2610121" y="462063"/>
                  </a:cubicBezTo>
                  <a:cubicBezTo>
                    <a:pt x="2599794" y="447832"/>
                    <a:pt x="2585218" y="438840"/>
                    <a:pt x="2566394" y="435087"/>
                  </a:cubicBezTo>
                  <a:cubicBezTo>
                    <a:pt x="2556982" y="433523"/>
                    <a:pt x="2528746" y="432741"/>
                    <a:pt x="2481686" y="432741"/>
                  </a:cubicBezTo>
                  <a:cubicBezTo>
                    <a:pt x="2451489" y="432741"/>
                    <a:pt x="2421292" y="432741"/>
                    <a:pt x="2391095" y="432741"/>
                  </a:cubicBezTo>
                  <a:close/>
                  <a:moveTo>
                    <a:pt x="1231393" y="432741"/>
                  </a:moveTo>
                  <a:cubicBezTo>
                    <a:pt x="1231393" y="497797"/>
                    <a:pt x="1231393" y="562854"/>
                    <a:pt x="1231393" y="627910"/>
                  </a:cubicBezTo>
                  <a:cubicBezTo>
                    <a:pt x="1252570" y="627910"/>
                    <a:pt x="1273747" y="627910"/>
                    <a:pt x="1294924" y="627910"/>
                  </a:cubicBezTo>
                  <a:cubicBezTo>
                    <a:pt x="1340676" y="627910"/>
                    <a:pt x="1371265" y="624313"/>
                    <a:pt x="1386691" y="617119"/>
                  </a:cubicBezTo>
                  <a:cubicBezTo>
                    <a:pt x="1402116" y="609926"/>
                    <a:pt x="1414208" y="598666"/>
                    <a:pt x="1422966" y="583340"/>
                  </a:cubicBezTo>
                  <a:cubicBezTo>
                    <a:pt x="1431725" y="568014"/>
                    <a:pt x="1436104" y="550187"/>
                    <a:pt x="1436104" y="529857"/>
                  </a:cubicBezTo>
                  <a:cubicBezTo>
                    <a:pt x="1436104" y="504835"/>
                    <a:pt x="1429960" y="484192"/>
                    <a:pt x="1417672" y="467928"/>
                  </a:cubicBezTo>
                  <a:cubicBezTo>
                    <a:pt x="1405384" y="451664"/>
                    <a:pt x="1389828" y="441499"/>
                    <a:pt x="1371004" y="437433"/>
                  </a:cubicBezTo>
                  <a:cubicBezTo>
                    <a:pt x="1357147" y="434305"/>
                    <a:pt x="1329303" y="432741"/>
                    <a:pt x="1287472" y="432741"/>
                  </a:cubicBezTo>
                  <a:cubicBezTo>
                    <a:pt x="1268779" y="432741"/>
                    <a:pt x="1250086" y="432741"/>
                    <a:pt x="1231393" y="432741"/>
                  </a:cubicBezTo>
                  <a:close/>
                  <a:moveTo>
                    <a:pt x="116084" y="432741"/>
                  </a:moveTo>
                  <a:cubicBezTo>
                    <a:pt x="116084" y="490916"/>
                    <a:pt x="116084" y="549092"/>
                    <a:pt x="116084" y="607267"/>
                  </a:cubicBezTo>
                  <a:cubicBezTo>
                    <a:pt x="144712" y="607267"/>
                    <a:pt x="173340" y="607267"/>
                    <a:pt x="201968" y="607267"/>
                  </a:cubicBezTo>
                  <a:cubicBezTo>
                    <a:pt x="257656" y="607267"/>
                    <a:pt x="292428" y="604452"/>
                    <a:pt x="306285" y="598822"/>
                  </a:cubicBezTo>
                  <a:cubicBezTo>
                    <a:pt x="320141" y="593192"/>
                    <a:pt x="330991" y="583497"/>
                    <a:pt x="338835" y="569735"/>
                  </a:cubicBezTo>
                  <a:cubicBezTo>
                    <a:pt x="346678" y="555973"/>
                    <a:pt x="350600" y="538770"/>
                    <a:pt x="350600" y="518128"/>
                  </a:cubicBezTo>
                  <a:cubicBezTo>
                    <a:pt x="350600" y="494982"/>
                    <a:pt x="345436" y="476294"/>
                    <a:pt x="335109" y="462063"/>
                  </a:cubicBezTo>
                  <a:cubicBezTo>
                    <a:pt x="324782" y="447832"/>
                    <a:pt x="310206" y="438840"/>
                    <a:pt x="291382" y="435087"/>
                  </a:cubicBezTo>
                  <a:cubicBezTo>
                    <a:pt x="281970" y="433523"/>
                    <a:pt x="253734" y="432741"/>
                    <a:pt x="206674" y="432741"/>
                  </a:cubicBezTo>
                  <a:cubicBezTo>
                    <a:pt x="176477" y="432741"/>
                    <a:pt x="146280" y="432741"/>
                    <a:pt x="116084" y="432741"/>
                  </a:cubicBezTo>
                  <a:close/>
                  <a:moveTo>
                    <a:pt x="1905232" y="423358"/>
                  </a:moveTo>
                  <a:cubicBezTo>
                    <a:pt x="1857388" y="423358"/>
                    <a:pt x="1818824" y="442984"/>
                    <a:pt x="1789543" y="482237"/>
                  </a:cubicBezTo>
                  <a:cubicBezTo>
                    <a:pt x="1760261" y="521490"/>
                    <a:pt x="1745620" y="580682"/>
                    <a:pt x="1745620" y="659812"/>
                  </a:cubicBezTo>
                  <a:cubicBezTo>
                    <a:pt x="1745620" y="737692"/>
                    <a:pt x="1760653" y="796728"/>
                    <a:pt x="1790719" y="836919"/>
                  </a:cubicBezTo>
                  <a:cubicBezTo>
                    <a:pt x="1820785" y="877109"/>
                    <a:pt x="1858956" y="897205"/>
                    <a:pt x="1905232" y="897205"/>
                  </a:cubicBezTo>
                  <a:cubicBezTo>
                    <a:pt x="1951508" y="897205"/>
                    <a:pt x="1989483" y="877266"/>
                    <a:pt x="2019157" y="837388"/>
                  </a:cubicBezTo>
                  <a:cubicBezTo>
                    <a:pt x="2048831" y="797509"/>
                    <a:pt x="2063668" y="737692"/>
                    <a:pt x="2063668" y="657936"/>
                  </a:cubicBezTo>
                  <a:cubicBezTo>
                    <a:pt x="2063668" y="579118"/>
                    <a:pt x="2049223" y="520317"/>
                    <a:pt x="2020333" y="481533"/>
                  </a:cubicBezTo>
                  <a:cubicBezTo>
                    <a:pt x="1991444" y="442750"/>
                    <a:pt x="1953076" y="423358"/>
                    <a:pt x="1905232" y="423358"/>
                  </a:cubicBezTo>
                  <a:close/>
                  <a:moveTo>
                    <a:pt x="2814917" y="316391"/>
                  </a:moveTo>
                  <a:cubicBezTo>
                    <a:pt x="2967209" y="316391"/>
                    <a:pt x="3119500" y="316391"/>
                    <a:pt x="3271792" y="316391"/>
                  </a:cubicBezTo>
                  <a:cubicBezTo>
                    <a:pt x="3271792" y="355174"/>
                    <a:pt x="3271792" y="393958"/>
                    <a:pt x="3271792" y="432741"/>
                  </a:cubicBezTo>
                  <a:cubicBezTo>
                    <a:pt x="3215058" y="432741"/>
                    <a:pt x="3158325" y="432741"/>
                    <a:pt x="3101591" y="432741"/>
                  </a:cubicBezTo>
                  <a:cubicBezTo>
                    <a:pt x="3101591" y="623218"/>
                    <a:pt x="3101591" y="813695"/>
                    <a:pt x="3101591" y="1004172"/>
                  </a:cubicBezTo>
                  <a:cubicBezTo>
                    <a:pt x="3062897" y="1004172"/>
                    <a:pt x="3024204" y="1004172"/>
                    <a:pt x="2985510" y="1004172"/>
                  </a:cubicBezTo>
                  <a:cubicBezTo>
                    <a:pt x="2985510" y="813695"/>
                    <a:pt x="2985510" y="623218"/>
                    <a:pt x="2985510" y="432741"/>
                  </a:cubicBezTo>
                  <a:cubicBezTo>
                    <a:pt x="2928646" y="432741"/>
                    <a:pt x="2871781" y="432741"/>
                    <a:pt x="2814917" y="432741"/>
                  </a:cubicBezTo>
                  <a:cubicBezTo>
                    <a:pt x="2814917" y="393958"/>
                    <a:pt x="2814917" y="355174"/>
                    <a:pt x="2814917" y="316391"/>
                  </a:cubicBezTo>
                  <a:close/>
                  <a:moveTo>
                    <a:pt x="2275014" y="316391"/>
                  </a:moveTo>
                  <a:cubicBezTo>
                    <a:pt x="2356454" y="316391"/>
                    <a:pt x="2437894" y="316391"/>
                    <a:pt x="2519334" y="316391"/>
                  </a:cubicBezTo>
                  <a:cubicBezTo>
                    <a:pt x="2580774" y="316391"/>
                    <a:pt x="2625416" y="322568"/>
                    <a:pt x="2653260" y="334922"/>
                  </a:cubicBezTo>
                  <a:cubicBezTo>
                    <a:pt x="2681104" y="347277"/>
                    <a:pt x="2703392" y="369249"/>
                    <a:pt x="2720124" y="400839"/>
                  </a:cubicBezTo>
                  <a:cubicBezTo>
                    <a:pt x="2736857" y="432428"/>
                    <a:pt x="2745223" y="468553"/>
                    <a:pt x="2745223" y="509213"/>
                  </a:cubicBezTo>
                  <a:cubicBezTo>
                    <a:pt x="2745223" y="560821"/>
                    <a:pt x="2732543" y="603436"/>
                    <a:pt x="2707183" y="637058"/>
                  </a:cubicBezTo>
                  <a:cubicBezTo>
                    <a:pt x="2681822" y="670681"/>
                    <a:pt x="2643913" y="691871"/>
                    <a:pt x="2593454" y="700629"/>
                  </a:cubicBezTo>
                  <a:cubicBezTo>
                    <a:pt x="2618553" y="718144"/>
                    <a:pt x="2639272" y="737379"/>
                    <a:pt x="2655612" y="758335"/>
                  </a:cubicBezTo>
                  <a:cubicBezTo>
                    <a:pt x="2671953" y="779291"/>
                    <a:pt x="2693980" y="816510"/>
                    <a:pt x="2721693" y="869994"/>
                  </a:cubicBezTo>
                  <a:cubicBezTo>
                    <a:pt x="2745092" y="914720"/>
                    <a:pt x="2768492" y="959446"/>
                    <a:pt x="2791891" y="1004172"/>
                  </a:cubicBezTo>
                  <a:cubicBezTo>
                    <a:pt x="2745615" y="1004172"/>
                    <a:pt x="2699339" y="1004172"/>
                    <a:pt x="2653063" y="1004172"/>
                  </a:cubicBezTo>
                  <a:cubicBezTo>
                    <a:pt x="2625089" y="954285"/>
                    <a:pt x="2597114" y="904399"/>
                    <a:pt x="2569140" y="854512"/>
                  </a:cubicBezTo>
                  <a:cubicBezTo>
                    <a:pt x="2539335" y="801028"/>
                    <a:pt x="2518942" y="767327"/>
                    <a:pt x="2507962" y="753409"/>
                  </a:cubicBezTo>
                  <a:cubicBezTo>
                    <a:pt x="2496981" y="739491"/>
                    <a:pt x="2485346" y="729951"/>
                    <a:pt x="2473059" y="724790"/>
                  </a:cubicBezTo>
                  <a:cubicBezTo>
                    <a:pt x="2460771" y="719630"/>
                    <a:pt x="2441293" y="717049"/>
                    <a:pt x="2414626" y="717049"/>
                  </a:cubicBezTo>
                  <a:cubicBezTo>
                    <a:pt x="2406782" y="717049"/>
                    <a:pt x="2398939" y="717049"/>
                    <a:pt x="2391095" y="717049"/>
                  </a:cubicBezTo>
                  <a:cubicBezTo>
                    <a:pt x="2391095" y="812757"/>
                    <a:pt x="2391095" y="908465"/>
                    <a:pt x="2391095" y="1004172"/>
                  </a:cubicBezTo>
                  <a:cubicBezTo>
                    <a:pt x="2352402" y="1004172"/>
                    <a:pt x="2313708" y="1004172"/>
                    <a:pt x="2275014" y="1004172"/>
                  </a:cubicBezTo>
                  <a:cubicBezTo>
                    <a:pt x="2275014" y="774912"/>
                    <a:pt x="2275014" y="545651"/>
                    <a:pt x="2275014" y="316391"/>
                  </a:cubicBezTo>
                  <a:close/>
                  <a:moveTo>
                    <a:pt x="1115311" y="316391"/>
                  </a:moveTo>
                  <a:cubicBezTo>
                    <a:pt x="1177404" y="316391"/>
                    <a:pt x="1239497" y="316391"/>
                    <a:pt x="1301590" y="316391"/>
                  </a:cubicBezTo>
                  <a:cubicBezTo>
                    <a:pt x="1372180" y="316391"/>
                    <a:pt x="1418195" y="319831"/>
                    <a:pt x="1439633" y="326712"/>
                  </a:cubicBezTo>
                  <a:cubicBezTo>
                    <a:pt x="1472576" y="337034"/>
                    <a:pt x="1500158" y="359475"/>
                    <a:pt x="1522381" y="394036"/>
                  </a:cubicBezTo>
                  <a:cubicBezTo>
                    <a:pt x="1544604" y="428597"/>
                    <a:pt x="1555715" y="473245"/>
                    <a:pt x="1555715" y="527980"/>
                  </a:cubicBezTo>
                  <a:cubicBezTo>
                    <a:pt x="1555715" y="570204"/>
                    <a:pt x="1549310" y="605703"/>
                    <a:pt x="1536499" y="634478"/>
                  </a:cubicBezTo>
                  <a:cubicBezTo>
                    <a:pt x="1523688" y="663253"/>
                    <a:pt x="1507413" y="685851"/>
                    <a:pt x="1487674" y="702271"/>
                  </a:cubicBezTo>
                  <a:cubicBezTo>
                    <a:pt x="1467935" y="718691"/>
                    <a:pt x="1447869" y="729560"/>
                    <a:pt x="1427476" y="734877"/>
                  </a:cubicBezTo>
                  <a:cubicBezTo>
                    <a:pt x="1399763" y="741445"/>
                    <a:pt x="1359631" y="744730"/>
                    <a:pt x="1307081" y="744730"/>
                  </a:cubicBezTo>
                  <a:cubicBezTo>
                    <a:pt x="1281851" y="744730"/>
                    <a:pt x="1256622" y="744730"/>
                    <a:pt x="1231393" y="744730"/>
                  </a:cubicBezTo>
                  <a:cubicBezTo>
                    <a:pt x="1231393" y="831210"/>
                    <a:pt x="1231393" y="917691"/>
                    <a:pt x="1231393" y="1004172"/>
                  </a:cubicBezTo>
                  <a:cubicBezTo>
                    <a:pt x="1192699" y="1004172"/>
                    <a:pt x="1154005" y="1004172"/>
                    <a:pt x="1115311" y="1004172"/>
                  </a:cubicBezTo>
                  <a:cubicBezTo>
                    <a:pt x="1115311" y="774912"/>
                    <a:pt x="1115311" y="545651"/>
                    <a:pt x="1115311" y="316391"/>
                  </a:cubicBezTo>
                  <a:close/>
                  <a:moveTo>
                    <a:pt x="581082" y="316391"/>
                  </a:moveTo>
                  <a:cubicBezTo>
                    <a:pt x="723178" y="316391"/>
                    <a:pt x="865274" y="316391"/>
                    <a:pt x="1007369" y="316391"/>
                  </a:cubicBezTo>
                  <a:cubicBezTo>
                    <a:pt x="1007369" y="355174"/>
                    <a:pt x="1007369" y="393958"/>
                    <a:pt x="1007369" y="432741"/>
                  </a:cubicBezTo>
                  <a:cubicBezTo>
                    <a:pt x="903967" y="432741"/>
                    <a:pt x="800566" y="432741"/>
                    <a:pt x="697164" y="432741"/>
                  </a:cubicBezTo>
                  <a:cubicBezTo>
                    <a:pt x="697164" y="483566"/>
                    <a:pt x="697164" y="534392"/>
                    <a:pt x="697164" y="585217"/>
                  </a:cubicBezTo>
                  <a:cubicBezTo>
                    <a:pt x="793376" y="585217"/>
                    <a:pt x="889588" y="585217"/>
                    <a:pt x="985800" y="585217"/>
                  </a:cubicBezTo>
                  <a:cubicBezTo>
                    <a:pt x="985800" y="623844"/>
                    <a:pt x="985800" y="662471"/>
                    <a:pt x="985800" y="701098"/>
                  </a:cubicBezTo>
                  <a:cubicBezTo>
                    <a:pt x="889588" y="701098"/>
                    <a:pt x="793376" y="701098"/>
                    <a:pt x="697164" y="701098"/>
                  </a:cubicBezTo>
                  <a:cubicBezTo>
                    <a:pt x="697164" y="763496"/>
                    <a:pt x="697164" y="825893"/>
                    <a:pt x="697164" y="888291"/>
                  </a:cubicBezTo>
                  <a:cubicBezTo>
                    <a:pt x="804226" y="888291"/>
                    <a:pt x="911288" y="888291"/>
                    <a:pt x="1018350" y="888291"/>
                  </a:cubicBezTo>
                  <a:cubicBezTo>
                    <a:pt x="1018350" y="926918"/>
                    <a:pt x="1018350" y="965545"/>
                    <a:pt x="1018350" y="1004172"/>
                  </a:cubicBezTo>
                  <a:cubicBezTo>
                    <a:pt x="872594" y="1004172"/>
                    <a:pt x="726838" y="1004172"/>
                    <a:pt x="581082" y="1004172"/>
                  </a:cubicBezTo>
                  <a:cubicBezTo>
                    <a:pt x="581082" y="774912"/>
                    <a:pt x="581082" y="545651"/>
                    <a:pt x="581082" y="316391"/>
                  </a:cubicBezTo>
                  <a:close/>
                  <a:moveTo>
                    <a:pt x="2" y="316391"/>
                  </a:moveTo>
                  <a:cubicBezTo>
                    <a:pt x="81442" y="316391"/>
                    <a:pt x="162882" y="316391"/>
                    <a:pt x="244322" y="316391"/>
                  </a:cubicBezTo>
                  <a:cubicBezTo>
                    <a:pt x="305762" y="316391"/>
                    <a:pt x="350404" y="322568"/>
                    <a:pt x="378248" y="334922"/>
                  </a:cubicBezTo>
                  <a:cubicBezTo>
                    <a:pt x="406091" y="347277"/>
                    <a:pt x="428380" y="369249"/>
                    <a:pt x="445112" y="400839"/>
                  </a:cubicBezTo>
                  <a:cubicBezTo>
                    <a:pt x="461845" y="432428"/>
                    <a:pt x="470211" y="468553"/>
                    <a:pt x="470211" y="509213"/>
                  </a:cubicBezTo>
                  <a:cubicBezTo>
                    <a:pt x="470211" y="560821"/>
                    <a:pt x="457531" y="603436"/>
                    <a:pt x="432171" y="637058"/>
                  </a:cubicBezTo>
                  <a:cubicBezTo>
                    <a:pt x="406810" y="670681"/>
                    <a:pt x="368901" y="691871"/>
                    <a:pt x="318442" y="700629"/>
                  </a:cubicBezTo>
                  <a:cubicBezTo>
                    <a:pt x="343541" y="718144"/>
                    <a:pt x="364260" y="737379"/>
                    <a:pt x="380601" y="758335"/>
                  </a:cubicBezTo>
                  <a:cubicBezTo>
                    <a:pt x="396941" y="779291"/>
                    <a:pt x="418968" y="816510"/>
                    <a:pt x="446681" y="869994"/>
                  </a:cubicBezTo>
                  <a:cubicBezTo>
                    <a:pt x="470080" y="914720"/>
                    <a:pt x="493480" y="959446"/>
                    <a:pt x="516879" y="1004172"/>
                  </a:cubicBezTo>
                  <a:cubicBezTo>
                    <a:pt x="470603" y="1004172"/>
                    <a:pt x="424327" y="1004172"/>
                    <a:pt x="378051" y="1004172"/>
                  </a:cubicBezTo>
                  <a:cubicBezTo>
                    <a:pt x="350077" y="954285"/>
                    <a:pt x="322102" y="904399"/>
                    <a:pt x="294128" y="854512"/>
                  </a:cubicBezTo>
                  <a:cubicBezTo>
                    <a:pt x="264323" y="801028"/>
                    <a:pt x="243930" y="767327"/>
                    <a:pt x="232949" y="753409"/>
                  </a:cubicBezTo>
                  <a:cubicBezTo>
                    <a:pt x="221969" y="739491"/>
                    <a:pt x="210334" y="729951"/>
                    <a:pt x="198047" y="724790"/>
                  </a:cubicBezTo>
                  <a:cubicBezTo>
                    <a:pt x="185759" y="719630"/>
                    <a:pt x="166281" y="717049"/>
                    <a:pt x="139614" y="717049"/>
                  </a:cubicBezTo>
                  <a:cubicBezTo>
                    <a:pt x="131770" y="717049"/>
                    <a:pt x="123927" y="717049"/>
                    <a:pt x="116084" y="717049"/>
                  </a:cubicBezTo>
                  <a:cubicBezTo>
                    <a:pt x="116084" y="812757"/>
                    <a:pt x="116084" y="908465"/>
                    <a:pt x="116084" y="1004172"/>
                  </a:cubicBezTo>
                  <a:cubicBezTo>
                    <a:pt x="77390" y="1004172"/>
                    <a:pt x="38696" y="1004172"/>
                    <a:pt x="2" y="1004172"/>
                  </a:cubicBezTo>
                  <a:cubicBezTo>
                    <a:pt x="2" y="774912"/>
                    <a:pt x="2" y="545651"/>
                    <a:pt x="2" y="316391"/>
                  </a:cubicBezTo>
                  <a:close/>
                  <a:moveTo>
                    <a:pt x="1904055" y="304662"/>
                  </a:moveTo>
                  <a:cubicBezTo>
                    <a:pt x="1988763" y="304662"/>
                    <a:pt x="2056543" y="336095"/>
                    <a:pt x="2107394" y="398962"/>
                  </a:cubicBezTo>
                  <a:cubicBezTo>
                    <a:pt x="2158245" y="461829"/>
                    <a:pt x="2183671" y="549248"/>
                    <a:pt x="2183671" y="661220"/>
                  </a:cubicBezTo>
                  <a:cubicBezTo>
                    <a:pt x="2183671" y="772253"/>
                    <a:pt x="2158441" y="859125"/>
                    <a:pt x="2107982" y="921836"/>
                  </a:cubicBezTo>
                  <a:cubicBezTo>
                    <a:pt x="2057524" y="984546"/>
                    <a:pt x="1990071" y="1015901"/>
                    <a:pt x="1905624" y="1015901"/>
                  </a:cubicBezTo>
                  <a:cubicBezTo>
                    <a:pt x="1820131" y="1015901"/>
                    <a:pt x="1752156" y="984702"/>
                    <a:pt x="1701697" y="922305"/>
                  </a:cubicBezTo>
                  <a:cubicBezTo>
                    <a:pt x="1651238" y="859907"/>
                    <a:pt x="1626009" y="773974"/>
                    <a:pt x="1626009" y="664504"/>
                  </a:cubicBezTo>
                  <a:cubicBezTo>
                    <a:pt x="1626009" y="594444"/>
                    <a:pt x="1634767" y="535643"/>
                    <a:pt x="1652284" y="488101"/>
                  </a:cubicBezTo>
                  <a:cubicBezTo>
                    <a:pt x="1665356" y="453071"/>
                    <a:pt x="1683200" y="421638"/>
                    <a:pt x="1705815" y="393801"/>
                  </a:cubicBezTo>
                  <a:cubicBezTo>
                    <a:pt x="1728430" y="365965"/>
                    <a:pt x="1753202" y="345322"/>
                    <a:pt x="1780130" y="331873"/>
                  </a:cubicBezTo>
                  <a:cubicBezTo>
                    <a:pt x="1815949" y="313732"/>
                    <a:pt x="1857257" y="304662"/>
                    <a:pt x="1904055" y="304662"/>
                  </a:cubicBezTo>
                  <a:close/>
                  <a:moveTo>
                    <a:pt x="38256" y="152396"/>
                  </a:moveTo>
                  <a:cubicBezTo>
                    <a:pt x="38256" y="183849"/>
                    <a:pt x="38256" y="215302"/>
                    <a:pt x="38256" y="246755"/>
                  </a:cubicBezTo>
                  <a:cubicBezTo>
                    <a:pt x="62248" y="246755"/>
                    <a:pt x="86241" y="246755"/>
                    <a:pt x="110233" y="246755"/>
                  </a:cubicBezTo>
                  <a:cubicBezTo>
                    <a:pt x="122591" y="246755"/>
                    <a:pt x="131267" y="246318"/>
                    <a:pt x="136263" y="245444"/>
                  </a:cubicBezTo>
                  <a:cubicBezTo>
                    <a:pt x="145071" y="243946"/>
                    <a:pt x="152433" y="241450"/>
                    <a:pt x="158349" y="237955"/>
                  </a:cubicBezTo>
                  <a:cubicBezTo>
                    <a:pt x="164265" y="234460"/>
                    <a:pt x="169129" y="229374"/>
                    <a:pt x="172942" y="222697"/>
                  </a:cubicBezTo>
                  <a:cubicBezTo>
                    <a:pt x="176754" y="216019"/>
                    <a:pt x="178660" y="208312"/>
                    <a:pt x="178660" y="199575"/>
                  </a:cubicBezTo>
                  <a:cubicBezTo>
                    <a:pt x="178660" y="189341"/>
                    <a:pt x="175900" y="180448"/>
                    <a:pt x="170378" y="172897"/>
                  </a:cubicBezTo>
                  <a:cubicBezTo>
                    <a:pt x="164857" y="165345"/>
                    <a:pt x="157199" y="160041"/>
                    <a:pt x="147405" y="156983"/>
                  </a:cubicBezTo>
                  <a:cubicBezTo>
                    <a:pt x="137611" y="153925"/>
                    <a:pt x="123511" y="152396"/>
                    <a:pt x="105106" y="152396"/>
                  </a:cubicBezTo>
                  <a:cubicBezTo>
                    <a:pt x="82823" y="152396"/>
                    <a:pt x="60539" y="152396"/>
                    <a:pt x="38256" y="152396"/>
                  </a:cubicBezTo>
                  <a:close/>
                  <a:moveTo>
                    <a:pt x="38256" y="37069"/>
                  </a:moveTo>
                  <a:cubicBezTo>
                    <a:pt x="38256" y="64715"/>
                    <a:pt x="38256" y="92361"/>
                    <a:pt x="38256" y="120007"/>
                  </a:cubicBezTo>
                  <a:cubicBezTo>
                    <a:pt x="59093" y="120007"/>
                    <a:pt x="79930" y="120007"/>
                    <a:pt x="100768" y="120007"/>
                  </a:cubicBezTo>
                  <a:cubicBezTo>
                    <a:pt x="117727" y="120007"/>
                    <a:pt x="129887" y="118946"/>
                    <a:pt x="137249" y="116825"/>
                  </a:cubicBezTo>
                  <a:cubicBezTo>
                    <a:pt x="146977" y="114079"/>
                    <a:pt x="154307" y="109523"/>
                    <a:pt x="159237" y="103158"/>
                  </a:cubicBezTo>
                  <a:cubicBezTo>
                    <a:pt x="164166" y="96792"/>
                    <a:pt x="166631" y="88804"/>
                    <a:pt x="166631" y="79194"/>
                  </a:cubicBezTo>
                  <a:cubicBezTo>
                    <a:pt x="166631" y="70082"/>
                    <a:pt x="164331" y="62063"/>
                    <a:pt x="159730" y="55136"/>
                  </a:cubicBezTo>
                  <a:cubicBezTo>
                    <a:pt x="155128" y="48209"/>
                    <a:pt x="148555" y="43466"/>
                    <a:pt x="140010" y="40907"/>
                  </a:cubicBezTo>
                  <a:cubicBezTo>
                    <a:pt x="131465" y="38349"/>
                    <a:pt x="116806" y="37069"/>
                    <a:pt x="96035" y="37069"/>
                  </a:cubicBezTo>
                  <a:cubicBezTo>
                    <a:pt x="76775" y="37069"/>
                    <a:pt x="57516" y="37069"/>
                    <a:pt x="38256" y="37069"/>
                  </a:cubicBezTo>
                  <a:close/>
                  <a:moveTo>
                    <a:pt x="1235874" y="4680"/>
                  </a:moveTo>
                  <a:cubicBezTo>
                    <a:pt x="1305550" y="4680"/>
                    <a:pt x="1375227" y="4680"/>
                    <a:pt x="1444903" y="4680"/>
                  </a:cubicBezTo>
                  <a:cubicBezTo>
                    <a:pt x="1444903" y="15477"/>
                    <a:pt x="1444903" y="26273"/>
                    <a:pt x="1444903" y="37069"/>
                  </a:cubicBezTo>
                  <a:cubicBezTo>
                    <a:pt x="1387979" y="37069"/>
                    <a:pt x="1331054" y="37069"/>
                    <a:pt x="1274130" y="37069"/>
                  </a:cubicBezTo>
                  <a:cubicBezTo>
                    <a:pt x="1274130" y="65090"/>
                    <a:pt x="1274130" y="93110"/>
                    <a:pt x="1274130" y="121131"/>
                  </a:cubicBezTo>
                  <a:cubicBezTo>
                    <a:pt x="1327439" y="121131"/>
                    <a:pt x="1380748" y="121131"/>
                    <a:pt x="1434057" y="121131"/>
                  </a:cubicBezTo>
                  <a:cubicBezTo>
                    <a:pt x="1434057" y="131864"/>
                    <a:pt x="1434057" y="142598"/>
                    <a:pt x="1434057" y="153332"/>
                  </a:cubicBezTo>
                  <a:cubicBezTo>
                    <a:pt x="1380748" y="153332"/>
                    <a:pt x="1327439" y="153332"/>
                    <a:pt x="1274130" y="153332"/>
                  </a:cubicBezTo>
                  <a:cubicBezTo>
                    <a:pt x="1274130" y="184473"/>
                    <a:pt x="1274130" y="215614"/>
                    <a:pt x="1274130" y="246755"/>
                  </a:cubicBezTo>
                  <a:cubicBezTo>
                    <a:pt x="1333289" y="246755"/>
                    <a:pt x="1392448" y="246755"/>
                    <a:pt x="1451607" y="246755"/>
                  </a:cubicBezTo>
                  <a:cubicBezTo>
                    <a:pt x="1451607" y="257551"/>
                    <a:pt x="1451607" y="268347"/>
                    <a:pt x="1451607" y="279143"/>
                  </a:cubicBezTo>
                  <a:cubicBezTo>
                    <a:pt x="1379696" y="279143"/>
                    <a:pt x="1307785" y="279143"/>
                    <a:pt x="1235874" y="279143"/>
                  </a:cubicBezTo>
                  <a:cubicBezTo>
                    <a:pt x="1235874" y="187656"/>
                    <a:pt x="1235874" y="96168"/>
                    <a:pt x="1235874" y="4680"/>
                  </a:cubicBezTo>
                  <a:close/>
                  <a:moveTo>
                    <a:pt x="942304" y="4680"/>
                  </a:moveTo>
                  <a:cubicBezTo>
                    <a:pt x="955385" y="4680"/>
                    <a:pt x="968465" y="4680"/>
                    <a:pt x="981546" y="4680"/>
                  </a:cubicBezTo>
                  <a:cubicBezTo>
                    <a:pt x="1032160" y="76510"/>
                    <a:pt x="1082774" y="148340"/>
                    <a:pt x="1133388" y="220169"/>
                  </a:cubicBezTo>
                  <a:cubicBezTo>
                    <a:pt x="1133388" y="148340"/>
                    <a:pt x="1133388" y="76510"/>
                    <a:pt x="1133388" y="4680"/>
                  </a:cubicBezTo>
                  <a:cubicBezTo>
                    <a:pt x="1145614" y="4680"/>
                    <a:pt x="1157840" y="4680"/>
                    <a:pt x="1170066" y="4680"/>
                  </a:cubicBezTo>
                  <a:cubicBezTo>
                    <a:pt x="1170066" y="96168"/>
                    <a:pt x="1170066" y="187656"/>
                    <a:pt x="1170066" y="279143"/>
                  </a:cubicBezTo>
                  <a:cubicBezTo>
                    <a:pt x="1156986" y="279143"/>
                    <a:pt x="1143905" y="279143"/>
                    <a:pt x="1130824" y="279143"/>
                  </a:cubicBezTo>
                  <a:cubicBezTo>
                    <a:pt x="1080210" y="207251"/>
                    <a:pt x="1029596" y="135359"/>
                    <a:pt x="978982" y="63467"/>
                  </a:cubicBezTo>
                  <a:cubicBezTo>
                    <a:pt x="978982" y="135359"/>
                    <a:pt x="978982" y="207251"/>
                    <a:pt x="978982" y="279143"/>
                  </a:cubicBezTo>
                  <a:cubicBezTo>
                    <a:pt x="966756" y="279143"/>
                    <a:pt x="954530" y="279143"/>
                    <a:pt x="942304" y="279143"/>
                  </a:cubicBezTo>
                  <a:cubicBezTo>
                    <a:pt x="942304" y="187656"/>
                    <a:pt x="942304" y="96168"/>
                    <a:pt x="942304" y="4680"/>
                  </a:cubicBezTo>
                  <a:close/>
                  <a:moveTo>
                    <a:pt x="837733" y="4680"/>
                  </a:moveTo>
                  <a:cubicBezTo>
                    <a:pt x="850485" y="4680"/>
                    <a:pt x="863237" y="4680"/>
                    <a:pt x="875990" y="4680"/>
                  </a:cubicBezTo>
                  <a:cubicBezTo>
                    <a:pt x="875990" y="96168"/>
                    <a:pt x="875990" y="187656"/>
                    <a:pt x="875990" y="279143"/>
                  </a:cubicBezTo>
                  <a:cubicBezTo>
                    <a:pt x="863237" y="279143"/>
                    <a:pt x="850485" y="279143"/>
                    <a:pt x="837733" y="279143"/>
                  </a:cubicBezTo>
                  <a:cubicBezTo>
                    <a:pt x="837733" y="187656"/>
                    <a:pt x="837733" y="96168"/>
                    <a:pt x="837733" y="4680"/>
                  </a:cubicBezTo>
                  <a:close/>
                  <a:moveTo>
                    <a:pt x="270800" y="4680"/>
                  </a:moveTo>
                  <a:cubicBezTo>
                    <a:pt x="283552" y="4680"/>
                    <a:pt x="296304" y="4680"/>
                    <a:pt x="309056" y="4680"/>
                  </a:cubicBezTo>
                  <a:cubicBezTo>
                    <a:pt x="309056" y="57476"/>
                    <a:pt x="309056" y="110272"/>
                    <a:pt x="309056" y="163068"/>
                  </a:cubicBezTo>
                  <a:cubicBezTo>
                    <a:pt x="309056" y="186907"/>
                    <a:pt x="311389" y="204474"/>
                    <a:pt x="316056" y="215770"/>
                  </a:cubicBezTo>
                  <a:cubicBezTo>
                    <a:pt x="320723" y="227065"/>
                    <a:pt x="328743" y="235771"/>
                    <a:pt x="340114" y="241887"/>
                  </a:cubicBezTo>
                  <a:cubicBezTo>
                    <a:pt x="351486" y="248003"/>
                    <a:pt x="365388" y="251061"/>
                    <a:pt x="381822" y="251061"/>
                  </a:cubicBezTo>
                  <a:cubicBezTo>
                    <a:pt x="409955" y="251061"/>
                    <a:pt x="430003" y="245007"/>
                    <a:pt x="441967" y="232900"/>
                  </a:cubicBezTo>
                  <a:cubicBezTo>
                    <a:pt x="453930" y="220793"/>
                    <a:pt x="459911" y="197516"/>
                    <a:pt x="459911" y="163068"/>
                  </a:cubicBezTo>
                  <a:cubicBezTo>
                    <a:pt x="459911" y="110272"/>
                    <a:pt x="459911" y="57476"/>
                    <a:pt x="459911" y="4680"/>
                  </a:cubicBezTo>
                  <a:cubicBezTo>
                    <a:pt x="472664" y="4680"/>
                    <a:pt x="485416" y="4680"/>
                    <a:pt x="498168" y="4680"/>
                  </a:cubicBezTo>
                  <a:cubicBezTo>
                    <a:pt x="498168" y="57539"/>
                    <a:pt x="498168" y="110397"/>
                    <a:pt x="498168" y="163255"/>
                  </a:cubicBezTo>
                  <a:cubicBezTo>
                    <a:pt x="498168" y="190838"/>
                    <a:pt x="494881" y="212743"/>
                    <a:pt x="488308" y="228969"/>
                  </a:cubicBezTo>
                  <a:cubicBezTo>
                    <a:pt x="481735" y="245194"/>
                    <a:pt x="469870" y="258393"/>
                    <a:pt x="452714" y="268566"/>
                  </a:cubicBezTo>
                  <a:cubicBezTo>
                    <a:pt x="435558" y="278738"/>
                    <a:pt x="413044" y="283824"/>
                    <a:pt x="385174" y="283824"/>
                  </a:cubicBezTo>
                  <a:cubicBezTo>
                    <a:pt x="358092" y="283824"/>
                    <a:pt x="335940" y="279393"/>
                    <a:pt x="318719" y="270531"/>
                  </a:cubicBezTo>
                  <a:cubicBezTo>
                    <a:pt x="301497" y="261670"/>
                    <a:pt x="289205" y="248845"/>
                    <a:pt x="281843" y="232058"/>
                  </a:cubicBezTo>
                  <a:cubicBezTo>
                    <a:pt x="274481" y="215271"/>
                    <a:pt x="270800" y="192336"/>
                    <a:pt x="270800" y="163255"/>
                  </a:cubicBezTo>
                  <a:cubicBezTo>
                    <a:pt x="270800" y="110397"/>
                    <a:pt x="270800" y="57539"/>
                    <a:pt x="270800" y="4680"/>
                  </a:cubicBezTo>
                  <a:close/>
                  <a:moveTo>
                    <a:pt x="0" y="4680"/>
                  </a:moveTo>
                  <a:cubicBezTo>
                    <a:pt x="36153" y="4680"/>
                    <a:pt x="72305" y="4680"/>
                    <a:pt x="108458" y="4680"/>
                  </a:cubicBezTo>
                  <a:cubicBezTo>
                    <a:pt x="130544" y="4680"/>
                    <a:pt x="148259" y="7457"/>
                    <a:pt x="161603" y="13012"/>
                  </a:cubicBezTo>
                  <a:cubicBezTo>
                    <a:pt x="174947" y="18566"/>
                    <a:pt x="185398" y="27115"/>
                    <a:pt x="192957" y="38661"/>
                  </a:cubicBezTo>
                  <a:cubicBezTo>
                    <a:pt x="200516" y="50206"/>
                    <a:pt x="204296" y="62281"/>
                    <a:pt x="204296" y="74887"/>
                  </a:cubicBezTo>
                  <a:cubicBezTo>
                    <a:pt x="204296" y="86620"/>
                    <a:pt x="200944" y="97666"/>
                    <a:pt x="194239" y="108025"/>
                  </a:cubicBezTo>
                  <a:cubicBezTo>
                    <a:pt x="187534" y="118385"/>
                    <a:pt x="177412" y="126747"/>
                    <a:pt x="163871" y="133113"/>
                  </a:cubicBezTo>
                  <a:cubicBezTo>
                    <a:pt x="181355" y="137980"/>
                    <a:pt x="194798" y="146280"/>
                    <a:pt x="204197" y="158013"/>
                  </a:cubicBezTo>
                  <a:cubicBezTo>
                    <a:pt x="213597" y="169745"/>
                    <a:pt x="218297" y="183599"/>
                    <a:pt x="218297" y="199575"/>
                  </a:cubicBezTo>
                  <a:cubicBezTo>
                    <a:pt x="218297" y="212431"/>
                    <a:pt x="215438" y="224382"/>
                    <a:pt x="209719" y="235428"/>
                  </a:cubicBezTo>
                  <a:cubicBezTo>
                    <a:pt x="204000" y="246474"/>
                    <a:pt x="196934" y="254992"/>
                    <a:pt x="188520" y="260983"/>
                  </a:cubicBezTo>
                  <a:cubicBezTo>
                    <a:pt x="180107" y="266974"/>
                    <a:pt x="169556" y="271499"/>
                    <a:pt x="156870" y="274557"/>
                  </a:cubicBezTo>
                  <a:cubicBezTo>
                    <a:pt x="144184" y="277614"/>
                    <a:pt x="128638" y="279143"/>
                    <a:pt x="110233" y="279143"/>
                  </a:cubicBezTo>
                  <a:cubicBezTo>
                    <a:pt x="73489" y="279143"/>
                    <a:pt x="36744" y="279143"/>
                    <a:pt x="0" y="279143"/>
                  </a:cubicBezTo>
                  <a:cubicBezTo>
                    <a:pt x="0" y="187656"/>
                    <a:pt x="0" y="96168"/>
                    <a:pt x="0" y="4680"/>
                  </a:cubicBezTo>
                  <a:close/>
                  <a:moveTo>
                    <a:pt x="3559195" y="0"/>
                  </a:moveTo>
                  <a:lnTo>
                    <a:pt x="3605825" y="0"/>
                  </a:lnTo>
                  <a:lnTo>
                    <a:pt x="3605825" y="147443"/>
                  </a:lnTo>
                  <a:lnTo>
                    <a:pt x="3753268" y="147443"/>
                  </a:lnTo>
                  <a:lnTo>
                    <a:pt x="3753268" y="194073"/>
                  </a:lnTo>
                  <a:lnTo>
                    <a:pt x="3605825" y="194073"/>
                  </a:lnTo>
                  <a:lnTo>
                    <a:pt x="3605825" y="341516"/>
                  </a:lnTo>
                  <a:lnTo>
                    <a:pt x="3559195" y="341516"/>
                  </a:lnTo>
                  <a:lnTo>
                    <a:pt x="3559195" y="194073"/>
                  </a:lnTo>
                  <a:lnTo>
                    <a:pt x="3411752" y="194073"/>
                  </a:lnTo>
                  <a:lnTo>
                    <a:pt x="3411752" y="147443"/>
                  </a:lnTo>
                  <a:lnTo>
                    <a:pt x="3559195" y="147443"/>
                  </a:lnTo>
                  <a:close/>
                  <a:moveTo>
                    <a:pt x="1872128" y="0"/>
                  </a:moveTo>
                  <a:cubicBezTo>
                    <a:pt x="1893557" y="0"/>
                    <a:pt x="1912455" y="3276"/>
                    <a:pt x="1928822" y="9829"/>
                  </a:cubicBezTo>
                  <a:cubicBezTo>
                    <a:pt x="1945189" y="16382"/>
                    <a:pt x="1957777" y="26023"/>
                    <a:pt x="1966585" y="38754"/>
                  </a:cubicBezTo>
                  <a:cubicBezTo>
                    <a:pt x="1975394" y="51485"/>
                    <a:pt x="1980126" y="65901"/>
                    <a:pt x="1980783" y="82002"/>
                  </a:cubicBezTo>
                  <a:cubicBezTo>
                    <a:pt x="1968557" y="82875"/>
                    <a:pt x="1956331" y="83749"/>
                    <a:pt x="1944105" y="84623"/>
                  </a:cubicBezTo>
                  <a:cubicBezTo>
                    <a:pt x="1942133" y="67274"/>
                    <a:pt x="1935461" y="54169"/>
                    <a:pt x="1924089" y="45307"/>
                  </a:cubicBezTo>
                  <a:cubicBezTo>
                    <a:pt x="1912717" y="36445"/>
                    <a:pt x="1895923" y="32014"/>
                    <a:pt x="1873705" y="32014"/>
                  </a:cubicBezTo>
                  <a:cubicBezTo>
                    <a:pt x="1850568" y="32014"/>
                    <a:pt x="1833707" y="36040"/>
                    <a:pt x="1823124" y="44090"/>
                  </a:cubicBezTo>
                  <a:cubicBezTo>
                    <a:pt x="1812541" y="52140"/>
                    <a:pt x="1807250" y="61845"/>
                    <a:pt x="1807250" y="73203"/>
                  </a:cubicBezTo>
                  <a:cubicBezTo>
                    <a:pt x="1807250" y="83063"/>
                    <a:pt x="1810997" y="91176"/>
                    <a:pt x="1818490" y="97541"/>
                  </a:cubicBezTo>
                  <a:cubicBezTo>
                    <a:pt x="1825852" y="103906"/>
                    <a:pt x="1845079" y="110428"/>
                    <a:pt x="1876170" y="117105"/>
                  </a:cubicBezTo>
                  <a:cubicBezTo>
                    <a:pt x="1907262" y="123783"/>
                    <a:pt x="1928592" y="129618"/>
                    <a:pt x="1940161" y="134610"/>
                  </a:cubicBezTo>
                  <a:cubicBezTo>
                    <a:pt x="1956988" y="141974"/>
                    <a:pt x="1969412" y="151304"/>
                    <a:pt x="1977431" y="162600"/>
                  </a:cubicBezTo>
                  <a:cubicBezTo>
                    <a:pt x="1985451" y="173895"/>
                    <a:pt x="1989460" y="186907"/>
                    <a:pt x="1989460" y="201635"/>
                  </a:cubicBezTo>
                  <a:cubicBezTo>
                    <a:pt x="1989460" y="216238"/>
                    <a:pt x="1985056" y="229998"/>
                    <a:pt x="1976248" y="242917"/>
                  </a:cubicBezTo>
                  <a:cubicBezTo>
                    <a:pt x="1967440" y="255835"/>
                    <a:pt x="1954786" y="265882"/>
                    <a:pt x="1938287" y="273059"/>
                  </a:cubicBezTo>
                  <a:cubicBezTo>
                    <a:pt x="1921789" y="280235"/>
                    <a:pt x="1903219" y="283824"/>
                    <a:pt x="1882579" y="283824"/>
                  </a:cubicBezTo>
                  <a:cubicBezTo>
                    <a:pt x="1856418" y="283824"/>
                    <a:pt x="1834496" y="280204"/>
                    <a:pt x="1816814" y="272965"/>
                  </a:cubicBezTo>
                  <a:cubicBezTo>
                    <a:pt x="1799132" y="265726"/>
                    <a:pt x="1785263" y="254836"/>
                    <a:pt x="1775205" y="240295"/>
                  </a:cubicBezTo>
                  <a:cubicBezTo>
                    <a:pt x="1765149" y="225755"/>
                    <a:pt x="1759857" y="209311"/>
                    <a:pt x="1759331" y="190963"/>
                  </a:cubicBezTo>
                  <a:cubicBezTo>
                    <a:pt x="1771360" y="189965"/>
                    <a:pt x="1783389" y="188966"/>
                    <a:pt x="1795418" y="187968"/>
                  </a:cubicBezTo>
                  <a:cubicBezTo>
                    <a:pt x="1797127" y="201697"/>
                    <a:pt x="1801104" y="212961"/>
                    <a:pt x="1807349" y="221761"/>
                  </a:cubicBezTo>
                  <a:cubicBezTo>
                    <a:pt x="1813593" y="230560"/>
                    <a:pt x="1823289" y="237674"/>
                    <a:pt x="1836435" y="243104"/>
                  </a:cubicBezTo>
                  <a:cubicBezTo>
                    <a:pt x="1849582" y="248533"/>
                    <a:pt x="1864372" y="251248"/>
                    <a:pt x="1880805" y="251248"/>
                  </a:cubicBezTo>
                  <a:cubicBezTo>
                    <a:pt x="1895397" y="251248"/>
                    <a:pt x="1908281" y="249188"/>
                    <a:pt x="1919455" y="245070"/>
                  </a:cubicBezTo>
                  <a:cubicBezTo>
                    <a:pt x="1930630" y="240951"/>
                    <a:pt x="1938945" y="235303"/>
                    <a:pt x="1944401" y="228126"/>
                  </a:cubicBezTo>
                  <a:cubicBezTo>
                    <a:pt x="1949857" y="220949"/>
                    <a:pt x="1952584" y="213117"/>
                    <a:pt x="1952584" y="204630"/>
                  </a:cubicBezTo>
                  <a:cubicBezTo>
                    <a:pt x="1952584" y="196018"/>
                    <a:pt x="1949955" y="188498"/>
                    <a:pt x="1944696" y="182070"/>
                  </a:cubicBezTo>
                  <a:cubicBezTo>
                    <a:pt x="1939438" y="175642"/>
                    <a:pt x="1930761" y="170244"/>
                    <a:pt x="1918666" y="165876"/>
                  </a:cubicBezTo>
                  <a:cubicBezTo>
                    <a:pt x="1910910" y="163005"/>
                    <a:pt x="1893754" y="158543"/>
                    <a:pt x="1867198" y="152490"/>
                  </a:cubicBezTo>
                  <a:cubicBezTo>
                    <a:pt x="1840642" y="146436"/>
                    <a:pt x="1822040" y="140726"/>
                    <a:pt x="1811391" y="135359"/>
                  </a:cubicBezTo>
                  <a:cubicBezTo>
                    <a:pt x="1797587" y="128494"/>
                    <a:pt x="1787300" y="119976"/>
                    <a:pt x="1780530" y="109804"/>
                  </a:cubicBezTo>
                  <a:cubicBezTo>
                    <a:pt x="1773759" y="99632"/>
                    <a:pt x="1770374" y="88242"/>
                    <a:pt x="1770374" y="75636"/>
                  </a:cubicBezTo>
                  <a:cubicBezTo>
                    <a:pt x="1770374" y="61782"/>
                    <a:pt x="1774515" y="48833"/>
                    <a:pt x="1782798" y="36788"/>
                  </a:cubicBezTo>
                  <a:cubicBezTo>
                    <a:pt x="1791080" y="24744"/>
                    <a:pt x="1803175" y="15601"/>
                    <a:pt x="1819082" y="9361"/>
                  </a:cubicBezTo>
                  <a:cubicBezTo>
                    <a:pt x="1834989" y="3120"/>
                    <a:pt x="1852671" y="0"/>
                    <a:pt x="1872128" y="0"/>
                  </a:cubicBezTo>
                  <a:close/>
                  <a:moveTo>
                    <a:pt x="1603497" y="0"/>
                  </a:moveTo>
                  <a:cubicBezTo>
                    <a:pt x="1624926" y="0"/>
                    <a:pt x="1643824" y="3276"/>
                    <a:pt x="1660191" y="9829"/>
                  </a:cubicBezTo>
                  <a:cubicBezTo>
                    <a:pt x="1676559" y="16382"/>
                    <a:pt x="1689147" y="26023"/>
                    <a:pt x="1697955" y="38754"/>
                  </a:cubicBezTo>
                  <a:cubicBezTo>
                    <a:pt x="1706763" y="51485"/>
                    <a:pt x="1711495" y="65901"/>
                    <a:pt x="1712153" y="82002"/>
                  </a:cubicBezTo>
                  <a:cubicBezTo>
                    <a:pt x="1699927" y="82875"/>
                    <a:pt x="1687701" y="83749"/>
                    <a:pt x="1675474" y="84623"/>
                  </a:cubicBezTo>
                  <a:cubicBezTo>
                    <a:pt x="1673502" y="67274"/>
                    <a:pt x="1666830" y="54169"/>
                    <a:pt x="1655459" y="45307"/>
                  </a:cubicBezTo>
                  <a:cubicBezTo>
                    <a:pt x="1644087" y="36445"/>
                    <a:pt x="1627292" y="32014"/>
                    <a:pt x="1605075" y="32014"/>
                  </a:cubicBezTo>
                  <a:cubicBezTo>
                    <a:pt x="1581937" y="32014"/>
                    <a:pt x="1565077" y="36040"/>
                    <a:pt x="1554494" y="44090"/>
                  </a:cubicBezTo>
                  <a:cubicBezTo>
                    <a:pt x="1543911" y="52140"/>
                    <a:pt x="1538620" y="61845"/>
                    <a:pt x="1538620" y="73203"/>
                  </a:cubicBezTo>
                  <a:cubicBezTo>
                    <a:pt x="1538620" y="83063"/>
                    <a:pt x="1542366" y="91176"/>
                    <a:pt x="1549860" y="97541"/>
                  </a:cubicBezTo>
                  <a:cubicBezTo>
                    <a:pt x="1557222" y="103906"/>
                    <a:pt x="1576448" y="110428"/>
                    <a:pt x="1607540" y="117105"/>
                  </a:cubicBezTo>
                  <a:cubicBezTo>
                    <a:pt x="1638631" y="123783"/>
                    <a:pt x="1659962" y="129618"/>
                    <a:pt x="1671530" y="134610"/>
                  </a:cubicBezTo>
                  <a:cubicBezTo>
                    <a:pt x="1688358" y="141974"/>
                    <a:pt x="1700781" y="151304"/>
                    <a:pt x="1708801" y="162600"/>
                  </a:cubicBezTo>
                  <a:cubicBezTo>
                    <a:pt x="1716820" y="173895"/>
                    <a:pt x="1720830" y="186907"/>
                    <a:pt x="1720830" y="201635"/>
                  </a:cubicBezTo>
                  <a:cubicBezTo>
                    <a:pt x="1720830" y="216238"/>
                    <a:pt x="1716426" y="229998"/>
                    <a:pt x="1707617" y="242917"/>
                  </a:cubicBezTo>
                  <a:cubicBezTo>
                    <a:pt x="1698809" y="255835"/>
                    <a:pt x="1686156" y="265882"/>
                    <a:pt x="1669657" y="273059"/>
                  </a:cubicBezTo>
                  <a:cubicBezTo>
                    <a:pt x="1653158" y="280235"/>
                    <a:pt x="1634589" y="283824"/>
                    <a:pt x="1613949" y="283824"/>
                  </a:cubicBezTo>
                  <a:cubicBezTo>
                    <a:pt x="1587787" y="283824"/>
                    <a:pt x="1565866" y="280204"/>
                    <a:pt x="1548184" y="272965"/>
                  </a:cubicBezTo>
                  <a:cubicBezTo>
                    <a:pt x="1530502" y="265726"/>
                    <a:pt x="1516632" y="254836"/>
                    <a:pt x="1506575" y="240295"/>
                  </a:cubicBezTo>
                  <a:cubicBezTo>
                    <a:pt x="1496518" y="225755"/>
                    <a:pt x="1491227" y="209311"/>
                    <a:pt x="1490701" y="190963"/>
                  </a:cubicBezTo>
                  <a:cubicBezTo>
                    <a:pt x="1502730" y="189965"/>
                    <a:pt x="1514759" y="188966"/>
                    <a:pt x="1526788" y="187968"/>
                  </a:cubicBezTo>
                  <a:cubicBezTo>
                    <a:pt x="1528497" y="201697"/>
                    <a:pt x="1532474" y="212961"/>
                    <a:pt x="1538718" y="221761"/>
                  </a:cubicBezTo>
                  <a:cubicBezTo>
                    <a:pt x="1544963" y="230560"/>
                    <a:pt x="1554658" y="237674"/>
                    <a:pt x="1567805" y="243104"/>
                  </a:cubicBezTo>
                  <a:cubicBezTo>
                    <a:pt x="1580951" y="248533"/>
                    <a:pt x="1595741" y="251248"/>
                    <a:pt x="1612174" y="251248"/>
                  </a:cubicBezTo>
                  <a:cubicBezTo>
                    <a:pt x="1626767" y="251248"/>
                    <a:pt x="1639650" y="249188"/>
                    <a:pt x="1650825" y="245070"/>
                  </a:cubicBezTo>
                  <a:cubicBezTo>
                    <a:pt x="1661999" y="240951"/>
                    <a:pt x="1670314" y="235303"/>
                    <a:pt x="1675770" y="228126"/>
                  </a:cubicBezTo>
                  <a:cubicBezTo>
                    <a:pt x="1681226" y="220949"/>
                    <a:pt x="1683954" y="213117"/>
                    <a:pt x="1683954" y="204630"/>
                  </a:cubicBezTo>
                  <a:cubicBezTo>
                    <a:pt x="1683954" y="196018"/>
                    <a:pt x="1681324" y="188498"/>
                    <a:pt x="1676066" y="182070"/>
                  </a:cubicBezTo>
                  <a:cubicBezTo>
                    <a:pt x="1670807" y="175642"/>
                    <a:pt x="1662131" y="170244"/>
                    <a:pt x="1650036" y="165876"/>
                  </a:cubicBezTo>
                  <a:cubicBezTo>
                    <a:pt x="1642279" y="163005"/>
                    <a:pt x="1625123" y="158543"/>
                    <a:pt x="1598567" y="152490"/>
                  </a:cubicBezTo>
                  <a:cubicBezTo>
                    <a:pt x="1572012" y="146436"/>
                    <a:pt x="1553409" y="140726"/>
                    <a:pt x="1542761" y="135359"/>
                  </a:cubicBezTo>
                  <a:cubicBezTo>
                    <a:pt x="1528957" y="128494"/>
                    <a:pt x="1518670" y="119976"/>
                    <a:pt x="1511899" y="109804"/>
                  </a:cubicBezTo>
                  <a:cubicBezTo>
                    <a:pt x="1505129" y="99632"/>
                    <a:pt x="1501744" y="88242"/>
                    <a:pt x="1501744" y="75636"/>
                  </a:cubicBezTo>
                  <a:cubicBezTo>
                    <a:pt x="1501744" y="61782"/>
                    <a:pt x="1505885" y="48833"/>
                    <a:pt x="1514167" y="36788"/>
                  </a:cubicBezTo>
                  <a:cubicBezTo>
                    <a:pt x="1522449" y="24744"/>
                    <a:pt x="1534544" y="15601"/>
                    <a:pt x="1550451" y="9361"/>
                  </a:cubicBezTo>
                  <a:cubicBezTo>
                    <a:pt x="1566359" y="3120"/>
                    <a:pt x="1584041" y="0"/>
                    <a:pt x="1603497" y="0"/>
                  </a:cubicBezTo>
                  <a:close/>
                  <a:moveTo>
                    <a:pt x="662377" y="0"/>
                  </a:moveTo>
                  <a:cubicBezTo>
                    <a:pt x="683806" y="0"/>
                    <a:pt x="702704" y="3276"/>
                    <a:pt x="719071" y="9829"/>
                  </a:cubicBezTo>
                  <a:cubicBezTo>
                    <a:pt x="735438" y="16382"/>
                    <a:pt x="748026" y="26023"/>
                    <a:pt x="756834" y="38754"/>
                  </a:cubicBezTo>
                  <a:cubicBezTo>
                    <a:pt x="765642" y="51485"/>
                    <a:pt x="770375" y="65901"/>
                    <a:pt x="771033" y="82002"/>
                  </a:cubicBezTo>
                  <a:cubicBezTo>
                    <a:pt x="758806" y="82875"/>
                    <a:pt x="746580" y="83749"/>
                    <a:pt x="734354" y="84623"/>
                  </a:cubicBezTo>
                  <a:cubicBezTo>
                    <a:pt x="732382" y="67274"/>
                    <a:pt x="725710" y="54169"/>
                    <a:pt x="714338" y="45307"/>
                  </a:cubicBezTo>
                  <a:cubicBezTo>
                    <a:pt x="702967" y="36445"/>
                    <a:pt x="686172" y="32014"/>
                    <a:pt x="663955" y="32014"/>
                  </a:cubicBezTo>
                  <a:cubicBezTo>
                    <a:pt x="640817" y="32014"/>
                    <a:pt x="623956" y="36040"/>
                    <a:pt x="613374" y="44090"/>
                  </a:cubicBezTo>
                  <a:cubicBezTo>
                    <a:pt x="602790" y="52140"/>
                    <a:pt x="597499" y="61845"/>
                    <a:pt x="597499" y="73203"/>
                  </a:cubicBezTo>
                  <a:cubicBezTo>
                    <a:pt x="597499" y="83063"/>
                    <a:pt x="601246" y="91176"/>
                    <a:pt x="608739" y="97541"/>
                  </a:cubicBezTo>
                  <a:cubicBezTo>
                    <a:pt x="616101" y="103906"/>
                    <a:pt x="635328" y="110428"/>
                    <a:pt x="666419" y="117105"/>
                  </a:cubicBezTo>
                  <a:cubicBezTo>
                    <a:pt x="697511" y="123783"/>
                    <a:pt x="718841" y="129618"/>
                    <a:pt x="730410" y="134610"/>
                  </a:cubicBezTo>
                  <a:cubicBezTo>
                    <a:pt x="747238" y="141974"/>
                    <a:pt x="759661" y="151304"/>
                    <a:pt x="767680" y="162600"/>
                  </a:cubicBezTo>
                  <a:cubicBezTo>
                    <a:pt x="775700" y="173895"/>
                    <a:pt x="779709" y="186907"/>
                    <a:pt x="779709" y="201635"/>
                  </a:cubicBezTo>
                  <a:cubicBezTo>
                    <a:pt x="779709" y="216238"/>
                    <a:pt x="775305" y="229998"/>
                    <a:pt x="766497" y="242917"/>
                  </a:cubicBezTo>
                  <a:cubicBezTo>
                    <a:pt x="757689" y="255835"/>
                    <a:pt x="745035" y="265882"/>
                    <a:pt x="728537" y="273059"/>
                  </a:cubicBezTo>
                  <a:cubicBezTo>
                    <a:pt x="712038" y="280235"/>
                    <a:pt x="693468" y="283824"/>
                    <a:pt x="672828" y="283824"/>
                  </a:cubicBezTo>
                  <a:cubicBezTo>
                    <a:pt x="646667" y="283824"/>
                    <a:pt x="624745" y="280204"/>
                    <a:pt x="607063" y="272965"/>
                  </a:cubicBezTo>
                  <a:cubicBezTo>
                    <a:pt x="589381" y="265726"/>
                    <a:pt x="575511" y="254836"/>
                    <a:pt x="565454" y="240295"/>
                  </a:cubicBezTo>
                  <a:cubicBezTo>
                    <a:pt x="555397" y="225755"/>
                    <a:pt x="550106" y="209311"/>
                    <a:pt x="549580" y="190963"/>
                  </a:cubicBezTo>
                  <a:cubicBezTo>
                    <a:pt x="561609" y="189965"/>
                    <a:pt x="573638" y="188966"/>
                    <a:pt x="585667" y="187968"/>
                  </a:cubicBezTo>
                  <a:cubicBezTo>
                    <a:pt x="587376" y="201697"/>
                    <a:pt x="591353" y="212961"/>
                    <a:pt x="597598" y="221761"/>
                  </a:cubicBezTo>
                  <a:cubicBezTo>
                    <a:pt x="603842" y="230560"/>
                    <a:pt x="613538" y="237674"/>
                    <a:pt x="626684" y="243104"/>
                  </a:cubicBezTo>
                  <a:cubicBezTo>
                    <a:pt x="639831" y="248533"/>
                    <a:pt x="654621" y="251248"/>
                    <a:pt x="671054" y="251248"/>
                  </a:cubicBezTo>
                  <a:cubicBezTo>
                    <a:pt x="685646" y="251248"/>
                    <a:pt x="698530" y="249188"/>
                    <a:pt x="709704" y="245070"/>
                  </a:cubicBezTo>
                  <a:cubicBezTo>
                    <a:pt x="720879" y="240951"/>
                    <a:pt x="729194" y="235303"/>
                    <a:pt x="734650" y="228126"/>
                  </a:cubicBezTo>
                  <a:cubicBezTo>
                    <a:pt x="740106" y="220949"/>
                    <a:pt x="742833" y="213117"/>
                    <a:pt x="742833" y="204630"/>
                  </a:cubicBezTo>
                  <a:cubicBezTo>
                    <a:pt x="742833" y="196018"/>
                    <a:pt x="740204" y="188498"/>
                    <a:pt x="734945" y="182070"/>
                  </a:cubicBezTo>
                  <a:cubicBezTo>
                    <a:pt x="729687" y="175642"/>
                    <a:pt x="721010" y="170244"/>
                    <a:pt x="708915" y="165876"/>
                  </a:cubicBezTo>
                  <a:cubicBezTo>
                    <a:pt x="701159" y="163005"/>
                    <a:pt x="684003" y="158543"/>
                    <a:pt x="657447" y="152490"/>
                  </a:cubicBezTo>
                  <a:cubicBezTo>
                    <a:pt x="630891" y="146436"/>
                    <a:pt x="612289" y="140726"/>
                    <a:pt x="601640" y="135359"/>
                  </a:cubicBezTo>
                  <a:cubicBezTo>
                    <a:pt x="587836" y="128494"/>
                    <a:pt x="577549" y="119976"/>
                    <a:pt x="570779" y="109804"/>
                  </a:cubicBezTo>
                  <a:cubicBezTo>
                    <a:pt x="564008" y="99632"/>
                    <a:pt x="560623" y="88242"/>
                    <a:pt x="560623" y="75636"/>
                  </a:cubicBezTo>
                  <a:cubicBezTo>
                    <a:pt x="560623" y="61782"/>
                    <a:pt x="564764" y="48833"/>
                    <a:pt x="573046" y="36788"/>
                  </a:cubicBezTo>
                  <a:cubicBezTo>
                    <a:pt x="581329" y="24744"/>
                    <a:pt x="593423" y="15601"/>
                    <a:pt x="609331" y="9361"/>
                  </a:cubicBezTo>
                  <a:cubicBezTo>
                    <a:pt x="625238" y="3120"/>
                    <a:pt x="642920" y="0"/>
                    <a:pt x="66237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3816646" y="2262032"/>
              <a:ext cx="1783706" cy="529977"/>
            </a:xfrm>
            <a:custGeom>
              <a:avLst/>
              <a:gdLst/>
              <a:ahLst/>
              <a:cxnLst/>
              <a:rect l="l" t="t" r="r" b="b"/>
              <a:pathLst>
                <a:path w="1783706" h="529977">
                  <a:moveTo>
                    <a:pt x="1114812" y="94208"/>
                  </a:moveTo>
                  <a:lnTo>
                    <a:pt x="1114812" y="225028"/>
                  </a:lnTo>
                  <a:lnTo>
                    <a:pt x="1151993" y="225028"/>
                  </a:lnTo>
                  <a:cubicBezTo>
                    <a:pt x="1175827" y="224134"/>
                    <a:pt x="1192154" y="216807"/>
                    <a:pt x="1200972" y="203046"/>
                  </a:cubicBezTo>
                  <a:cubicBezTo>
                    <a:pt x="1209791" y="189285"/>
                    <a:pt x="1213962" y="174451"/>
                    <a:pt x="1213485" y="158545"/>
                  </a:cubicBezTo>
                  <a:cubicBezTo>
                    <a:pt x="1213888" y="138976"/>
                    <a:pt x="1209508" y="123428"/>
                    <a:pt x="1200347" y="111901"/>
                  </a:cubicBezTo>
                  <a:cubicBezTo>
                    <a:pt x="1191186" y="100374"/>
                    <a:pt x="1174829" y="94476"/>
                    <a:pt x="1151278" y="94208"/>
                  </a:cubicBezTo>
                  <a:close/>
                  <a:moveTo>
                    <a:pt x="752430" y="79920"/>
                  </a:moveTo>
                  <a:cubicBezTo>
                    <a:pt x="729522" y="78878"/>
                    <a:pt x="714567" y="92216"/>
                    <a:pt x="707567" y="119935"/>
                  </a:cubicBezTo>
                  <a:cubicBezTo>
                    <a:pt x="700566" y="147653"/>
                    <a:pt x="697408" y="196004"/>
                    <a:pt x="698093" y="264988"/>
                  </a:cubicBezTo>
                  <a:cubicBezTo>
                    <a:pt x="697408" y="333972"/>
                    <a:pt x="700566" y="382323"/>
                    <a:pt x="707567" y="410041"/>
                  </a:cubicBezTo>
                  <a:cubicBezTo>
                    <a:pt x="714567" y="437760"/>
                    <a:pt x="729522" y="451098"/>
                    <a:pt x="752430" y="450056"/>
                  </a:cubicBezTo>
                  <a:cubicBezTo>
                    <a:pt x="776023" y="451098"/>
                    <a:pt x="791395" y="437760"/>
                    <a:pt x="798544" y="410041"/>
                  </a:cubicBezTo>
                  <a:cubicBezTo>
                    <a:pt x="805694" y="382323"/>
                    <a:pt x="808911" y="333972"/>
                    <a:pt x="808196" y="264988"/>
                  </a:cubicBezTo>
                  <a:cubicBezTo>
                    <a:pt x="808911" y="196004"/>
                    <a:pt x="805694" y="147653"/>
                    <a:pt x="798544" y="119935"/>
                  </a:cubicBezTo>
                  <a:cubicBezTo>
                    <a:pt x="791395" y="92216"/>
                    <a:pt x="776023" y="78878"/>
                    <a:pt x="752430" y="79920"/>
                  </a:cubicBezTo>
                  <a:close/>
                  <a:moveTo>
                    <a:pt x="1404462" y="10001"/>
                  </a:moveTo>
                  <a:lnTo>
                    <a:pt x="1524388" y="10001"/>
                  </a:lnTo>
                  <a:lnTo>
                    <a:pt x="1524388" y="211417"/>
                  </a:lnTo>
                  <a:lnTo>
                    <a:pt x="1525816" y="211417"/>
                  </a:lnTo>
                  <a:lnTo>
                    <a:pt x="1637973" y="10001"/>
                  </a:lnTo>
                  <a:lnTo>
                    <a:pt x="1767275" y="10001"/>
                  </a:lnTo>
                  <a:lnTo>
                    <a:pt x="1633687" y="229988"/>
                  </a:lnTo>
                  <a:lnTo>
                    <a:pt x="1783706" y="519976"/>
                  </a:lnTo>
                  <a:lnTo>
                    <a:pt x="1648689" y="519976"/>
                  </a:lnTo>
                  <a:lnTo>
                    <a:pt x="1556534" y="327841"/>
                  </a:lnTo>
                  <a:lnTo>
                    <a:pt x="1524388" y="377125"/>
                  </a:lnTo>
                  <a:lnTo>
                    <a:pt x="1524388" y="519976"/>
                  </a:lnTo>
                  <a:lnTo>
                    <a:pt x="1404462" y="519976"/>
                  </a:lnTo>
                  <a:close/>
                  <a:moveTo>
                    <a:pt x="994886" y="10001"/>
                  </a:moveTo>
                  <a:lnTo>
                    <a:pt x="1196325" y="10001"/>
                  </a:lnTo>
                  <a:cubicBezTo>
                    <a:pt x="1246709" y="11159"/>
                    <a:pt x="1282320" y="24542"/>
                    <a:pt x="1303158" y="50152"/>
                  </a:cubicBezTo>
                  <a:cubicBezTo>
                    <a:pt x="1323997" y="75762"/>
                    <a:pt x="1334081" y="106651"/>
                    <a:pt x="1333411" y="142818"/>
                  </a:cubicBezTo>
                  <a:cubicBezTo>
                    <a:pt x="1333322" y="179677"/>
                    <a:pt x="1326005" y="207994"/>
                    <a:pt x="1311460" y="227770"/>
                  </a:cubicBezTo>
                  <a:cubicBezTo>
                    <a:pt x="1296916" y="247546"/>
                    <a:pt x="1275679" y="260666"/>
                    <a:pt x="1247750" y="267131"/>
                  </a:cubicBezTo>
                  <a:lnTo>
                    <a:pt x="1247750" y="268558"/>
                  </a:lnTo>
                  <a:cubicBezTo>
                    <a:pt x="1272783" y="272227"/>
                    <a:pt x="1291087" y="279720"/>
                    <a:pt x="1302663" y="291035"/>
                  </a:cubicBezTo>
                  <a:cubicBezTo>
                    <a:pt x="1314238" y="302350"/>
                    <a:pt x="1321650" y="316882"/>
                    <a:pt x="1324898" y="334631"/>
                  </a:cubicBezTo>
                  <a:cubicBezTo>
                    <a:pt x="1328145" y="352380"/>
                    <a:pt x="1329793" y="372740"/>
                    <a:pt x="1329842" y="395711"/>
                  </a:cubicBezTo>
                  <a:cubicBezTo>
                    <a:pt x="1330481" y="428759"/>
                    <a:pt x="1331503" y="453350"/>
                    <a:pt x="1332909" y="469483"/>
                  </a:cubicBezTo>
                  <a:cubicBezTo>
                    <a:pt x="1334316" y="485617"/>
                    <a:pt x="1336556" y="496549"/>
                    <a:pt x="1339629" y="502280"/>
                  </a:cubicBezTo>
                  <a:cubicBezTo>
                    <a:pt x="1342703" y="508011"/>
                    <a:pt x="1347059" y="511796"/>
                    <a:pt x="1352699" y="513635"/>
                  </a:cubicBezTo>
                  <a:lnTo>
                    <a:pt x="1352699" y="519976"/>
                  </a:lnTo>
                  <a:lnTo>
                    <a:pt x="1223479" y="519976"/>
                  </a:lnTo>
                  <a:cubicBezTo>
                    <a:pt x="1218884" y="511816"/>
                    <a:pt x="1215581" y="499663"/>
                    <a:pt x="1213572" y="483518"/>
                  </a:cubicBezTo>
                  <a:cubicBezTo>
                    <a:pt x="1211563" y="467372"/>
                    <a:pt x="1210581" y="445012"/>
                    <a:pt x="1210625" y="416437"/>
                  </a:cubicBezTo>
                  <a:cubicBezTo>
                    <a:pt x="1210908" y="373199"/>
                    <a:pt x="1207303" y="344254"/>
                    <a:pt x="1199810" y="329603"/>
                  </a:cubicBezTo>
                  <a:cubicBezTo>
                    <a:pt x="1192317" y="314952"/>
                    <a:pt x="1179239" y="308163"/>
                    <a:pt x="1160574" y="309235"/>
                  </a:cubicBezTo>
                  <a:lnTo>
                    <a:pt x="1114812" y="309235"/>
                  </a:lnTo>
                  <a:lnTo>
                    <a:pt x="1114812" y="519976"/>
                  </a:lnTo>
                  <a:lnTo>
                    <a:pt x="994886" y="519976"/>
                  </a:lnTo>
                  <a:close/>
                  <a:moveTo>
                    <a:pt x="0" y="10001"/>
                  </a:moveTo>
                  <a:lnTo>
                    <a:pt x="119995" y="10001"/>
                  </a:lnTo>
                  <a:lnTo>
                    <a:pt x="164279" y="372904"/>
                  </a:lnTo>
                  <a:lnTo>
                    <a:pt x="165707" y="372904"/>
                  </a:lnTo>
                  <a:lnTo>
                    <a:pt x="218562" y="10001"/>
                  </a:lnTo>
                  <a:lnTo>
                    <a:pt x="329986" y="10001"/>
                  </a:lnTo>
                  <a:lnTo>
                    <a:pt x="387126" y="372904"/>
                  </a:lnTo>
                  <a:lnTo>
                    <a:pt x="388555" y="372904"/>
                  </a:lnTo>
                  <a:lnTo>
                    <a:pt x="431410" y="10001"/>
                  </a:lnTo>
                  <a:lnTo>
                    <a:pt x="547122" y="10001"/>
                  </a:lnTo>
                  <a:lnTo>
                    <a:pt x="458552" y="519976"/>
                  </a:lnTo>
                  <a:lnTo>
                    <a:pt x="325701" y="519976"/>
                  </a:lnTo>
                  <a:lnTo>
                    <a:pt x="273560" y="157848"/>
                  </a:lnTo>
                  <a:lnTo>
                    <a:pt x="272131" y="157848"/>
                  </a:lnTo>
                  <a:lnTo>
                    <a:pt x="222848" y="519976"/>
                  </a:lnTo>
                  <a:lnTo>
                    <a:pt x="89996" y="519976"/>
                  </a:lnTo>
                  <a:close/>
                  <a:moveTo>
                    <a:pt x="753145" y="0"/>
                  </a:moveTo>
                  <a:cubicBezTo>
                    <a:pt x="808871" y="651"/>
                    <a:pt x="849546" y="13071"/>
                    <a:pt x="875169" y="37260"/>
                  </a:cubicBezTo>
                  <a:cubicBezTo>
                    <a:pt x="900792" y="61449"/>
                    <a:pt x="916971" y="93498"/>
                    <a:pt x="923707" y="133407"/>
                  </a:cubicBezTo>
                  <a:cubicBezTo>
                    <a:pt x="930443" y="173316"/>
                    <a:pt x="933343" y="217176"/>
                    <a:pt x="932408" y="264988"/>
                  </a:cubicBezTo>
                  <a:cubicBezTo>
                    <a:pt x="933343" y="312799"/>
                    <a:pt x="930443" y="356660"/>
                    <a:pt x="923707" y="396569"/>
                  </a:cubicBezTo>
                  <a:cubicBezTo>
                    <a:pt x="916971" y="436478"/>
                    <a:pt x="900792" y="468527"/>
                    <a:pt x="875169" y="492716"/>
                  </a:cubicBezTo>
                  <a:cubicBezTo>
                    <a:pt x="849546" y="516905"/>
                    <a:pt x="808871" y="529325"/>
                    <a:pt x="753145" y="529977"/>
                  </a:cubicBezTo>
                  <a:cubicBezTo>
                    <a:pt x="701239" y="529709"/>
                    <a:pt x="662362" y="518824"/>
                    <a:pt x="636515" y="497321"/>
                  </a:cubicBezTo>
                  <a:cubicBezTo>
                    <a:pt x="610667" y="475818"/>
                    <a:pt x="593589" y="445304"/>
                    <a:pt x="585280" y="405779"/>
                  </a:cubicBezTo>
                  <a:cubicBezTo>
                    <a:pt x="576971" y="366253"/>
                    <a:pt x="573171" y="319323"/>
                    <a:pt x="573881" y="264988"/>
                  </a:cubicBezTo>
                  <a:cubicBezTo>
                    <a:pt x="573171" y="210652"/>
                    <a:pt x="576971" y="163722"/>
                    <a:pt x="585280" y="124197"/>
                  </a:cubicBezTo>
                  <a:cubicBezTo>
                    <a:pt x="593589" y="84672"/>
                    <a:pt x="610667" y="54158"/>
                    <a:pt x="636515" y="32655"/>
                  </a:cubicBezTo>
                  <a:cubicBezTo>
                    <a:pt x="662362" y="11152"/>
                    <a:pt x="701239" y="267"/>
                    <a:pt x="75314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4937774" y="2677468"/>
            <a:ext cx="2739548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400" dirty="0">
                <a:solidFill>
                  <a:srgbClr val="E8E9E9"/>
                </a:solidFill>
                <a:latin typeface="+mn-lt"/>
                <a:ea typeface="+mn-ea"/>
                <a:cs typeface="+mn-ea"/>
                <a:sym typeface="+mn-lt"/>
              </a:rPr>
              <a:t>WE HAVE MADE GREAT ACHIEVEMENTS</a:t>
            </a:r>
            <a:endParaRPr lang="zh-CN" altLang="en-US" sz="400" dirty="0">
              <a:solidFill>
                <a:srgbClr val="E8E9E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94400" y="3866515"/>
            <a:ext cx="1924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5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5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449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949"/>
                            </p:stCondLst>
                            <p:childTnLst>
                              <p:par>
                                <p:cTn id="3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449"/>
                            </p:stCondLst>
                            <p:childTnLst>
                              <p:par>
                                <p:cTn id="4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949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5" grpId="0" animBg="1"/>
      <p:bldP spid="51" grpId="0"/>
      <p:bldP spid="51" grpId="1" bldLvl="0" animBg="1"/>
      <p:bldP spid="52" grpId="0"/>
      <p:bldP spid="52" grpId="1"/>
      <p:bldP spid="22" grpId="0"/>
      <p:bldP spid="2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9357B"/>
            </a:gs>
            <a:gs pos="100000">
              <a:schemeClr val="accent2"/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3" name="Group 5"/>
          <p:cNvGrpSpPr/>
          <p:nvPr/>
        </p:nvGrpSpPr>
        <p:grpSpPr bwMode="auto">
          <a:xfrm>
            <a:off x="911597" y="3402617"/>
            <a:ext cx="581025" cy="581025"/>
            <a:chOff x="0" y="0"/>
            <a:chExt cx="366" cy="366"/>
          </a:xfrm>
        </p:grpSpPr>
        <p:sp>
          <p:nvSpPr>
            <p:cNvPr id="4129" name="Oval 6"/>
            <p:cNvSpPr>
              <a:spLocks noChangeArrowheads="1"/>
            </p:cNvSpPr>
            <p:nvPr/>
          </p:nvSpPr>
          <p:spPr bwMode="auto">
            <a:xfrm>
              <a:off x="0" y="0"/>
              <a:ext cx="366" cy="36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30" name="Freeform 7"/>
            <p:cNvSpPr>
              <a:spLocks noEditPoints="1"/>
            </p:cNvSpPr>
            <p:nvPr/>
          </p:nvSpPr>
          <p:spPr bwMode="auto">
            <a:xfrm>
              <a:off x="108" y="100"/>
              <a:ext cx="148" cy="164"/>
            </a:xfrm>
            <a:custGeom>
              <a:avLst/>
              <a:gdLst>
                <a:gd name="T0" fmla="*/ 67 w 71"/>
                <a:gd name="T1" fmla="*/ 10 h 79"/>
                <a:gd name="T2" fmla="*/ 69 w 71"/>
                <a:gd name="T3" fmla="*/ 3 h 79"/>
                <a:gd name="T4" fmla="*/ 71 w 71"/>
                <a:gd name="T5" fmla="*/ 8 h 79"/>
                <a:gd name="T6" fmla="*/ 7 w 71"/>
                <a:gd name="T7" fmla="*/ 3 h 79"/>
                <a:gd name="T8" fmla="*/ 29 w 71"/>
                <a:gd name="T9" fmla="*/ 0 h 79"/>
                <a:gd name="T10" fmla="*/ 43 w 71"/>
                <a:gd name="T11" fmla="*/ 3 h 79"/>
                <a:gd name="T12" fmla="*/ 65 w 71"/>
                <a:gd name="T13" fmla="*/ 10 h 79"/>
                <a:gd name="T14" fmla="*/ 7 w 71"/>
                <a:gd name="T15" fmla="*/ 3 h 79"/>
                <a:gd name="T16" fmla="*/ 0 w 71"/>
                <a:gd name="T17" fmla="*/ 5 h 79"/>
                <a:gd name="T18" fmla="*/ 5 w 71"/>
                <a:gd name="T19" fmla="*/ 3 h 79"/>
                <a:gd name="T20" fmla="*/ 3 w 71"/>
                <a:gd name="T21" fmla="*/ 10 h 79"/>
                <a:gd name="T22" fmla="*/ 64 w 71"/>
                <a:gd name="T23" fmla="*/ 13 h 79"/>
                <a:gd name="T24" fmla="*/ 8 w 71"/>
                <a:gd name="T25" fmla="*/ 57 h 79"/>
                <a:gd name="T26" fmla="*/ 64 w 71"/>
                <a:gd name="T27" fmla="*/ 13 h 79"/>
                <a:gd name="T28" fmla="*/ 52 w 71"/>
                <a:gd name="T29" fmla="*/ 49 h 79"/>
                <a:gd name="T30" fmla="*/ 41 w 71"/>
                <a:gd name="T31" fmla="*/ 46 h 79"/>
                <a:gd name="T32" fmla="*/ 41 w 71"/>
                <a:gd name="T33" fmla="*/ 43 h 79"/>
                <a:gd name="T34" fmla="*/ 59 w 71"/>
                <a:gd name="T35" fmla="*/ 40 h 79"/>
                <a:gd name="T36" fmla="*/ 41 w 71"/>
                <a:gd name="T37" fmla="*/ 43 h 79"/>
                <a:gd name="T38" fmla="*/ 59 w 71"/>
                <a:gd name="T39" fmla="*/ 35 h 79"/>
                <a:gd name="T40" fmla="*/ 41 w 71"/>
                <a:gd name="T41" fmla="*/ 32 h 79"/>
                <a:gd name="T42" fmla="*/ 25 w 71"/>
                <a:gd name="T43" fmla="*/ 52 h 79"/>
                <a:gd name="T44" fmla="*/ 23 w 71"/>
                <a:gd name="T45" fmla="*/ 43 h 79"/>
                <a:gd name="T46" fmla="*/ 14 w 71"/>
                <a:gd name="T47" fmla="*/ 41 h 79"/>
                <a:gd name="T48" fmla="*/ 38 w 71"/>
                <a:gd name="T49" fmla="*/ 40 h 79"/>
                <a:gd name="T50" fmla="*/ 26 w 71"/>
                <a:gd name="T51" fmla="*/ 40 h 79"/>
                <a:gd name="T52" fmla="*/ 13 w 71"/>
                <a:gd name="T53" fmla="*/ 22 h 79"/>
                <a:gd name="T54" fmla="*/ 38 w 71"/>
                <a:gd name="T55" fmla="*/ 17 h 79"/>
                <a:gd name="T56" fmla="*/ 13 w 71"/>
                <a:gd name="T57" fmla="*/ 22 h 79"/>
                <a:gd name="T58" fmla="*/ 5 w 71"/>
                <a:gd name="T59" fmla="*/ 65 h 79"/>
                <a:gd name="T60" fmla="*/ 68 w 71"/>
                <a:gd name="T61" fmla="*/ 60 h 79"/>
                <a:gd name="T62" fmla="*/ 31 w 71"/>
                <a:gd name="T63" fmla="*/ 67 h 79"/>
                <a:gd name="T64" fmla="*/ 16 w 71"/>
                <a:gd name="T65" fmla="*/ 79 h 79"/>
                <a:gd name="T66" fmla="*/ 31 w 71"/>
                <a:gd name="T67" fmla="*/ 67 h 79"/>
                <a:gd name="T68" fmla="*/ 48 w 71"/>
                <a:gd name="T69" fmla="*/ 79 h 79"/>
                <a:gd name="T70" fmla="*/ 48 w 71"/>
                <a:gd name="T71" fmla="*/ 67 h 7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1"/>
                <a:gd name="T109" fmla="*/ 0 h 79"/>
                <a:gd name="T110" fmla="*/ 71 w 71"/>
                <a:gd name="T111" fmla="*/ 79 h 7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1" h="79">
                  <a:moveTo>
                    <a:pt x="69" y="10"/>
                  </a:moveTo>
                  <a:cubicBezTo>
                    <a:pt x="67" y="10"/>
                    <a:pt x="67" y="10"/>
                    <a:pt x="67" y="10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8"/>
                    <a:pt x="71" y="8"/>
                    <a:pt x="71" y="8"/>
                  </a:cubicBezTo>
                  <a:lnTo>
                    <a:pt x="69" y="10"/>
                  </a:lnTo>
                  <a:close/>
                  <a:moveTo>
                    <a:pt x="7" y="3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" y="10"/>
                    <a:pt x="7" y="10"/>
                    <a:pt x="7" y="10"/>
                  </a:cubicBezTo>
                  <a:lnTo>
                    <a:pt x="7" y="3"/>
                  </a:lnTo>
                  <a:close/>
                  <a:moveTo>
                    <a:pt x="0" y="8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3" y="10"/>
                    <a:pt x="3" y="10"/>
                  </a:cubicBezTo>
                  <a:lnTo>
                    <a:pt x="0" y="8"/>
                  </a:lnTo>
                  <a:close/>
                  <a:moveTo>
                    <a:pt x="64" y="13"/>
                  </a:moveTo>
                  <a:cubicBezTo>
                    <a:pt x="64" y="57"/>
                    <a:pt x="64" y="57"/>
                    <a:pt x="64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13"/>
                    <a:pt x="8" y="13"/>
                    <a:pt x="8" y="13"/>
                  </a:cubicBezTo>
                  <a:lnTo>
                    <a:pt x="64" y="13"/>
                  </a:lnTo>
                  <a:close/>
                  <a:moveTo>
                    <a:pt x="41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41" y="46"/>
                    <a:pt x="41" y="46"/>
                    <a:pt x="41" y="46"/>
                  </a:cubicBezTo>
                  <a:lnTo>
                    <a:pt x="41" y="49"/>
                  </a:lnTo>
                  <a:close/>
                  <a:moveTo>
                    <a:pt x="41" y="43"/>
                  </a:moveTo>
                  <a:cubicBezTo>
                    <a:pt x="59" y="43"/>
                    <a:pt x="59" y="43"/>
                    <a:pt x="59" y="43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41" y="40"/>
                    <a:pt x="41" y="40"/>
                    <a:pt x="41" y="40"/>
                  </a:cubicBezTo>
                  <a:lnTo>
                    <a:pt x="41" y="43"/>
                  </a:lnTo>
                  <a:close/>
                  <a:moveTo>
                    <a:pt x="41" y="35"/>
                  </a:moveTo>
                  <a:cubicBezTo>
                    <a:pt x="59" y="35"/>
                    <a:pt x="59" y="35"/>
                    <a:pt x="59" y="35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41" y="32"/>
                    <a:pt x="41" y="32"/>
                    <a:pt x="41" y="32"/>
                  </a:cubicBezTo>
                  <a:lnTo>
                    <a:pt x="41" y="35"/>
                  </a:lnTo>
                  <a:close/>
                  <a:moveTo>
                    <a:pt x="25" y="52"/>
                  </a:moveTo>
                  <a:cubicBezTo>
                    <a:pt x="30" y="52"/>
                    <a:pt x="35" y="48"/>
                    <a:pt x="36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7" y="30"/>
                    <a:pt x="14" y="35"/>
                    <a:pt x="14" y="41"/>
                  </a:cubicBezTo>
                  <a:cubicBezTo>
                    <a:pt x="14" y="47"/>
                    <a:pt x="18" y="52"/>
                    <a:pt x="25" y="52"/>
                  </a:cubicBezTo>
                  <a:close/>
                  <a:moveTo>
                    <a:pt x="38" y="40"/>
                  </a:moveTo>
                  <a:cubicBezTo>
                    <a:pt x="38" y="40"/>
                    <a:pt x="38" y="27"/>
                    <a:pt x="26" y="27"/>
                  </a:cubicBezTo>
                  <a:cubicBezTo>
                    <a:pt x="26" y="40"/>
                    <a:pt x="26" y="40"/>
                    <a:pt x="26" y="40"/>
                  </a:cubicBezTo>
                  <a:lnTo>
                    <a:pt x="38" y="40"/>
                  </a:lnTo>
                  <a:close/>
                  <a:moveTo>
                    <a:pt x="13" y="22"/>
                  </a:moveTo>
                  <a:cubicBezTo>
                    <a:pt x="38" y="22"/>
                    <a:pt x="38" y="22"/>
                    <a:pt x="38" y="22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13" y="17"/>
                    <a:pt x="13" y="17"/>
                    <a:pt x="13" y="17"/>
                  </a:cubicBezTo>
                  <a:lnTo>
                    <a:pt x="13" y="22"/>
                  </a:lnTo>
                  <a:close/>
                  <a:moveTo>
                    <a:pt x="68" y="65"/>
                  </a:moveTo>
                  <a:cubicBezTo>
                    <a:pt x="5" y="65"/>
                    <a:pt x="5" y="65"/>
                    <a:pt x="5" y="65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68" y="60"/>
                    <a:pt x="68" y="60"/>
                    <a:pt x="68" y="60"/>
                  </a:cubicBezTo>
                  <a:lnTo>
                    <a:pt x="68" y="65"/>
                  </a:lnTo>
                  <a:close/>
                  <a:moveTo>
                    <a:pt x="31" y="67"/>
                  </a:moveTo>
                  <a:cubicBezTo>
                    <a:pt x="23" y="79"/>
                    <a:pt x="23" y="79"/>
                    <a:pt x="23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23" y="67"/>
                    <a:pt x="23" y="67"/>
                    <a:pt x="23" y="67"/>
                  </a:cubicBezTo>
                  <a:lnTo>
                    <a:pt x="31" y="67"/>
                  </a:lnTo>
                  <a:close/>
                  <a:moveTo>
                    <a:pt x="55" y="79"/>
                  </a:moveTo>
                  <a:cubicBezTo>
                    <a:pt x="48" y="79"/>
                    <a:pt x="48" y="79"/>
                    <a:pt x="48" y="79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8" y="67"/>
                    <a:pt x="48" y="67"/>
                    <a:pt x="48" y="67"/>
                  </a:cubicBezTo>
                  <a:lnTo>
                    <a:pt x="55" y="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105" name="Group 9"/>
          <p:cNvGrpSpPr/>
          <p:nvPr/>
        </p:nvGrpSpPr>
        <p:grpSpPr bwMode="auto">
          <a:xfrm>
            <a:off x="2576370" y="3402617"/>
            <a:ext cx="581025" cy="581025"/>
            <a:chOff x="0" y="0"/>
            <a:chExt cx="366" cy="366"/>
          </a:xfrm>
        </p:grpSpPr>
        <p:sp>
          <p:nvSpPr>
            <p:cNvPr id="4127" name="Oval 10"/>
            <p:cNvSpPr>
              <a:spLocks noChangeArrowheads="1"/>
            </p:cNvSpPr>
            <p:nvPr/>
          </p:nvSpPr>
          <p:spPr bwMode="auto">
            <a:xfrm>
              <a:off x="0" y="0"/>
              <a:ext cx="366" cy="36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28" name="Freeform 11"/>
            <p:cNvSpPr>
              <a:spLocks noEditPoints="1"/>
            </p:cNvSpPr>
            <p:nvPr/>
          </p:nvSpPr>
          <p:spPr bwMode="auto">
            <a:xfrm>
              <a:off x="108" y="100"/>
              <a:ext cx="152" cy="164"/>
            </a:xfrm>
            <a:custGeom>
              <a:avLst/>
              <a:gdLst>
                <a:gd name="T0" fmla="*/ 54 w 73"/>
                <a:gd name="T1" fmla="*/ 79 h 79"/>
                <a:gd name="T2" fmla="*/ 52 w 73"/>
                <a:gd name="T3" fmla="*/ 41 h 79"/>
                <a:gd name="T4" fmla="*/ 49 w 73"/>
                <a:gd name="T5" fmla="*/ 36 h 79"/>
                <a:gd name="T6" fmla="*/ 58 w 73"/>
                <a:gd name="T7" fmla="*/ 33 h 79"/>
                <a:gd name="T8" fmla="*/ 55 w 73"/>
                <a:gd name="T9" fmla="*/ 36 h 79"/>
                <a:gd name="T10" fmla="*/ 66 w 73"/>
                <a:gd name="T11" fmla="*/ 45 h 79"/>
                <a:gd name="T12" fmla="*/ 73 w 73"/>
                <a:gd name="T13" fmla="*/ 45 h 79"/>
                <a:gd name="T14" fmla="*/ 73 w 73"/>
                <a:gd name="T15" fmla="*/ 60 h 79"/>
                <a:gd name="T16" fmla="*/ 38 w 73"/>
                <a:gd name="T17" fmla="*/ 60 h 79"/>
                <a:gd name="T18" fmla="*/ 70 w 73"/>
                <a:gd name="T19" fmla="*/ 60 h 79"/>
                <a:gd name="T20" fmla="*/ 55 w 73"/>
                <a:gd name="T21" fmla="*/ 63 h 79"/>
                <a:gd name="T22" fmla="*/ 52 w 73"/>
                <a:gd name="T23" fmla="*/ 65 h 79"/>
                <a:gd name="T24" fmla="*/ 50 w 73"/>
                <a:gd name="T25" fmla="*/ 60 h 79"/>
                <a:gd name="T26" fmla="*/ 52 w 73"/>
                <a:gd name="T27" fmla="*/ 49 h 79"/>
                <a:gd name="T28" fmla="*/ 55 w 73"/>
                <a:gd name="T29" fmla="*/ 57 h 79"/>
                <a:gd name="T30" fmla="*/ 55 w 73"/>
                <a:gd name="T31" fmla="*/ 63 h 79"/>
                <a:gd name="T32" fmla="*/ 32 w 73"/>
                <a:gd name="T33" fmla="*/ 49 h 79"/>
                <a:gd name="T34" fmla="*/ 11 w 73"/>
                <a:gd name="T35" fmla="*/ 54 h 79"/>
                <a:gd name="T36" fmla="*/ 11 w 73"/>
                <a:gd name="T37" fmla="*/ 49 h 79"/>
                <a:gd name="T38" fmla="*/ 11 w 73"/>
                <a:gd name="T39" fmla="*/ 46 h 79"/>
                <a:gd name="T40" fmla="*/ 11 w 73"/>
                <a:gd name="T41" fmla="*/ 41 h 79"/>
                <a:gd name="T42" fmla="*/ 33 w 73"/>
                <a:gd name="T43" fmla="*/ 46 h 79"/>
                <a:gd name="T44" fmla="*/ 9 w 73"/>
                <a:gd name="T45" fmla="*/ 28 h 79"/>
                <a:gd name="T46" fmla="*/ 43 w 73"/>
                <a:gd name="T47" fmla="*/ 25 h 79"/>
                <a:gd name="T48" fmla="*/ 43 w 73"/>
                <a:gd name="T49" fmla="*/ 30 h 79"/>
                <a:gd name="T50" fmla="*/ 11 w 73"/>
                <a:gd name="T51" fmla="*/ 38 h 79"/>
                <a:gd name="T52" fmla="*/ 11 w 73"/>
                <a:gd name="T53" fmla="*/ 33 h 79"/>
                <a:gd name="T54" fmla="*/ 44 w 73"/>
                <a:gd name="T55" fmla="*/ 33 h 79"/>
                <a:gd name="T56" fmla="*/ 43 w 73"/>
                <a:gd name="T57" fmla="*/ 38 h 79"/>
                <a:gd name="T58" fmla="*/ 50 w 73"/>
                <a:gd name="T59" fmla="*/ 21 h 79"/>
                <a:gd name="T60" fmla="*/ 42 w 73"/>
                <a:gd name="T61" fmla="*/ 13 h 79"/>
                <a:gd name="T62" fmla="*/ 37 w 73"/>
                <a:gd name="T63" fmla="*/ 19 h 79"/>
                <a:gd name="T64" fmla="*/ 12 w 73"/>
                <a:gd name="T65" fmla="*/ 14 h 79"/>
                <a:gd name="T66" fmla="*/ 12 w 73"/>
                <a:gd name="T67" fmla="*/ 13 h 79"/>
                <a:gd name="T68" fmla="*/ 4 w 73"/>
                <a:gd name="T69" fmla="*/ 67 h 79"/>
                <a:gd name="T70" fmla="*/ 34 w 73"/>
                <a:gd name="T71" fmla="*/ 74 h 79"/>
                <a:gd name="T72" fmla="*/ 9 w 73"/>
                <a:gd name="T73" fmla="*/ 79 h 79"/>
                <a:gd name="T74" fmla="*/ 0 w 73"/>
                <a:gd name="T75" fmla="*/ 17 h 79"/>
                <a:gd name="T76" fmla="*/ 14 w 73"/>
                <a:gd name="T77" fmla="*/ 10 h 79"/>
                <a:gd name="T78" fmla="*/ 18 w 73"/>
                <a:gd name="T79" fmla="*/ 8 h 79"/>
                <a:gd name="T80" fmla="*/ 36 w 73"/>
                <a:gd name="T81" fmla="*/ 8 h 79"/>
                <a:gd name="T82" fmla="*/ 41 w 73"/>
                <a:gd name="T83" fmla="*/ 10 h 79"/>
                <a:gd name="T84" fmla="*/ 55 w 73"/>
                <a:gd name="T85" fmla="*/ 17 h 79"/>
                <a:gd name="T86" fmla="*/ 50 w 73"/>
                <a:gd name="T87" fmla="*/ 32 h 79"/>
                <a:gd name="T88" fmla="*/ 27 w 73"/>
                <a:gd name="T89" fmla="*/ 4 h 79"/>
                <a:gd name="T90" fmla="*/ 27 w 73"/>
                <a:gd name="T91" fmla="*/ 13 h 79"/>
                <a:gd name="T92" fmla="*/ 27 w 73"/>
                <a:gd name="T93" fmla="*/ 4 h 7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3"/>
                <a:gd name="T142" fmla="*/ 0 h 79"/>
                <a:gd name="T143" fmla="*/ 73 w 73"/>
                <a:gd name="T144" fmla="*/ 79 h 7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3" h="79">
                  <a:moveTo>
                    <a:pt x="73" y="60"/>
                  </a:moveTo>
                  <a:cubicBezTo>
                    <a:pt x="73" y="71"/>
                    <a:pt x="65" y="79"/>
                    <a:pt x="54" y="79"/>
                  </a:cubicBezTo>
                  <a:cubicBezTo>
                    <a:pt x="43" y="79"/>
                    <a:pt x="35" y="71"/>
                    <a:pt x="35" y="60"/>
                  </a:cubicBezTo>
                  <a:cubicBezTo>
                    <a:pt x="35" y="50"/>
                    <a:pt x="42" y="42"/>
                    <a:pt x="52" y="41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6"/>
                    <a:pt x="58" y="36"/>
                    <a:pt x="58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9" y="41"/>
                    <a:pt x="63" y="43"/>
                    <a:pt x="66" y="45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72" y="52"/>
                    <a:pt x="73" y="56"/>
                    <a:pt x="73" y="60"/>
                  </a:cubicBezTo>
                  <a:close/>
                  <a:moveTo>
                    <a:pt x="54" y="44"/>
                  </a:moveTo>
                  <a:cubicBezTo>
                    <a:pt x="45" y="44"/>
                    <a:pt x="38" y="51"/>
                    <a:pt x="38" y="60"/>
                  </a:cubicBezTo>
                  <a:cubicBezTo>
                    <a:pt x="38" y="69"/>
                    <a:pt x="45" y="76"/>
                    <a:pt x="54" y="76"/>
                  </a:cubicBezTo>
                  <a:cubicBezTo>
                    <a:pt x="63" y="76"/>
                    <a:pt x="70" y="69"/>
                    <a:pt x="70" y="60"/>
                  </a:cubicBezTo>
                  <a:cubicBezTo>
                    <a:pt x="70" y="51"/>
                    <a:pt x="63" y="44"/>
                    <a:pt x="54" y="44"/>
                  </a:cubicBezTo>
                  <a:close/>
                  <a:moveTo>
                    <a:pt x="55" y="63"/>
                  </a:moveTo>
                  <a:cubicBezTo>
                    <a:pt x="55" y="65"/>
                    <a:pt x="55" y="65"/>
                    <a:pt x="55" y="65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1" y="62"/>
                    <a:pt x="50" y="61"/>
                    <a:pt x="50" y="60"/>
                  </a:cubicBezTo>
                  <a:cubicBezTo>
                    <a:pt x="50" y="59"/>
                    <a:pt x="51" y="58"/>
                    <a:pt x="52" y="57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8"/>
                    <a:pt x="57" y="59"/>
                    <a:pt x="57" y="60"/>
                  </a:cubicBezTo>
                  <a:cubicBezTo>
                    <a:pt x="57" y="61"/>
                    <a:pt x="56" y="62"/>
                    <a:pt x="55" y="63"/>
                  </a:cubicBezTo>
                  <a:close/>
                  <a:moveTo>
                    <a:pt x="11" y="49"/>
                  </a:moveTo>
                  <a:cubicBezTo>
                    <a:pt x="32" y="49"/>
                    <a:pt x="32" y="49"/>
                    <a:pt x="32" y="49"/>
                  </a:cubicBezTo>
                  <a:cubicBezTo>
                    <a:pt x="31" y="51"/>
                    <a:pt x="30" y="52"/>
                    <a:pt x="30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0" y="54"/>
                    <a:pt x="9" y="53"/>
                    <a:pt x="9" y="51"/>
                  </a:cubicBezTo>
                  <a:cubicBezTo>
                    <a:pt x="9" y="50"/>
                    <a:pt x="10" y="49"/>
                    <a:pt x="11" y="49"/>
                  </a:cubicBezTo>
                  <a:close/>
                  <a:moveTo>
                    <a:pt x="33" y="46"/>
                  </a:moveTo>
                  <a:cubicBezTo>
                    <a:pt x="11" y="46"/>
                    <a:pt x="11" y="46"/>
                    <a:pt x="11" y="46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2"/>
                    <a:pt x="10" y="41"/>
                    <a:pt x="11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3"/>
                    <a:pt x="35" y="44"/>
                    <a:pt x="33" y="46"/>
                  </a:cubicBezTo>
                  <a:close/>
                  <a:moveTo>
                    <a:pt x="11" y="30"/>
                  </a:moveTo>
                  <a:cubicBezTo>
                    <a:pt x="10" y="30"/>
                    <a:pt x="9" y="29"/>
                    <a:pt x="9" y="28"/>
                  </a:cubicBezTo>
                  <a:cubicBezTo>
                    <a:pt x="9" y="26"/>
                    <a:pt x="10" y="25"/>
                    <a:pt x="11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5" y="26"/>
                    <a:pt x="45" y="28"/>
                  </a:cubicBezTo>
                  <a:cubicBezTo>
                    <a:pt x="45" y="29"/>
                    <a:pt x="44" y="30"/>
                    <a:pt x="43" y="30"/>
                  </a:cubicBezTo>
                  <a:lnTo>
                    <a:pt x="11" y="30"/>
                  </a:lnTo>
                  <a:close/>
                  <a:moveTo>
                    <a:pt x="11" y="38"/>
                  </a:moveTo>
                  <a:cubicBezTo>
                    <a:pt x="10" y="38"/>
                    <a:pt x="9" y="37"/>
                    <a:pt x="9" y="36"/>
                  </a:cubicBezTo>
                  <a:cubicBezTo>
                    <a:pt x="9" y="34"/>
                    <a:pt x="10" y="33"/>
                    <a:pt x="11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4" y="33"/>
                    <a:pt x="44" y="33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3" y="38"/>
                    <a:pt x="43" y="38"/>
                    <a:pt x="43" y="38"/>
                  </a:cubicBezTo>
                  <a:lnTo>
                    <a:pt x="11" y="38"/>
                  </a:lnTo>
                  <a:close/>
                  <a:moveTo>
                    <a:pt x="50" y="21"/>
                  </a:moveTo>
                  <a:cubicBezTo>
                    <a:pt x="50" y="16"/>
                    <a:pt x="47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4"/>
                  </a:cubicBezTo>
                  <a:cubicBezTo>
                    <a:pt x="42" y="17"/>
                    <a:pt x="40" y="19"/>
                    <a:pt x="37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5" y="19"/>
                    <a:pt x="12" y="17"/>
                    <a:pt x="12" y="14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8" y="13"/>
                    <a:pt x="4" y="16"/>
                    <a:pt x="4" y="21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4" y="71"/>
                    <a:pt x="8" y="74"/>
                    <a:pt x="12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6" y="76"/>
                    <a:pt x="38" y="78"/>
                    <a:pt x="39" y="79"/>
                  </a:cubicBezTo>
                  <a:cubicBezTo>
                    <a:pt x="9" y="79"/>
                    <a:pt x="9" y="79"/>
                    <a:pt x="9" y="79"/>
                  </a:cubicBezTo>
                  <a:cubicBezTo>
                    <a:pt x="5" y="79"/>
                    <a:pt x="0" y="76"/>
                    <a:pt x="0" y="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3"/>
                    <a:pt x="5" y="10"/>
                    <a:pt x="9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9"/>
                    <a:pt x="16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4"/>
                    <a:pt x="23" y="0"/>
                    <a:pt x="27" y="0"/>
                  </a:cubicBezTo>
                  <a:cubicBezTo>
                    <a:pt x="32" y="0"/>
                    <a:pt x="35" y="4"/>
                    <a:pt x="36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8" y="8"/>
                    <a:pt x="40" y="9"/>
                    <a:pt x="41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50" y="10"/>
                    <a:pt x="55" y="13"/>
                    <a:pt x="55" y="17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0" y="32"/>
                    <a:pt x="50" y="32"/>
                    <a:pt x="50" y="32"/>
                  </a:cubicBezTo>
                  <a:lnTo>
                    <a:pt x="50" y="21"/>
                  </a:lnTo>
                  <a:close/>
                  <a:moveTo>
                    <a:pt x="27" y="4"/>
                  </a:moveTo>
                  <a:cubicBezTo>
                    <a:pt x="25" y="4"/>
                    <a:pt x="23" y="6"/>
                    <a:pt x="23" y="9"/>
                  </a:cubicBezTo>
                  <a:cubicBezTo>
                    <a:pt x="23" y="11"/>
                    <a:pt x="25" y="13"/>
                    <a:pt x="27" y="13"/>
                  </a:cubicBezTo>
                  <a:cubicBezTo>
                    <a:pt x="30" y="13"/>
                    <a:pt x="32" y="11"/>
                    <a:pt x="32" y="9"/>
                  </a:cubicBezTo>
                  <a:cubicBezTo>
                    <a:pt x="32" y="6"/>
                    <a:pt x="30" y="4"/>
                    <a:pt x="27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110" name="Group 18"/>
          <p:cNvGrpSpPr/>
          <p:nvPr/>
        </p:nvGrpSpPr>
        <p:grpSpPr bwMode="auto">
          <a:xfrm>
            <a:off x="5905916" y="3402617"/>
            <a:ext cx="577850" cy="581025"/>
            <a:chOff x="0" y="0"/>
            <a:chExt cx="364" cy="366"/>
          </a:xfrm>
        </p:grpSpPr>
        <p:sp>
          <p:nvSpPr>
            <p:cNvPr id="4123" name="Oval 19"/>
            <p:cNvSpPr>
              <a:spLocks noChangeArrowheads="1"/>
            </p:cNvSpPr>
            <p:nvPr/>
          </p:nvSpPr>
          <p:spPr bwMode="auto">
            <a:xfrm>
              <a:off x="0" y="0"/>
              <a:ext cx="364" cy="36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24" name="Freeform 20"/>
            <p:cNvSpPr>
              <a:spLocks noEditPoints="1"/>
            </p:cNvSpPr>
            <p:nvPr/>
          </p:nvSpPr>
          <p:spPr bwMode="auto">
            <a:xfrm>
              <a:off x="108" y="106"/>
              <a:ext cx="148" cy="154"/>
            </a:xfrm>
            <a:custGeom>
              <a:avLst/>
              <a:gdLst>
                <a:gd name="T0" fmla="*/ 65 w 71"/>
                <a:gd name="T1" fmla="*/ 6 h 74"/>
                <a:gd name="T2" fmla="*/ 65 w 71"/>
                <a:gd name="T3" fmla="*/ 5 h 74"/>
                <a:gd name="T4" fmla="*/ 51 w 71"/>
                <a:gd name="T5" fmla="*/ 0 h 74"/>
                <a:gd name="T6" fmla="*/ 38 w 71"/>
                <a:gd name="T7" fmla="*/ 5 h 74"/>
                <a:gd name="T8" fmla="*/ 32 w 71"/>
                <a:gd name="T9" fmla="*/ 11 h 74"/>
                <a:gd name="T10" fmla="*/ 32 w 71"/>
                <a:gd name="T11" fmla="*/ 19 h 74"/>
                <a:gd name="T12" fmla="*/ 41 w 71"/>
                <a:gd name="T13" fmla="*/ 19 h 74"/>
                <a:gd name="T14" fmla="*/ 46 w 71"/>
                <a:gd name="T15" fmla="*/ 13 h 74"/>
                <a:gd name="T16" fmla="*/ 51 w 71"/>
                <a:gd name="T17" fmla="*/ 11 h 74"/>
                <a:gd name="T18" fmla="*/ 56 w 71"/>
                <a:gd name="T19" fmla="*/ 13 h 74"/>
                <a:gd name="T20" fmla="*/ 57 w 71"/>
                <a:gd name="T21" fmla="*/ 14 h 74"/>
                <a:gd name="T22" fmla="*/ 59 w 71"/>
                <a:gd name="T23" fmla="*/ 19 h 74"/>
                <a:gd name="T24" fmla="*/ 57 w 71"/>
                <a:gd name="T25" fmla="*/ 24 h 74"/>
                <a:gd name="T26" fmla="*/ 44 w 71"/>
                <a:gd name="T27" fmla="*/ 38 h 74"/>
                <a:gd name="T28" fmla="*/ 38 w 71"/>
                <a:gd name="T29" fmla="*/ 40 h 74"/>
                <a:gd name="T30" fmla="*/ 33 w 71"/>
                <a:gd name="T31" fmla="*/ 38 h 74"/>
                <a:gd name="T32" fmla="*/ 33 w 71"/>
                <a:gd name="T33" fmla="*/ 37 h 74"/>
                <a:gd name="T34" fmla="*/ 25 w 71"/>
                <a:gd name="T35" fmla="*/ 45 h 74"/>
                <a:gd name="T36" fmla="*/ 25 w 71"/>
                <a:gd name="T37" fmla="*/ 46 h 74"/>
                <a:gd name="T38" fmla="*/ 38 w 71"/>
                <a:gd name="T39" fmla="*/ 51 h 74"/>
                <a:gd name="T40" fmla="*/ 38 w 71"/>
                <a:gd name="T41" fmla="*/ 51 h 74"/>
                <a:gd name="T42" fmla="*/ 52 w 71"/>
                <a:gd name="T43" fmla="*/ 46 h 74"/>
                <a:gd name="T44" fmla="*/ 65 w 71"/>
                <a:gd name="T45" fmla="*/ 32 h 74"/>
                <a:gd name="T46" fmla="*/ 71 w 71"/>
                <a:gd name="T47" fmla="*/ 19 h 74"/>
                <a:gd name="T48" fmla="*/ 65 w 71"/>
                <a:gd name="T49" fmla="*/ 6 h 74"/>
                <a:gd name="T50" fmla="*/ 31 w 71"/>
                <a:gd name="T51" fmla="*/ 55 h 74"/>
                <a:gd name="T52" fmla="*/ 25 w 71"/>
                <a:gd name="T53" fmla="*/ 61 h 74"/>
                <a:gd name="T54" fmla="*/ 20 w 71"/>
                <a:gd name="T55" fmla="*/ 63 h 74"/>
                <a:gd name="T56" fmla="*/ 15 w 71"/>
                <a:gd name="T57" fmla="*/ 61 h 74"/>
                <a:gd name="T58" fmla="*/ 14 w 71"/>
                <a:gd name="T59" fmla="*/ 60 h 74"/>
                <a:gd name="T60" fmla="*/ 12 w 71"/>
                <a:gd name="T61" fmla="*/ 55 h 74"/>
                <a:gd name="T62" fmla="*/ 14 w 71"/>
                <a:gd name="T63" fmla="*/ 50 h 74"/>
                <a:gd name="T64" fmla="*/ 27 w 71"/>
                <a:gd name="T65" fmla="*/ 36 h 74"/>
                <a:gd name="T66" fmla="*/ 33 w 71"/>
                <a:gd name="T67" fmla="*/ 34 h 74"/>
                <a:gd name="T68" fmla="*/ 38 w 71"/>
                <a:gd name="T69" fmla="*/ 36 h 74"/>
                <a:gd name="T70" fmla="*/ 38 w 71"/>
                <a:gd name="T71" fmla="*/ 37 h 74"/>
                <a:gd name="T72" fmla="*/ 38 w 71"/>
                <a:gd name="T73" fmla="*/ 37 h 74"/>
                <a:gd name="T74" fmla="*/ 46 w 71"/>
                <a:gd name="T75" fmla="*/ 29 h 74"/>
                <a:gd name="T76" fmla="*/ 46 w 71"/>
                <a:gd name="T77" fmla="*/ 28 h 74"/>
                <a:gd name="T78" fmla="*/ 45 w 71"/>
                <a:gd name="T79" fmla="*/ 27 h 74"/>
                <a:gd name="T80" fmla="*/ 43 w 71"/>
                <a:gd name="T81" fmla="*/ 26 h 74"/>
                <a:gd name="T82" fmla="*/ 33 w 71"/>
                <a:gd name="T83" fmla="*/ 23 h 74"/>
                <a:gd name="T84" fmla="*/ 19 w 71"/>
                <a:gd name="T85" fmla="*/ 28 h 74"/>
                <a:gd name="T86" fmla="*/ 6 w 71"/>
                <a:gd name="T87" fmla="*/ 42 h 74"/>
                <a:gd name="T88" fmla="*/ 0 w 71"/>
                <a:gd name="T89" fmla="*/ 55 h 74"/>
                <a:gd name="T90" fmla="*/ 6 w 71"/>
                <a:gd name="T91" fmla="*/ 68 h 74"/>
                <a:gd name="T92" fmla="*/ 6 w 71"/>
                <a:gd name="T93" fmla="*/ 69 h 74"/>
                <a:gd name="T94" fmla="*/ 20 w 71"/>
                <a:gd name="T95" fmla="*/ 74 h 74"/>
                <a:gd name="T96" fmla="*/ 20 w 71"/>
                <a:gd name="T97" fmla="*/ 74 h 74"/>
                <a:gd name="T98" fmla="*/ 33 w 71"/>
                <a:gd name="T99" fmla="*/ 69 h 74"/>
                <a:gd name="T100" fmla="*/ 39 w 71"/>
                <a:gd name="T101" fmla="*/ 63 h 74"/>
                <a:gd name="T102" fmla="*/ 39 w 71"/>
                <a:gd name="T103" fmla="*/ 55 h 74"/>
                <a:gd name="T104" fmla="*/ 31 w 71"/>
                <a:gd name="T105" fmla="*/ 55 h 7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1"/>
                <a:gd name="T160" fmla="*/ 0 h 74"/>
                <a:gd name="T161" fmla="*/ 71 w 71"/>
                <a:gd name="T162" fmla="*/ 74 h 7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1" h="74">
                  <a:moveTo>
                    <a:pt x="65" y="6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1" y="1"/>
                    <a:pt x="56" y="0"/>
                    <a:pt x="51" y="0"/>
                  </a:cubicBezTo>
                  <a:cubicBezTo>
                    <a:pt x="47" y="0"/>
                    <a:pt x="42" y="1"/>
                    <a:pt x="38" y="5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0" y="13"/>
                    <a:pt x="30" y="17"/>
                    <a:pt x="32" y="19"/>
                  </a:cubicBezTo>
                  <a:cubicBezTo>
                    <a:pt x="35" y="21"/>
                    <a:pt x="38" y="21"/>
                    <a:pt x="41" y="19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8" y="12"/>
                    <a:pt x="50" y="11"/>
                    <a:pt x="51" y="11"/>
                  </a:cubicBezTo>
                  <a:cubicBezTo>
                    <a:pt x="53" y="11"/>
                    <a:pt x="55" y="12"/>
                    <a:pt x="56" y="13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8" y="15"/>
                    <a:pt x="59" y="17"/>
                    <a:pt x="59" y="19"/>
                  </a:cubicBezTo>
                  <a:cubicBezTo>
                    <a:pt x="59" y="21"/>
                    <a:pt x="58" y="23"/>
                    <a:pt x="57" y="24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2" y="39"/>
                    <a:pt x="40" y="40"/>
                    <a:pt x="38" y="40"/>
                  </a:cubicBezTo>
                  <a:cubicBezTo>
                    <a:pt x="37" y="40"/>
                    <a:pt x="35" y="39"/>
                    <a:pt x="33" y="38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9" y="50"/>
                    <a:pt x="34" y="51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43" y="51"/>
                    <a:pt x="48" y="50"/>
                    <a:pt x="52" y="46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9" y="29"/>
                    <a:pt x="71" y="24"/>
                    <a:pt x="71" y="19"/>
                  </a:cubicBezTo>
                  <a:cubicBezTo>
                    <a:pt x="71" y="14"/>
                    <a:pt x="69" y="9"/>
                    <a:pt x="65" y="6"/>
                  </a:cubicBezTo>
                  <a:close/>
                  <a:moveTo>
                    <a:pt x="31" y="55"/>
                  </a:moveTo>
                  <a:cubicBezTo>
                    <a:pt x="25" y="61"/>
                    <a:pt x="25" y="61"/>
                    <a:pt x="25" y="61"/>
                  </a:cubicBezTo>
                  <a:cubicBezTo>
                    <a:pt x="23" y="62"/>
                    <a:pt x="21" y="63"/>
                    <a:pt x="20" y="63"/>
                  </a:cubicBezTo>
                  <a:cubicBezTo>
                    <a:pt x="18" y="63"/>
                    <a:pt x="16" y="62"/>
                    <a:pt x="15" y="61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3" y="59"/>
                    <a:pt x="12" y="57"/>
                    <a:pt x="12" y="55"/>
                  </a:cubicBezTo>
                  <a:cubicBezTo>
                    <a:pt x="12" y="53"/>
                    <a:pt x="13" y="51"/>
                    <a:pt x="14" y="50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9" y="35"/>
                    <a:pt x="31" y="34"/>
                    <a:pt x="33" y="34"/>
                  </a:cubicBezTo>
                  <a:cubicBezTo>
                    <a:pt x="34" y="34"/>
                    <a:pt x="36" y="35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4" y="27"/>
                    <a:pt x="44" y="26"/>
                    <a:pt x="43" y="26"/>
                  </a:cubicBezTo>
                  <a:cubicBezTo>
                    <a:pt x="40" y="24"/>
                    <a:pt x="36" y="23"/>
                    <a:pt x="33" y="23"/>
                  </a:cubicBezTo>
                  <a:cubicBezTo>
                    <a:pt x="28" y="23"/>
                    <a:pt x="23" y="24"/>
                    <a:pt x="19" y="28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2" y="45"/>
                    <a:pt x="0" y="50"/>
                    <a:pt x="0" y="55"/>
                  </a:cubicBezTo>
                  <a:cubicBezTo>
                    <a:pt x="0" y="60"/>
                    <a:pt x="2" y="65"/>
                    <a:pt x="6" y="68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10" y="73"/>
                    <a:pt x="15" y="74"/>
                    <a:pt x="20" y="74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24" y="74"/>
                    <a:pt x="29" y="73"/>
                    <a:pt x="33" y="69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1" y="61"/>
                    <a:pt x="41" y="57"/>
                    <a:pt x="39" y="55"/>
                  </a:cubicBezTo>
                  <a:cubicBezTo>
                    <a:pt x="37" y="53"/>
                    <a:pt x="33" y="53"/>
                    <a:pt x="31" y="5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111" name="Group 21"/>
          <p:cNvGrpSpPr/>
          <p:nvPr/>
        </p:nvGrpSpPr>
        <p:grpSpPr bwMode="auto">
          <a:xfrm>
            <a:off x="7567515" y="3402617"/>
            <a:ext cx="581025" cy="581025"/>
            <a:chOff x="0" y="0"/>
            <a:chExt cx="366" cy="366"/>
          </a:xfrm>
        </p:grpSpPr>
        <p:sp>
          <p:nvSpPr>
            <p:cNvPr id="4121" name="Oval 22"/>
            <p:cNvSpPr>
              <a:spLocks noChangeArrowheads="1"/>
            </p:cNvSpPr>
            <p:nvPr/>
          </p:nvSpPr>
          <p:spPr bwMode="auto">
            <a:xfrm>
              <a:off x="0" y="0"/>
              <a:ext cx="366" cy="36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22" name="Freeform 23"/>
            <p:cNvSpPr>
              <a:spLocks noEditPoints="1"/>
            </p:cNvSpPr>
            <p:nvPr/>
          </p:nvSpPr>
          <p:spPr bwMode="auto">
            <a:xfrm>
              <a:off x="100" y="106"/>
              <a:ext cx="166" cy="167"/>
            </a:xfrm>
            <a:custGeom>
              <a:avLst/>
              <a:gdLst>
                <a:gd name="T0" fmla="*/ 79 w 80"/>
                <a:gd name="T1" fmla="*/ 14 h 80"/>
                <a:gd name="T2" fmla="*/ 75 w 80"/>
                <a:gd name="T3" fmla="*/ 18 h 80"/>
                <a:gd name="T4" fmla="*/ 63 w 80"/>
                <a:gd name="T5" fmla="*/ 5 h 80"/>
                <a:gd name="T6" fmla="*/ 66 w 80"/>
                <a:gd name="T7" fmla="*/ 2 h 80"/>
                <a:gd name="T8" fmla="*/ 71 w 80"/>
                <a:gd name="T9" fmla="*/ 2 h 80"/>
                <a:gd name="T10" fmla="*/ 79 w 80"/>
                <a:gd name="T11" fmla="*/ 9 h 80"/>
                <a:gd name="T12" fmla="*/ 79 w 80"/>
                <a:gd name="T13" fmla="*/ 14 h 80"/>
                <a:gd name="T14" fmla="*/ 46 w 80"/>
                <a:gd name="T15" fmla="*/ 46 h 80"/>
                <a:gd name="T16" fmla="*/ 34 w 80"/>
                <a:gd name="T17" fmla="*/ 34 h 80"/>
                <a:gd name="T18" fmla="*/ 61 w 80"/>
                <a:gd name="T19" fmla="*/ 7 h 80"/>
                <a:gd name="T20" fmla="*/ 73 w 80"/>
                <a:gd name="T21" fmla="*/ 20 h 80"/>
                <a:gd name="T22" fmla="*/ 46 w 80"/>
                <a:gd name="T23" fmla="*/ 46 h 80"/>
                <a:gd name="T24" fmla="*/ 44 w 80"/>
                <a:gd name="T25" fmla="*/ 48 h 80"/>
                <a:gd name="T26" fmla="*/ 27 w 80"/>
                <a:gd name="T27" fmla="*/ 53 h 80"/>
                <a:gd name="T28" fmla="*/ 32 w 80"/>
                <a:gd name="T29" fmla="*/ 36 h 80"/>
                <a:gd name="T30" fmla="*/ 44 w 80"/>
                <a:gd name="T31" fmla="*/ 48 h 80"/>
                <a:gd name="T32" fmla="*/ 16 w 80"/>
                <a:gd name="T33" fmla="*/ 10 h 80"/>
                <a:gd name="T34" fmla="*/ 8 w 80"/>
                <a:gd name="T35" fmla="*/ 18 h 80"/>
                <a:gd name="T36" fmla="*/ 8 w 80"/>
                <a:gd name="T37" fmla="*/ 64 h 80"/>
                <a:gd name="T38" fmla="*/ 16 w 80"/>
                <a:gd name="T39" fmla="*/ 72 h 80"/>
                <a:gd name="T40" fmla="*/ 62 w 80"/>
                <a:gd name="T41" fmla="*/ 72 h 80"/>
                <a:gd name="T42" fmla="*/ 70 w 80"/>
                <a:gd name="T43" fmla="*/ 64 h 80"/>
                <a:gd name="T44" fmla="*/ 70 w 80"/>
                <a:gd name="T45" fmla="*/ 34 h 80"/>
                <a:gd name="T46" fmla="*/ 78 w 80"/>
                <a:gd name="T47" fmla="*/ 26 h 80"/>
                <a:gd name="T48" fmla="*/ 78 w 80"/>
                <a:gd name="T49" fmla="*/ 67 h 80"/>
                <a:gd name="T50" fmla="*/ 65 w 80"/>
                <a:gd name="T51" fmla="*/ 80 h 80"/>
                <a:gd name="T52" fmla="*/ 13 w 80"/>
                <a:gd name="T53" fmla="*/ 80 h 80"/>
                <a:gd name="T54" fmla="*/ 0 w 80"/>
                <a:gd name="T55" fmla="*/ 67 h 80"/>
                <a:gd name="T56" fmla="*/ 0 w 80"/>
                <a:gd name="T57" fmla="*/ 16 h 80"/>
                <a:gd name="T58" fmla="*/ 13 w 80"/>
                <a:gd name="T59" fmla="*/ 3 h 80"/>
                <a:gd name="T60" fmla="*/ 54 w 80"/>
                <a:gd name="T61" fmla="*/ 3 h 80"/>
                <a:gd name="T62" fmla="*/ 46 w 80"/>
                <a:gd name="T63" fmla="*/ 10 h 80"/>
                <a:gd name="T64" fmla="*/ 16 w 80"/>
                <a:gd name="T65" fmla="*/ 10 h 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0"/>
                <a:gd name="T100" fmla="*/ 0 h 80"/>
                <a:gd name="T101" fmla="*/ 80 w 80"/>
                <a:gd name="T102" fmla="*/ 80 h 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0" h="80">
                  <a:moveTo>
                    <a:pt x="79" y="14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8" y="0"/>
                    <a:pt x="70" y="0"/>
                    <a:pt x="71" y="2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80" y="11"/>
                    <a:pt x="80" y="13"/>
                    <a:pt x="79" y="14"/>
                  </a:cubicBezTo>
                  <a:close/>
                  <a:moveTo>
                    <a:pt x="46" y="46"/>
                  </a:moveTo>
                  <a:cubicBezTo>
                    <a:pt x="34" y="34"/>
                    <a:pt x="34" y="34"/>
                    <a:pt x="34" y="34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73" y="20"/>
                    <a:pt x="73" y="20"/>
                    <a:pt x="73" y="20"/>
                  </a:cubicBezTo>
                  <a:lnTo>
                    <a:pt x="46" y="46"/>
                  </a:lnTo>
                  <a:close/>
                  <a:moveTo>
                    <a:pt x="44" y="48"/>
                  </a:moveTo>
                  <a:cubicBezTo>
                    <a:pt x="27" y="53"/>
                    <a:pt x="27" y="53"/>
                    <a:pt x="27" y="53"/>
                  </a:cubicBezTo>
                  <a:cubicBezTo>
                    <a:pt x="32" y="36"/>
                    <a:pt x="32" y="36"/>
                    <a:pt x="32" y="36"/>
                  </a:cubicBezTo>
                  <a:lnTo>
                    <a:pt x="44" y="48"/>
                  </a:lnTo>
                  <a:close/>
                  <a:moveTo>
                    <a:pt x="16" y="10"/>
                  </a:moveTo>
                  <a:cubicBezTo>
                    <a:pt x="12" y="10"/>
                    <a:pt x="8" y="14"/>
                    <a:pt x="8" y="18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9"/>
                    <a:pt x="12" y="72"/>
                    <a:pt x="16" y="72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7" y="72"/>
                    <a:pt x="70" y="69"/>
                    <a:pt x="70" y="6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74"/>
                    <a:pt x="72" y="80"/>
                    <a:pt x="65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6" y="80"/>
                    <a:pt x="0" y="74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9"/>
                    <a:pt x="6" y="3"/>
                    <a:pt x="13" y="3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46" y="10"/>
                    <a:pt x="46" y="10"/>
                    <a:pt x="46" y="10"/>
                  </a:cubicBezTo>
                  <a:lnTo>
                    <a:pt x="16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11565" y="4173159"/>
            <a:ext cx="1147756" cy="415594"/>
            <a:chOff x="6551561" y="836680"/>
            <a:chExt cx="1147756" cy="415594"/>
          </a:xfrm>
        </p:grpSpPr>
        <p:sp>
          <p:nvSpPr>
            <p:cNvPr id="33" name="文本框 8"/>
            <p:cNvSpPr txBox="1"/>
            <p:nvPr/>
          </p:nvSpPr>
          <p:spPr>
            <a:xfrm>
              <a:off x="6551562" y="836680"/>
              <a:ext cx="11477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kumimoji="1"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基本工作</a:t>
              </a:r>
              <a:endParaRPr kumimoji="1" lang="zh-CN" altLang="en-US" sz="1200" b="1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551561" y="1067608"/>
              <a:ext cx="11477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kumimoji="1" lang="en-US" altLang="zh-CN" sz="600" dirty="0">
                  <a:solidFill>
                    <a:schemeClr val="bg1"/>
                  </a:solidFill>
                  <a:cs typeface="+mn-ea"/>
                  <a:sym typeface="+mn-lt"/>
                </a:rPr>
                <a:t>Basic work</a:t>
              </a:r>
              <a:endParaRPr kumimoji="1" lang="zh-CN" altLang="en-US" sz="600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592786" y="4173159"/>
            <a:ext cx="1147756" cy="415594"/>
            <a:chOff x="6551560" y="2926352"/>
            <a:chExt cx="1147756" cy="415594"/>
          </a:xfrm>
        </p:grpSpPr>
        <p:sp>
          <p:nvSpPr>
            <p:cNvPr id="37" name="文本框 8"/>
            <p:cNvSpPr txBox="1"/>
            <p:nvPr/>
          </p:nvSpPr>
          <p:spPr>
            <a:xfrm>
              <a:off x="6551561" y="2926352"/>
              <a:ext cx="11477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kumimoji="1" lang="zh-CN" altLang="en-US" sz="1200" b="1" dirty="0" smtClean="0">
                  <a:solidFill>
                    <a:schemeClr val="bg1"/>
                  </a:solidFill>
                  <a:cs typeface="+mn-ea"/>
                  <a:sym typeface="+mn-lt"/>
                </a:rPr>
                <a:t>经验总结</a:t>
              </a:r>
              <a:endParaRPr kumimoji="1" lang="zh-CN" altLang="en-US" sz="1200" b="1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文本框 4"/>
            <p:cNvSpPr txBox="1"/>
            <p:nvPr/>
          </p:nvSpPr>
          <p:spPr>
            <a:xfrm>
              <a:off x="6551560" y="3157280"/>
              <a:ext cx="11477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kumimoji="1" lang="en-US" altLang="zh-CN" sz="600" dirty="0">
                  <a:solidFill>
                    <a:schemeClr val="bg1"/>
                  </a:solidFill>
                  <a:cs typeface="+mn-ea"/>
                  <a:sym typeface="+mn-lt"/>
                </a:rPr>
                <a:t>Experience and Harvest</a:t>
              </a:r>
              <a:endParaRPr kumimoji="1" lang="zh-CN" altLang="en-US" sz="600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253194" y="4173159"/>
            <a:ext cx="1147756" cy="415594"/>
            <a:chOff x="6553147" y="3666716"/>
            <a:chExt cx="1147756" cy="415594"/>
          </a:xfrm>
        </p:grpSpPr>
        <p:sp>
          <p:nvSpPr>
            <p:cNvPr id="39" name="文本框 8"/>
            <p:cNvSpPr txBox="1"/>
            <p:nvPr/>
          </p:nvSpPr>
          <p:spPr>
            <a:xfrm>
              <a:off x="6553148" y="3666716"/>
              <a:ext cx="11477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kumimoji="1" lang="zh-CN" alt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阶段计划</a:t>
              </a:r>
              <a:endParaRPr kumimoji="1" lang="zh-CN" altLang="en-US" sz="1200" b="1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文本框 4"/>
            <p:cNvSpPr txBox="1"/>
            <p:nvPr/>
          </p:nvSpPr>
          <p:spPr>
            <a:xfrm>
              <a:off x="6553147" y="3897644"/>
              <a:ext cx="11477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kumimoji="1" lang="en-US" altLang="zh-CN" sz="600" dirty="0">
                  <a:solidFill>
                    <a:schemeClr val="bg1"/>
                  </a:solidFill>
                  <a:cs typeface="+mn-ea"/>
                  <a:sym typeface="+mn-lt"/>
                </a:rPr>
                <a:t>Stage plan</a:t>
              </a:r>
              <a:endParaRPr kumimoji="1" lang="zh-CN" altLang="en-US" sz="600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271972" y="4173159"/>
            <a:ext cx="1147756" cy="415594"/>
            <a:chOff x="6553147" y="1306069"/>
            <a:chExt cx="1147756" cy="415594"/>
          </a:xfrm>
        </p:grpSpPr>
        <p:sp>
          <p:nvSpPr>
            <p:cNvPr id="41" name="文本框 8"/>
            <p:cNvSpPr txBox="1"/>
            <p:nvPr/>
          </p:nvSpPr>
          <p:spPr>
            <a:xfrm>
              <a:off x="6553148" y="1306069"/>
              <a:ext cx="11477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kumimoji="1" lang="zh-CN" altLang="en-US" sz="1200" b="1" dirty="0" smtClean="0">
                  <a:solidFill>
                    <a:schemeClr val="bg1"/>
                  </a:solidFill>
                  <a:cs typeface="+mn-ea"/>
                  <a:sym typeface="+mn-lt"/>
                </a:rPr>
                <a:t>团队介绍</a:t>
              </a:r>
              <a:endParaRPr kumimoji="1" lang="zh-CN" altLang="en-US" sz="1200" b="1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文本框 4"/>
            <p:cNvSpPr txBox="1"/>
            <p:nvPr/>
          </p:nvSpPr>
          <p:spPr>
            <a:xfrm>
              <a:off x="6553147" y="1536997"/>
              <a:ext cx="114775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r>
                <a:rPr kumimoji="1" lang="en-US" altLang="zh-CN" sz="600" dirty="0">
                  <a:solidFill>
                    <a:schemeClr val="bg1"/>
                  </a:solidFill>
                  <a:cs typeface="+mn-ea"/>
                  <a:sym typeface="+mn-lt"/>
                </a:rPr>
                <a:t>Meet our team members</a:t>
              </a:r>
              <a:endParaRPr kumimoji="1" lang="zh-CN" altLang="en-US" sz="600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10" name="图片占位符 9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70" b="29270"/>
          <a:stretch>
            <a:fillRect/>
          </a:stretch>
        </p:blipFill>
        <p:spPr/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159368" y="2752220"/>
            <a:ext cx="592154" cy="456464"/>
            <a:chOff x="190500" y="4086225"/>
            <a:chExt cx="1579563" cy="1217613"/>
          </a:xfrm>
          <a:solidFill>
            <a:schemeClr val="accent2"/>
          </a:solidFill>
        </p:grpSpPr>
        <p:sp>
          <p:nvSpPr>
            <p:cNvPr id="28" name="Freeform 5"/>
            <p:cNvSpPr/>
            <p:nvPr/>
          </p:nvSpPr>
          <p:spPr bwMode="auto">
            <a:xfrm>
              <a:off x="382588" y="4086225"/>
              <a:ext cx="265113" cy="300038"/>
            </a:xfrm>
            <a:custGeom>
              <a:avLst/>
              <a:gdLst>
                <a:gd name="T0" fmla="*/ 20 w 167"/>
                <a:gd name="T1" fmla="*/ 123 h 189"/>
                <a:gd name="T2" fmla="*/ 32 w 167"/>
                <a:gd name="T3" fmla="*/ 149 h 189"/>
                <a:gd name="T4" fmla="*/ 48 w 167"/>
                <a:gd name="T5" fmla="*/ 169 h 189"/>
                <a:gd name="T6" fmla="*/ 64 w 167"/>
                <a:gd name="T7" fmla="*/ 183 h 189"/>
                <a:gd name="T8" fmla="*/ 82 w 167"/>
                <a:gd name="T9" fmla="*/ 189 h 189"/>
                <a:gd name="T10" fmla="*/ 92 w 167"/>
                <a:gd name="T11" fmla="*/ 187 h 189"/>
                <a:gd name="T12" fmla="*/ 109 w 167"/>
                <a:gd name="T13" fmla="*/ 177 h 189"/>
                <a:gd name="T14" fmla="*/ 125 w 167"/>
                <a:gd name="T15" fmla="*/ 159 h 189"/>
                <a:gd name="T16" fmla="*/ 137 w 167"/>
                <a:gd name="T17" fmla="*/ 137 h 189"/>
                <a:gd name="T18" fmla="*/ 143 w 167"/>
                <a:gd name="T19" fmla="*/ 123 h 189"/>
                <a:gd name="T20" fmla="*/ 143 w 167"/>
                <a:gd name="T21" fmla="*/ 123 h 189"/>
                <a:gd name="T22" fmla="*/ 157 w 167"/>
                <a:gd name="T23" fmla="*/ 117 h 189"/>
                <a:gd name="T24" fmla="*/ 165 w 167"/>
                <a:gd name="T25" fmla="*/ 107 h 189"/>
                <a:gd name="T26" fmla="*/ 167 w 167"/>
                <a:gd name="T27" fmla="*/ 103 h 189"/>
                <a:gd name="T28" fmla="*/ 161 w 167"/>
                <a:gd name="T29" fmla="*/ 89 h 189"/>
                <a:gd name="T30" fmla="*/ 151 w 167"/>
                <a:gd name="T31" fmla="*/ 84 h 189"/>
                <a:gd name="T32" fmla="*/ 151 w 167"/>
                <a:gd name="T33" fmla="*/ 84 h 189"/>
                <a:gd name="T34" fmla="*/ 151 w 167"/>
                <a:gd name="T35" fmla="*/ 80 h 189"/>
                <a:gd name="T36" fmla="*/ 149 w 167"/>
                <a:gd name="T37" fmla="*/ 62 h 189"/>
                <a:gd name="T38" fmla="*/ 137 w 167"/>
                <a:gd name="T39" fmla="*/ 32 h 189"/>
                <a:gd name="T40" fmla="*/ 119 w 167"/>
                <a:gd name="T41" fmla="*/ 12 h 189"/>
                <a:gd name="T42" fmla="*/ 95 w 167"/>
                <a:gd name="T43" fmla="*/ 2 h 189"/>
                <a:gd name="T44" fmla="*/ 82 w 167"/>
                <a:gd name="T45" fmla="*/ 0 h 189"/>
                <a:gd name="T46" fmla="*/ 58 w 167"/>
                <a:gd name="T47" fmla="*/ 6 h 189"/>
                <a:gd name="T48" fmla="*/ 36 w 167"/>
                <a:gd name="T49" fmla="*/ 20 h 189"/>
                <a:gd name="T50" fmla="*/ 20 w 167"/>
                <a:gd name="T51" fmla="*/ 46 h 189"/>
                <a:gd name="T52" fmla="*/ 14 w 167"/>
                <a:gd name="T53" fmla="*/ 80 h 189"/>
                <a:gd name="T54" fmla="*/ 14 w 167"/>
                <a:gd name="T55" fmla="*/ 84 h 189"/>
                <a:gd name="T56" fmla="*/ 8 w 167"/>
                <a:gd name="T57" fmla="*/ 85 h 189"/>
                <a:gd name="T58" fmla="*/ 2 w 167"/>
                <a:gd name="T59" fmla="*/ 95 h 189"/>
                <a:gd name="T60" fmla="*/ 0 w 167"/>
                <a:gd name="T61" fmla="*/ 103 h 189"/>
                <a:gd name="T62" fmla="*/ 8 w 167"/>
                <a:gd name="T63" fmla="*/ 117 h 189"/>
                <a:gd name="T64" fmla="*/ 20 w 167"/>
                <a:gd name="T65" fmla="*/ 12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7" h="189">
                  <a:moveTo>
                    <a:pt x="20" y="123"/>
                  </a:moveTo>
                  <a:lnTo>
                    <a:pt x="20" y="123"/>
                  </a:lnTo>
                  <a:lnTo>
                    <a:pt x="26" y="137"/>
                  </a:lnTo>
                  <a:lnTo>
                    <a:pt x="32" y="149"/>
                  </a:lnTo>
                  <a:lnTo>
                    <a:pt x="40" y="159"/>
                  </a:lnTo>
                  <a:lnTo>
                    <a:pt x="48" y="169"/>
                  </a:lnTo>
                  <a:lnTo>
                    <a:pt x="56" y="177"/>
                  </a:lnTo>
                  <a:lnTo>
                    <a:pt x="64" y="183"/>
                  </a:lnTo>
                  <a:lnTo>
                    <a:pt x="74" y="187"/>
                  </a:lnTo>
                  <a:lnTo>
                    <a:pt x="82" y="189"/>
                  </a:lnTo>
                  <a:lnTo>
                    <a:pt x="82" y="189"/>
                  </a:lnTo>
                  <a:lnTo>
                    <a:pt x="92" y="187"/>
                  </a:lnTo>
                  <a:lnTo>
                    <a:pt x="99" y="183"/>
                  </a:lnTo>
                  <a:lnTo>
                    <a:pt x="109" y="177"/>
                  </a:lnTo>
                  <a:lnTo>
                    <a:pt x="117" y="169"/>
                  </a:lnTo>
                  <a:lnTo>
                    <a:pt x="125" y="159"/>
                  </a:lnTo>
                  <a:lnTo>
                    <a:pt x="131" y="149"/>
                  </a:lnTo>
                  <a:lnTo>
                    <a:pt x="137" y="137"/>
                  </a:lnTo>
                  <a:lnTo>
                    <a:pt x="143" y="123"/>
                  </a:lnTo>
                  <a:lnTo>
                    <a:pt x="143" y="123"/>
                  </a:lnTo>
                  <a:lnTo>
                    <a:pt x="143" y="123"/>
                  </a:lnTo>
                  <a:lnTo>
                    <a:pt x="143" y="123"/>
                  </a:lnTo>
                  <a:lnTo>
                    <a:pt x="151" y="121"/>
                  </a:lnTo>
                  <a:lnTo>
                    <a:pt x="157" y="117"/>
                  </a:lnTo>
                  <a:lnTo>
                    <a:pt x="163" y="111"/>
                  </a:lnTo>
                  <a:lnTo>
                    <a:pt x="165" y="107"/>
                  </a:lnTo>
                  <a:lnTo>
                    <a:pt x="167" y="103"/>
                  </a:lnTo>
                  <a:lnTo>
                    <a:pt x="167" y="103"/>
                  </a:lnTo>
                  <a:lnTo>
                    <a:pt x="165" y="95"/>
                  </a:lnTo>
                  <a:lnTo>
                    <a:pt x="161" y="89"/>
                  </a:lnTo>
                  <a:lnTo>
                    <a:pt x="157" y="84"/>
                  </a:lnTo>
                  <a:lnTo>
                    <a:pt x="151" y="84"/>
                  </a:lnTo>
                  <a:lnTo>
                    <a:pt x="151" y="84"/>
                  </a:lnTo>
                  <a:lnTo>
                    <a:pt x="151" y="84"/>
                  </a:lnTo>
                  <a:lnTo>
                    <a:pt x="151" y="84"/>
                  </a:lnTo>
                  <a:lnTo>
                    <a:pt x="151" y="80"/>
                  </a:lnTo>
                  <a:lnTo>
                    <a:pt x="151" y="80"/>
                  </a:lnTo>
                  <a:lnTo>
                    <a:pt x="149" y="62"/>
                  </a:lnTo>
                  <a:lnTo>
                    <a:pt x="145" y="46"/>
                  </a:lnTo>
                  <a:lnTo>
                    <a:pt x="137" y="32"/>
                  </a:lnTo>
                  <a:lnTo>
                    <a:pt x="129" y="20"/>
                  </a:lnTo>
                  <a:lnTo>
                    <a:pt x="119" y="12"/>
                  </a:lnTo>
                  <a:lnTo>
                    <a:pt x="107" y="6"/>
                  </a:lnTo>
                  <a:lnTo>
                    <a:pt x="95" y="2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70" y="2"/>
                  </a:lnTo>
                  <a:lnTo>
                    <a:pt x="58" y="6"/>
                  </a:lnTo>
                  <a:lnTo>
                    <a:pt x="46" y="12"/>
                  </a:lnTo>
                  <a:lnTo>
                    <a:pt x="36" y="20"/>
                  </a:lnTo>
                  <a:lnTo>
                    <a:pt x="26" y="32"/>
                  </a:lnTo>
                  <a:lnTo>
                    <a:pt x="20" y="46"/>
                  </a:lnTo>
                  <a:lnTo>
                    <a:pt x="14" y="62"/>
                  </a:lnTo>
                  <a:lnTo>
                    <a:pt x="14" y="80"/>
                  </a:lnTo>
                  <a:lnTo>
                    <a:pt x="14" y="80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8" y="85"/>
                  </a:lnTo>
                  <a:lnTo>
                    <a:pt x="4" y="89"/>
                  </a:lnTo>
                  <a:lnTo>
                    <a:pt x="2" y="95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2" y="111"/>
                  </a:lnTo>
                  <a:lnTo>
                    <a:pt x="8" y="117"/>
                  </a:lnTo>
                  <a:lnTo>
                    <a:pt x="14" y="121"/>
                  </a:lnTo>
                  <a:lnTo>
                    <a:pt x="20" y="123"/>
                  </a:lnTo>
                  <a:lnTo>
                    <a:pt x="20" y="123"/>
                  </a:lnTo>
                  <a:close/>
                </a:path>
              </a:pathLst>
            </a:custGeom>
            <a:gradFill>
              <a:gsLst>
                <a:gs pos="0">
                  <a:srgbClr val="49357B">
                    <a:alpha val="79000"/>
                  </a:srgbClr>
                </a:gs>
                <a:gs pos="100000">
                  <a:schemeClr val="accent2"/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260350" y="4383088"/>
              <a:ext cx="482600" cy="557213"/>
            </a:xfrm>
            <a:custGeom>
              <a:avLst/>
              <a:gdLst>
                <a:gd name="T0" fmla="*/ 204 w 304"/>
                <a:gd name="T1" fmla="*/ 270 h 351"/>
                <a:gd name="T2" fmla="*/ 204 w 304"/>
                <a:gd name="T3" fmla="*/ 220 h 351"/>
                <a:gd name="T4" fmla="*/ 204 w 304"/>
                <a:gd name="T5" fmla="*/ 137 h 351"/>
                <a:gd name="T6" fmla="*/ 204 w 304"/>
                <a:gd name="T7" fmla="*/ 115 h 351"/>
                <a:gd name="T8" fmla="*/ 204 w 304"/>
                <a:gd name="T9" fmla="*/ 93 h 351"/>
                <a:gd name="T10" fmla="*/ 220 w 304"/>
                <a:gd name="T11" fmla="*/ 81 h 351"/>
                <a:gd name="T12" fmla="*/ 220 w 304"/>
                <a:gd name="T13" fmla="*/ 81 h 351"/>
                <a:gd name="T14" fmla="*/ 244 w 304"/>
                <a:gd name="T15" fmla="*/ 65 h 351"/>
                <a:gd name="T16" fmla="*/ 270 w 304"/>
                <a:gd name="T17" fmla="*/ 51 h 351"/>
                <a:gd name="T18" fmla="*/ 304 w 304"/>
                <a:gd name="T19" fmla="*/ 38 h 351"/>
                <a:gd name="T20" fmla="*/ 304 w 304"/>
                <a:gd name="T21" fmla="*/ 38 h 351"/>
                <a:gd name="T22" fmla="*/ 290 w 304"/>
                <a:gd name="T23" fmla="*/ 30 h 351"/>
                <a:gd name="T24" fmla="*/ 270 w 304"/>
                <a:gd name="T25" fmla="*/ 20 h 351"/>
                <a:gd name="T26" fmla="*/ 246 w 304"/>
                <a:gd name="T27" fmla="*/ 10 h 351"/>
                <a:gd name="T28" fmla="*/ 220 w 304"/>
                <a:gd name="T29" fmla="*/ 2 h 351"/>
                <a:gd name="T30" fmla="*/ 220 w 304"/>
                <a:gd name="T31" fmla="*/ 2 h 351"/>
                <a:gd name="T32" fmla="*/ 190 w 304"/>
                <a:gd name="T33" fmla="*/ 59 h 351"/>
                <a:gd name="T34" fmla="*/ 172 w 304"/>
                <a:gd name="T35" fmla="*/ 91 h 351"/>
                <a:gd name="T36" fmla="*/ 161 w 304"/>
                <a:gd name="T37" fmla="*/ 111 h 351"/>
                <a:gd name="T38" fmla="*/ 161 w 304"/>
                <a:gd name="T39" fmla="*/ 111 h 351"/>
                <a:gd name="T40" fmla="*/ 103 w 304"/>
                <a:gd name="T41" fmla="*/ 0 h 351"/>
                <a:gd name="T42" fmla="*/ 103 w 304"/>
                <a:gd name="T43" fmla="*/ 0 h 351"/>
                <a:gd name="T44" fmla="*/ 81 w 304"/>
                <a:gd name="T45" fmla="*/ 6 h 351"/>
                <a:gd name="T46" fmla="*/ 61 w 304"/>
                <a:gd name="T47" fmla="*/ 14 h 351"/>
                <a:gd name="T48" fmla="*/ 29 w 304"/>
                <a:gd name="T49" fmla="*/ 28 h 351"/>
                <a:gd name="T50" fmla="*/ 8 w 304"/>
                <a:gd name="T51" fmla="*/ 42 h 351"/>
                <a:gd name="T52" fmla="*/ 0 w 304"/>
                <a:gd name="T53" fmla="*/ 45 h 351"/>
                <a:gd name="T54" fmla="*/ 0 w 304"/>
                <a:gd name="T55" fmla="*/ 65 h 351"/>
                <a:gd name="T56" fmla="*/ 0 w 304"/>
                <a:gd name="T57" fmla="*/ 135 h 351"/>
                <a:gd name="T58" fmla="*/ 0 w 304"/>
                <a:gd name="T59" fmla="*/ 351 h 351"/>
                <a:gd name="T60" fmla="*/ 202 w 304"/>
                <a:gd name="T61" fmla="*/ 272 h 351"/>
                <a:gd name="T62" fmla="*/ 204 w 304"/>
                <a:gd name="T63" fmla="*/ 27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4" h="351">
                  <a:moveTo>
                    <a:pt x="204" y="270"/>
                  </a:moveTo>
                  <a:lnTo>
                    <a:pt x="204" y="220"/>
                  </a:lnTo>
                  <a:lnTo>
                    <a:pt x="204" y="137"/>
                  </a:lnTo>
                  <a:lnTo>
                    <a:pt x="204" y="115"/>
                  </a:lnTo>
                  <a:lnTo>
                    <a:pt x="204" y="93"/>
                  </a:lnTo>
                  <a:lnTo>
                    <a:pt x="220" y="81"/>
                  </a:lnTo>
                  <a:lnTo>
                    <a:pt x="220" y="81"/>
                  </a:lnTo>
                  <a:lnTo>
                    <a:pt x="244" y="65"/>
                  </a:lnTo>
                  <a:lnTo>
                    <a:pt x="270" y="51"/>
                  </a:lnTo>
                  <a:lnTo>
                    <a:pt x="304" y="38"/>
                  </a:lnTo>
                  <a:lnTo>
                    <a:pt x="304" y="38"/>
                  </a:lnTo>
                  <a:lnTo>
                    <a:pt x="290" y="30"/>
                  </a:lnTo>
                  <a:lnTo>
                    <a:pt x="270" y="20"/>
                  </a:lnTo>
                  <a:lnTo>
                    <a:pt x="246" y="10"/>
                  </a:lnTo>
                  <a:lnTo>
                    <a:pt x="220" y="2"/>
                  </a:lnTo>
                  <a:lnTo>
                    <a:pt x="220" y="2"/>
                  </a:lnTo>
                  <a:lnTo>
                    <a:pt x="190" y="59"/>
                  </a:lnTo>
                  <a:lnTo>
                    <a:pt x="172" y="91"/>
                  </a:lnTo>
                  <a:lnTo>
                    <a:pt x="161" y="111"/>
                  </a:lnTo>
                  <a:lnTo>
                    <a:pt x="161" y="111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81" y="6"/>
                  </a:lnTo>
                  <a:lnTo>
                    <a:pt x="61" y="14"/>
                  </a:lnTo>
                  <a:lnTo>
                    <a:pt x="29" y="28"/>
                  </a:lnTo>
                  <a:lnTo>
                    <a:pt x="8" y="42"/>
                  </a:lnTo>
                  <a:lnTo>
                    <a:pt x="0" y="45"/>
                  </a:lnTo>
                  <a:lnTo>
                    <a:pt x="0" y="65"/>
                  </a:lnTo>
                  <a:lnTo>
                    <a:pt x="0" y="135"/>
                  </a:lnTo>
                  <a:lnTo>
                    <a:pt x="0" y="351"/>
                  </a:lnTo>
                  <a:lnTo>
                    <a:pt x="202" y="272"/>
                  </a:lnTo>
                  <a:lnTo>
                    <a:pt x="204" y="270"/>
                  </a:lnTo>
                  <a:close/>
                </a:path>
              </a:pathLst>
            </a:custGeom>
            <a:gradFill>
              <a:gsLst>
                <a:gs pos="0">
                  <a:srgbClr val="49357B">
                    <a:alpha val="79000"/>
                  </a:srgbClr>
                </a:gs>
                <a:gs pos="100000">
                  <a:schemeClr val="accent2"/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1306513" y="4086225"/>
              <a:ext cx="265113" cy="300038"/>
            </a:xfrm>
            <a:custGeom>
              <a:avLst/>
              <a:gdLst>
                <a:gd name="T0" fmla="*/ 22 w 167"/>
                <a:gd name="T1" fmla="*/ 123 h 189"/>
                <a:gd name="T2" fmla="*/ 32 w 167"/>
                <a:gd name="T3" fmla="*/ 149 h 189"/>
                <a:gd name="T4" fmla="*/ 48 w 167"/>
                <a:gd name="T5" fmla="*/ 169 h 189"/>
                <a:gd name="T6" fmla="*/ 64 w 167"/>
                <a:gd name="T7" fmla="*/ 183 h 189"/>
                <a:gd name="T8" fmla="*/ 82 w 167"/>
                <a:gd name="T9" fmla="*/ 189 h 189"/>
                <a:gd name="T10" fmla="*/ 91 w 167"/>
                <a:gd name="T11" fmla="*/ 187 h 189"/>
                <a:gd name="T12" fmla="*/ 109 w 167"/>
                <a:gd name="T13" fmla="*/ 177 h 189"/>
                <a:gd name="T14" fmla="*/ 125 w 167"/>
                <a:gd name="T15" fmla="*/ 159 h 189"/>
                <a:gd name="T16" fmla="*/ 139 w 167"/>
                <a:gd name="T17" fmla="*/ 137 h 189"/>
                <a:gd name="T18" fmla="*/ 143 w 167"/>
                <a:gd name="T19" fmla="*/ 123 h 189"/>
                <a:gd name="T20" fmla="*/ 143 w 167"/>
                <a:gd name="T21" fmla="*/ 123 h 189"/>
                <a:gd name="T22" fmla="*/ 159 w 167"/>
                <a:gd name="T23" fmla="*/ 117 h 189"/>
                <a:gd name="T24" fmla="*/ 167 w 167"/>
                <a:gd name="T25" fmla="*/ 107 h 189"/>
                <a:gd name="T26" fmla="*/ 167 w 167"/>
                <a:gd name="T27" fmla="*/ 103 h 189"/>
                <a:gd name="T28" fmla="*/ 163 w 167"/>
                <a:gd name="T29" fmla="*/ 89 h 189"/>
                <a:gd name="T30" fmla="*/ 151 w 167"/>
                <a:gd name="T31" fmla="*/ 84 h 189"/>
                <a:gd name="T32" fmla="*/ 151 w 167"/>
                <a:gd name="T33" fmla="*/ 84 h 189"/>
                <a:gd name="T34" fmla="*/ 151 w 167"/>
                <a:gd name="T35" fmla="*/ 80 h 189"/>
                <a:gd name="T36" fmla="*/ 149 w 167"/>
                <a:gd name="T37" fmla="*/ 62 h 189"/>
                <a:gd name="T38" fmla="*/ 139 w 167"/>
                <a:gd name="T39" fmla="*/ 32 h 189"/>
                <a:gd name="T40" fmla="*/ 119 w 167"/>
                <a:gd name="T41" fmla="*/ 12 h 189"/>
                <a:gd name="T42" fmla="*/ 95 w 167"/>
                <a:gd name="T43" fmla="*/ 2 h 189"/>
                <a:gd name="T44" fmla="*/ 82 w 167"/>
                <a:gd name="T45" fmla="*/ 0 h 189"/>
                <a:gd name="T46" fmla="*/ 58 w 167"/>
                <a:gd name="T47" fmla="*/ 6 h 189"/>
                <a:gd name="T48" fmla="*/ 36 w 167"/>
                <a:gd name="T49" fmla="*/ 20 h 189"/>
                <a:gd name="T50" fmla="*/ 20 w 167"/>
                <a:gd name="T51" fmla="*/ 46 h 189"/>
                <a:gd name="T52" fmla="*/ 14 w 167"/>
                <a:gd name="T53" fmla="*/ 80 h 189"/>
                <a:gd name="T54" fmla="*/ 14 w 167"/>
                <a:gd name="T55" fmla="*/ 84 h 189"/>
                <a:gd name="T56" fmla="*/ 8 w 167"/>
                <a:gd name="T57" fmla="*/ 85 h 189"/>
                <a:gd name="T58" fmla="*/ 2 w 167"/>
                <a:gd name="T59" fmla="*/ 95 h 189"/>
                <a:gd name="T60" fmla="*/ 0 w 167"/>
                <a:gd name="T61" fmla="*/ 103 h 189"/>
                <a:gd name="T62" fmla="*/ 8 w 167"/>
                <a:gd name="T63" fmla="*/ 117 h 189"/>
                <a:gd name="T64" fmla="*/ 22 w 167"/>
                <a:gd name="T65" fmla="*/ 12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7" h="189">
                  <a:moveTo>
                    <a:pt x="22" y="123"/>
                  </a:moveTo>
                  <a:lnTo>
                    <a:pt x="22" y="123"/>
                  </a:lnTo>
                  <a:lnTo>
                    <a:pt x="26" y="137"/>
                  </a:lnTo>
                  <a:lnTo>
                    <a:pt x="32" y="149"/>
                  </a:lnTo>
                  <a:lnTo>
                    <a:pt x="40" y="159"/>
                  </a:lnTo>
                  <a:lnTo>
                    <a:pt x="48" y="169"/>
                  </a:lnTo>
                  <a:lnTo>
                    <a:pt x="56" y="177"/>
                  </a:lnTo>
                  <a:lnTo>
                    <a:pt x="64" y="183"/>
                  </a:lnTo>
                  <a:lnTo>
                    <a:pt x="74" y="187"/>
                  </a:lnTo>
                  <a:lnTo>
                    <a:pt x="82" y="189"/>
                  </a:lnTo>
                  <a:lnTo>
                    <a:pt x="82" y="189"/>
                  </a:lnTo>
                  <a:lnTo>
                    <a:pt x="91" y="187"/>
                  </a:lnTo>
                  <a:lnTo>
                    <a:pt x="101" y="183"/>
                  </a:lnTo>
                  <a:lnTo>
                    <a:pt x="109" y="177"/>
                  </a:lnTo>
                  <a:lnTo>
                    <a:pt x="117" y="169"/>
                  </a:lnTo>
                  <a:lnTo>
                    <a:pt x="125" y="159"/>
                  </a:lnTo>
                  <a:lnTo>
                    <a:pt x="131" y="149"/>
                  </a:lnTo>
                  <a:lnTo>
                    <a:pt x="139" y="137"/>
                  </a:lnTo>
                  <a:lnTo>
                    <a:pt x="143" y="123"/>
                  </a:lnTo>
                  <a:lnTo>
                    <a:pt x="143" y="123"/>
                  </a:lnTo>
                  <a:lnTo>
                    <a:pt x="143" y="123"/>
                  </a:lnTo>
                  <a:lnTo>
                    <a:pt x="143" y="123"/>
                  </a:lnTo>
                  <a:lnTo>
                    <a:pt x="151" y="121"/>
                  </a:lnTo>
                  <a:lnTo>
                    <a:pt x="159" y="117"/>
                  </a:lnTo>
                  <a:lnTo>
                    <a:pt x="165" y="111"/>
                  </a:lnTo>
                  <a:lnTo>
                    <a:pt x="167" y="107"/>
                  </a:lnTo>
                  <a:lnTo>
                    <a:pt x="167" y="103"/>
                  </a:lnTo>
                  <a:lnTo>
                    <a:pt x="167" y="103"/>
                  </a:lnTo>
                  <a:lnTo>
                    <a:pt x="165" y="95"/>
                  </a:lnTo>
                  <a:lnTo>
                    <a:pt x="163" y="89"/>
                  </a:lnTo>
                  <a:lnTo>
                    <a:pt x="157" y="84"/>
                  </a:lnTo>
                  <a:lnTo>
                    <a:pt x="151" y="84"/>
                  </a:lnTo>
                  <a:lnTo>
                    <a:pt x="151" y="84"/>
                  </a:lnTo>
                  <a:lnTo>
                    <a:pt x="151" y="84"/>
                  </a:lnTo>
                  <a:lnTo>
                    <a:pt x="151" y="84"/>
                  </a:lnTo>
                  <a:lnTo>
                    <a:pt x="151" y="80"/>
                  </a:lnTo>
                  <a:lnTo>
                    <a:pt x="151" y="80"/>
                  </a:lnTo>
                  <a:lnTo>
                    <a:pt x="149" y="62"/>
                  </a:lnTo>
                  <a:lnTo>
                    <a:pt x="145" y="46"/>
                  </a:lnTo>
                  <a:lnTo>
                    <a:pt x="139" y="32"/>
                  </a:lnTo>
                  <a:lnTo>
                    <a:pt x="129" y="20"/>
                  </a:lnTo>
                  <a:lnTo>
                    <a:pt x="119" y="12"/>
                  </a:lnTo>
                  <a:lnTo>
                    <a:pt x="107" y="6"/>
                  </a:lnTo>
                  <a:lnTo>
                    <a:pt x="95" y="2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70" y="2"/>
                  </a:lnTo>
                  <a:lnTo>
                    <a:pt x="58" y="6"/>
                  </a:lnTo>
                  <a:lnTo>
                    <a:pt x="46" y="12"/>
                  </a:lnTo>
                  <a:lnTo>
                    <a:pt x="36" y="20"/>
                  </a:lnTo>
                  <a:lnTo>
                    <a:pt x="26" y="32"/>
                  </a:lnTo>
                  <a:lnTo>
                    <a:pt x="20" y="46"/>
                  </a:lnTo>
                  <a:lnTo>
                    <a:pt x="16" y="62"/>
                  </a:lnTo>
                  <a:lnTo>
                    <a:pt x="14" y="80"/>
                  </a:lnTo>
                  <a:lnTo>
                    <a:pt x="14" y="80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8" y="85"/>
                  </a:lnTo>
                  <a:lnTo>
                    <a:pt x="4" y="89"/>
                  </a:lnTo>
                  <a:lnTo>
                    <a:pt x="2" y="95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2" y="111"/>
                  </a:lnTo>
                  <a:lnTo>
                    <a:pt x="8" y="117"/>
                  </a:lnTo>
                  <a:lnTo>
                    <a:pt x="14" y="121"/>
                  </a:lnTo>
                  <a:lnTo>
                    <a:pt x="22" y="123"/>
                  </a:lnTo>
                  <a:lnTo>
                    <a:pt x="22" y="123"/>
                  </a:lnTo>
                  <a:close/>
                </a:path>
              </a:pathLst>
            </a:custGeom>
            <a:gradFill>
              <a:gsLst>
                <a:gs pos="0">
                  <a:srgbClr val="49357B">
                    <a:alpha val="79000"/>
                  </a:srgbClr>
                </a:gs>
                <a:gs pos="100000">
                  <a:schemeClr val="accent2"/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1212850" y="4383088"/>
              <a:ext cx="477838" cy="274638"/>
            </a:xfrm>
            <a:custGeom>
              <a:avLst/>
              <a:gdLst>
                <a:gd name="T0" fmla="*/ 301 w 301"/>
                <a:gd name="T1" fmla="*/ 173 h 173"/>
                <a:gd name="T2" fmla="*/ 301 w 301"/>
                <a:gd name="T3" fmla="*/ 135 h 173"/>
                <a:gd name="T4" fmla="*/ 301 w 301"/>
                <a:gd name="T5" fmla="*/ 65 h 173"/>
                <a:gd name="T6" fmla="*/ 301 w 301"/>
                <a:gd name="T7" fmla="*/ 45 h 173"/>
                <a:gd name="T8" fmla="*/ 301 w 301"/>
                <a:gd name="T9" fmla="*/ 45 h 173"/>
                <a:gd name="T10" fmla="*/ 293 w 301"/>
                <a:gd name="T11" fmla="*/ 42 h 173"/>
                <a:gd name="T12" fmla="*/ 274 w 301"/>
                <a:gd name="T13" fmla="*/ 30 h 173"/>
                <a:gd name="T14" fmla="*/ 242 w 301"/>
                <a:gd name="T15" fmla="*/ 14 h 173"/>
                <a:gd name="T16" fmla="*/ 222 w 301"/>
                <a:gd name="T17" fmla="*/ 8 h 173"/>
                <a:gd name="T18" fmla="*/ 202 w 301"/>
                <a:gd name="T19" fmla="*/ 2 h 173"/>
                <a:gd name="T20" fmla="*/ 202 w 301"/>
                <a:gd name="T21" fmla="*/ 2 h 173"/>
                <a:gd name="T22" fmla="*/ 174 w 301"/>
                <a:gd name="T23" fmla="*/ 59 h 173"/>
                <a:gd name="T24" fmla="*/ 156 w 301"/>
                <a:gd name="T25" fmla="*/ 91 h 173"/>
                <a:gd name="T26" fmla="*/ 143 w 301"/>
                <a:gd name="T27" fmla="*/ 111 h 173"/>
                <a:gd name="T28" fmla="*/ 143 w 301"/>
                <a:gd name="T29" fmla="*/ 111 h 173"/>
                <a:gd name="T30" fmla="*/ 85 w 301"/>
                <a:gd name="T31" fmla="*/ 0 h 173"/>
                <a:gd name="T32" fmla="*/ 85 w 301"/>
                <a:gd name="T33" fmla="*/ 0 h 173"/>
                <a:gd name="T34" fmla="*/ 59 w 301"/>
                <a:gd name="T35" fmla="*/ 8 h 173"/>
                <a:gd name="T36" fmla="*/ 35 w 301"/>
                <a:gd name="T37" fmla="*/ 18 h 173"/>
                <a:gd name="T38" fmla="*/ 15 w 301"/>
                <a:gd name="T39" fmla="*/ 28 h 173"/>
                <a:gd name="T40" fmla="*/ 0 w 301"/>
                <a:gd name="T41" fmla="*/ 36 h 173"/>
                <a:gd name="T42" fmla="*/ 0 w 301"/>
                <a:gd name="T43" fmla="*/ 36 h 173"/>
                <a:gd name="T44" fmla="*/ 33 w 301"/>
                <a:gd name="T45" fmla="*/ 51 h 173"/>
                <a:gd name="T46" fmla="*/ 61 w 301"/>
                <a:gd name="T47" fmla="*/ 65 h 173"/>
                <a:gd name="T48" fmla="*/ 87 w 301"/>
                <a:gd name="T49" fmla="*/ 81 h 173"/>
                <a:gd name="T50" fmla="*/ 103 w 301"/>
                <a:gd name="T51" fmla="*/ 93 h 173"/>
                <a:gd name="T52" fmla="*/ 103 w 301"/>
                <a:gd name="T53" fmla="*/ 115 h 173"/>
                <a:gd name="T54" fmla="*/ 103 w 301"/>
                <a:gd name="T55" fmla="*/ 119 h 173"/>
                <a:gd name="T56" fmla="*/ 166 w 301"/>
                <a:gd name="T57" fmla="*/ 135 h 173"/>
                <a:gd name="T58" fmla="*/ 301 w 301"/>
                <a:gd name="T5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1" h="173">
                  <a:moveTo>
                    <a:pt x="301" y="173"/>
                  </a:moveTo>
                  <a:lnTo>
                    <a:pt x="301" y="135"/>
                  </a:lnTo>
                  <a:lnTo>
                    <a:pt x="301" y="65"/>
                  </a:lnTo>
                  <a:lnTo>
                    <a:pt x="301" y="45"/>
                  </a:lnTo>
                  <a:lnTo>
                    <a:pt x="301" y="45"/>
                  </a:lnTo>
                  <a:lnTo>
                    <a:pt x="293" y="42"/>
                  </a:lnTo>
                  <a:lnTo>
                    <a:pt x="274" y="30"/>
                  </a:lnTo>
                  <a:lnTo>
                    <a:pt x="242" y="14"/>
                  </a:lnTo>
                  <a:lnTo>
                    <a:pt x="222" y="8"/>
                  </a:lnTo>
                  <a:lnTo>
                    <a:pt x="202" y="2"/>
                  </a:lnTo>
                  <a:lnTo>
                    <a:pt x="202" y="2"/>
                  </a:lnTo>
                  <a:lnTo>
                    <a:pt x="174" y="59"/>
                  </a:lnTo>
                  <a:lnTo>
                    <a:pt x="156" y="91"/>
                  </a:lnTo>
                  <a:lnTo>
                    <a:pt x="143" y="111"/>
                  </a:lnTo>
                  <a:lnTo>
                    <a:pt x="143" y="111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59" y="8"/>
                  </a:lnTo>
                  <a:lnTo>
                    <a:pt x="35" y="18"/>
                  </a:lnTo>
                  <a:lnTo>
                    <a:pt x="15" y="28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33" y="51"/>
                  </a:lnTo>
                  <a:lnTo>
                    <a:pt x="61" y="65"/>
                  </a:lnTo>
                  <a:lnTo>
                    <a:pt x="87" y="81"/>
                  </a:lnTo>
                  <a:lnTo>
                    <a:pt x="103" y="93"/>
                  </a:lnTo>
                  <a:lnTo>
                    <a:pt x="103" y="115"/>
                  </a:lnTo>
                  <a:lnTo>
                    <a:pt x="103" y="119"/>
                  </a:lnTo>
                  <a:lnTo>
                    <a:pt x="166" y="135"/>
                  </a:lnTo>
                  <a:lnTo>
                    <a:pt x="301" y="173"/>
                  </a:lnTo>
                  <a:close/>
                </a:path>
              </a:pathLst>
            </a:custGeom>
            <a:gradFill>
              <a:gsLst>
                <a:gs pos="0">
                  <a:srgbClr val="49357B">
                    <a:alpha val="79000"/>
                  </a:srgbClr>
                </a:gs>
                <a:gs pos="100000">
                  <a:schemeClr val="accent2"/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Freeform 9"/>
            <p:cNvSpPr/>
            <p:nvPr/>
          </p:nvSpPr>
          <p:spPr bwMode="auto">
            <a:xfrm>
              <a:off x="682625" y="4511675"/>
              <a:ext cx="595313" cy="460375"/>
            </a:xfrm>
            <a:custGeom>
              <a:avLst/>
              <a:gdLst>
                <a:gd name="T0" fmla="*/ 375 w 375"/>
                <a:gd name="T1" fmla="*/ 171 h 290"/>
                <a:gd name="T2" fmla="*/ 375 w 375"/>
                <a:gd name="T3" fmla="*/ 159 h 290"/>
                <a:gd name="T4" fmla="*/ 375 w 375"/>
                <a:gd name="T5" fmla="*/ 76 h 290"/>
                <a:gd name="T6" fmla="*/ 375 w 375"/>
                <a:gd name="T7" fmla="*/ 56 h 290"/>
                <a:gd name="T8" fmla="*/ 375 w 375"/>
                <a:gd name="T9" fmla="*/ 56 h 290"/>
                <a:gd name="T10" fmla="*/ 367 w 375"/>
                <a:gd name="T11" fmla="*/ 50 h 290"/>
                <a:gd name="T12" fmla="*/ 343 w 375"/>
                <a:gd name="T13" fmla="*/ 34 h 290"/>
                <a:gd name="T14" fmla="*/ 306 w 375"/>
                <a:gd name="T15" fmla="*/ 18 h 290"/>
                <a:gd name="T16" fmla="*/ 284 w 375"/>
                <a:gd name="T17" fmla="*/ 8 h 290"/>
                <a:gd name="T18" fmla="*/ 260 w 375"/>
                <a:gd name="T19" fmla="*/ 2 h 290"/>
                <a:gd name="T20" fmla="*/ 260 w 375"/>
                <a:gd name="T21" fmla="*/ 2 h 290"/>
                <a:gd name="T22" fmla="*/ 226 w 375"/>
                <a:gd name="T23" fmla="*/ 70 h 290"/>
                <a:gd name="T24" fmla="*/ 204 w 375"/>
                <a:gd name="T25" fmla="*/ 107 h 290"/>
                <a:gd name="T26" fmla="*/ 189 w 375"/>
                <a:gd name="T27" fmla="*/ 133 h 290"/>
                <a:gd name="T28" fmla="*/ 189 w 375"/>
                <a:gd name="T29" fmla="*/ 133 h 290"/>
                <a:gd name="T30" fmla="*/ 121 w 375"/>
                <a:gd name="T31" fmla="*/ 0 h 290"/>
                <a:gd name="T32" fmla="*/ 121 w 375"/>
                <a:gd name="T33" fmla="*/ 0 h 290"/>
                <a:gd name="T34" fmla="*/ 95 w 375"/>
                <a:gd name="T35" fmla="*/ 8 h 290"/>
                <a:gd name="T36" fmla="*/ 73 w 375"/>
                <a:gd name="T37" fmla="*/ 16 h 290"/>
                <a:gd name="T38" fmla="*/ 51 w 375"/>
                <a:gd name="T39" fmla="*/ 24 h 290"/>
                <a:gd name="T40" fmla="*/ 34 w 375"/>
                <a:gd name="T41" fmla="*/ 34 h 290"/>
                <a:gd name="T42" fmla="*/ 10 w 375"/>
                <a:gd name="T43" fmla="*/ 48 h 290"/>
                <a:gd name="T44" fmla="*/ 0 w 375"/>
                <a:gd name="T45" fmla="*/ 56 h 290"/>
                <a:gd name="T46" fmla="*/ 0 w 375"/>
                <a:gd name="T47" fmla="*/ 76 h 290"/>
                <a:gd name="T48" fmla="*/ 0 w 375"/>
                <a:gd name="T49" fmla="*/ 159 h 290"/>
                <a:gd name="T50" fmla="*/ 0 w 375"/>
                <a:gd name="T51" fmla="*/ 203 h 290"/>
                <a:gd name="T52" fmla="*/ 109 w 375"/>
                <a:gd name="T53" fmla="*/ 290 h 290"/>
                <a:gd name="T54" fmla="*/ 375 w 375"/>
                <a:gd name="T55" fmla="*/ 17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5" h="290">
                  <a:moveTo>
                    <a:pt x="375" y="171"/>
                  </a:moveTo>
                  <a:lnTo>
                    <a:pt x="375" y="159"/>
                  </a:lnTo>
                  <a:lnTo>
                    <a:pt x="375" y="76"/>
                  </a:lnTo>
                  <a:lnTo>
                    <a:pt x="375" y="56"/>
                  </a:lnTo>
                  <a:lnTo>
                    <a:pt x="375" y="56"/>
                  </a:lnTo>
                  <a:lnTo>
                    <a:pt x="367" y="50"/>
                  </a:lnTo>
                  <a:lnTo>
                    <a:pt x="343" y="34"/>
                  </a:lnTo>
                  <a:lnTo>
                    <a:pt x="306" y="18"/>
                  </a:lnTo>
                  <a:lnTo>
                    <a:pt x="284" y="8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26" y="70"/>
                  </a:lnTo>
                  <a:lnTo>
                    <a:pt x="204" y="107"/>
                  </a:lnTo>
                  <a:lnTo>
                    <a:pt x="189" y="133"/>
                  </a:lnTo>
                  <a:lnTo>
                    <a:pt x="189" y="133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95" y="8"/>
                  </a:lnTo>
                  <a:lnTo>
                    <a:pt x="73" y="16"/>
                  </a:lnTo>
                  <a:lnTo>
                    <a:pt x="51" y="24"/>
                  </a:lnTo>
                  <a:lnTo>
                    <a:pt x="34" y="34"/>
                  </a:lnTo>
                  <a:lnTo>
                    <a:pt x="10" y="48"/>
                  </a:lnTo>
                  <a:lnTo>
                    <a:pt x="0" y="56"/>
                  </a:lnTo>
                  <a:lnTo>
                    <a:pt x="0" y="76"/>
                  </a:lnTo>
                  <a:lnTo>
                    <a:pt x="0" y="159"/>
                  </a:lnTo>
                  <a:lnTo>
                    <a:pt x="0" y="203"/>
                  </a:lnTo>
                  <a:lnTo>
                    <a:pt x="109" y="290"/>
                  </a:lnTo>
                  <a:lnTo>
                    <a:pt x="375" y="171"/>
                  </a:lnTo>
                  <a:close/>
                </a:path>
              </a:pathLst>
            </a:custGeom>
            <a:gradFill>
              <a:gsLst>
                <a:gs pos="0">
                  <a:srgbClr val="49357B">
                    <a:alpha val="79000"/>
                  </a:srgbClr>
                </a:gs>
                <a:gs pos="100000">
                  <a:schemeClr val="accent2"/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Freeform 10"/>
            <p:cNvSpPr/>
            <p:nvPr/>
          </p:nvSpPr>
          <p:spPr bwMode="auto">
            <a:xfrm>
              <a:off x="827088" y="4162425"/>
              <a:ext cx="312738" cy="352425"/>
            </a:xfrm>
            <a:custGeom>
              <a:avLst/>
              <a:gdLst>
                <a:gd name="T0" fmla="*/ 24 w 197"/>
                <a:gd name="T1" fmla="*/ 145 h 222"/>
                <a:gd name="T2" fmla="*/ 38 w 197"/>
                <a:gd name="T3" fmla="*/ 177 h 222"/>
                <a:gd name="T4" fmla="*/ 46 w 197"/>
                <a:gd name="T5" fmla="*/ 188 h 222"/>
                <a:gd name="T6" fmla="*/ 64 w 197"/>
                <a:gd name="T7" fmla="*/ 208 h 222"/>
                <a:gd name="T8" fmla="*/ 74 w 197"/>
                <a:gd name="T9" fmla="*/ 216 h 222"/>
                <a:gd name="T10" fmla="*/ 98 w 197"/>
                <a:gd name="T11" fmla="*/ 222 h 222"/>
                <a:gd name="T12" fmla="*/ 105 w 197"/>
                <a:gd name="T13" fmla="*/ 222 h 222"/>
                <a:gd name="T14" fmla="*/ 121 w 197"/>
                <a:gd name="T15" fmla="*/ 214 h 222"/>
                <a:gd name="T16" fmla="*/ 129 w 197"/>
                <a:gd name="T17" fmla="*/ 208 h 222"/>
                <a:gd name="T18" fmla="*/ 155 w 197"/>
                <a:gd name="T19" fmla="*/ 175 h 222"/>
                <a:gd name="T20" fmla="*/ 163 w 197"/>
                <a:gd name="T21" fmla="*/ 161 h 222"/>
                <a:gd name="T22" fmla="*/ 169 w 197"/>
                <a:gd name="T23" fmla="*/ 147 h 222"/>
                <a:gd name="T24" fmla="*/ 169 w 197"/>
                <a:gd name="T25" fmla="*/ 147 h 222"/>
                <a:gd name="T26" fmla="*/ 187 w 197"/>
                <a:gd name="T27" fmla="*/ 139 h 222"/>
                <a:gd name="T28" fmla="*/ 195 w 197"/>
                <a:gd name="T29" fmla="*/ 127 h 222"/>
                <a:gd name="T30" fmla="*/ 197 w 197"/>
                <a:gd name="T31" fmla="*/ 121 h 222"/>
                <a:gd name="T32" fmla="*/ 191 w 197"/>
                <a:gd name="T33" fmla="*/ 105 h 222"/>
                <a:gd name="T34" fmla="*/ 177 w 197"/>
                <a:gd name="T35" fmla="*/ 97 h 222"/>
                <a:gd name="T36" fmla="*/ 177 w 197"/>
                <a:gd name="T37" fmla="*/ 97 h 222"/>
                <a:gd name="T38" fmla="*/ 177 w 197"/>
                <a:gd name="T39" fmla="*/ 93 h 222"/>
                <a:gd name="T40" fmla="*/ 175 w 197"/>
                <a:gd name="T41" fmla="*/ 71 h 222"/>
                <a:gd name="T42" fmla="*/ 163 w 197"/>
                <a:gd name="T43" fmla="*/ 37 h 222"/>
                <a:gd name="T44" fmla="*/ 139 w 197"/>
                <a:gd name="T45" fmla="*/ 14 h 222"/>
                <a:gd name="T46" fmla="*/ 111 w 197"/>
                <a:gd name="T47" fmla="*/ 2 h 222"/>
                <a:gd name="T48" fmla="*/ 98 w 197"/>
                <a:gd name="T49" fmla="*/ 0 h 222"/>
                <a:gd name="T50" fmla="*/ 68 w 197"/>
                <a:gd name="T51" fmla="*/ 6 h 222"/>
                <a:gd name="T52" fmla="*/ 42 w 197"/>
                <a:gd name="T53" fmla="*/ 24 h 222"/>
                <a:gd name="T54" fmla="*/ 22 w 197"/>
                <a:gd name="T55" fmla="*/ 53 h 222"/>
                <a:gd name="T56" fmla="*/ 16 w 197"/>
                <a:gd name="T57" fmla="*/ 93 h 222"/>
                <a:gd name="T58" fmla="*/ 16 w 197"/>
                <a:gd name="T59" fmla="*/ 97 h 222"/>
                <a:gd name="T60" fmla="*/ 10 w 197"/>
                <a:gd name="T61" fmla="*/ 101 h 222"/>
                <a:gd name="T62" fmla="*/ 2 w 197"/>
                <a:gd name="T63" fmla="*/ 113 h 222"/>
                <a:gd name="T64" fmla="*/ 0 w 197"/>
                <a:gd name="T65" fmla="*/ 121 h 222"/>
                <a:gd name="T66" fmla="*/ 2 w 197"/>
                <a:gd name="T67" fmla="*/ 131 h 222"/>
                <a:gd name="T68" fmla="*/ 16 w 197"/>
                <a:gd name="T69" fmla="*/ 143 h 222"/>
                <a:gd name="T70" fmla="*/ 24 w 197"/>
                <a:gd name="T71" fmla="*/ 14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7" h="222">
                  <a:moveTo>
                    <a:pt x="24" y="145"/>
                  </a:moveTo>
                  <a:lnTo>
                    <a:pt x="24" y="145"/>
                  </a:lnTo>
                  <a:lnTo>
                    <a:pt x="30" y="161"/>
                  </a:lnTo>
                  <a:lnTo>
                    <a:pt x="38" y="177"/>
                  </a:lnTo>
                  <a:lnTo>
                    <a:pt x="38" y="177"/>
                  </a:lnTo>
                  <a:lnTo>
                    <a:pt x="46" y="188"/>
                  </a:lnTo>
                  <a:lnTo>
                    <a:pt x="56" y="198"/>
                  </a:lnTo>
                  <a:lnTo>
                    <a:pt x="64" y="208"/>
                  </a:lnTo>
                  <a:lnTo>
                    <a:pt x="74" y="216"/>
                  </a:lnTo>
                  <a:lnTo>
                    <a:pt x="74" y="216"/>
                  </a:lnTo>
                  <a:lnTo>
                    <a:pt x="86" y="220"/>
                  </a:lnTo>
                  <a:lnTo>
                    <a:pt x="98" y="222"/>
                  </a:lnTo>
                  <a:lnTo>
                    <a:pt x="98" y="222"/>
                  </a:lnTo>
                  <a:lnTo>
                    <a:pt x="105" y="222"/>
                  </a:lnTo>
                  <a:lnTo>
                    <a:pt x="113" y="218"/>
                  </a:lnTo>
                  <a:lnTo>
                    <a:pt x="121" y="214"/>
                  </a:lnTo>
                  <a:lnTo>
                    <a:pt x="129" y="208"/>
                  </a:lnTo>
                  <a:lnTo>
                    <a:pt x="129" y="208"/>
                  </a:lnTo>
                  <a:lnTo>
                    <a:pt x="143" y="194"/>
                  </a:lnTo>
                  <a:lnTo>
                    <a:pt x="155" y="175"/>
                  </a:lnTo>
                  <a:lnTo>
                    <a:pt x="155" y="175"/>
                  </a:lnTo>
                  <a:lnTo>
                    <a:pt x="163" y="161"/>
                  </a:lnTo>
                  <a:lnTo>
                    <a:pt x="169" y="147"/>
                  </a:lnTo>
                  <a:lnTo>
                    <a:pt x="169" y="147"/>
                  </a:lnTo>
                  <a:lnTo>
                    <a:pt x="169" y="147"/>
                  </a:lnTo>
                  <a:lnTo>
                    <a:pt x="169" y="147"/>
                  </a:lnTo>
                  <a:lnTo>
                    <a:pt x="177" y="145"/>
                  </a:lnTo>
                  <a:lnTo>
                    <a:pt x="187" y="139"/>
                  </a:lnTo>
                  <a:lnTo>
                    <a:pt x="193" y="131"/>
                  </a:lnTo>
                  <a:lnTo>
                    <a:pt x="195" y="127"/>
                  </a:lnTo>
                  <a:lnTo>
                    <a:pt x="197" y="121"/>
                  </a:lnTo>
                  <a:lnTo>
                    <a:pt x="197" y="121"/>
                  </a:lnTo>
                  <a:lnTo>
                    <a:pt x="195" y="113"/>
                  </a:lnTo>
                  <a:lnTo>
                    <a:pt x="191" y="105"/>
                  </a:lnTo>
                  <a:lnTo>
                    <a:pt x="185" y="99"/>
                  </a:lnTo>
                  <a:lnTo>
                    <a:pt x="177" y="97"/>
                  </a:lnTo>
                  <a:lnTo>
                    <a:pt x="177" y="97"/>
                  </a:lnTo>
                  <a:lnTo>
                    <a:pt x="177" y="97"/>
                  </a:lnTo>
                  <a:lnTo>
                    <a:pt x="177" y="97"/>
                  </a:lnTo>
                  <a:lnTo>
                    <a:pt x="177" y="93"/>
                  </a:lnTo>
                  <a:lnTo>
                    <a:pt x="177" y="93"/>
                  </a:lnTo>
                  <a:lnTo>
                    <a:pt x="175" y="71"/>
                  </a:lnTo>
                  <a:lnTo>
                    <a:pt x="171" y="53"/>
                  </a:lnTo>
                  <a:lnTo>
                    <a:pt x="163" y="37"/>
                  </a:lnTo>
                  <a:lnTo>
                    <a:pt x="151" y="24"/>
                  </a:lnTo>
                  <a:lnTo>
                    <a:pt x="139" y="14"/>
                  </a:lnTo>
                  <a:lnTo>
                    <a:pt x="125" y="6"/>
                  </a:lnTo>
                  <a:lnTo>
                    <a:pt x="111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82" y="2"/>
                  </a:lnTo>
                  <a:lnTo>
                    <a:pt x="68" y="6"/>
                  </a:lnTo>
                  <a:lnTo>
                    <a:pt x="54" y="14"/>
                  </a:lnTo>
                  <a:lnTo>
                    <a:pt x="42" y="24"/>
                  </a:lnTo>
                  <a:lnTo>
                    <a:pt x="30" y="37"/>
                  </a:lnTo>
                  <a:lnTo>
                    <a:pt x="22" y="53"/>
                  </a:lnTo>
                  <a:lnTo>
                    <a:pt x="18" y="71"/>
                  </a:lnTo>
                  <a:lnTo>
                    <a:pt x="16" y="93"/>
                  </a:lnTo>
                  <a:lnTo>
                    <a:pt x="16" y="93"/>
                  </a:lnTo>
                  <a:lnTo>
                    <a:pt x="16" y="97"/>
                  </a:lnTo>
                  <a:lnTo>
                    <a:pt x="16" y="97"/>
                  </a:lnTo>
                  <a:lnTo>
                    <a:pt x="10" y="101"/>
                  </a:lnTo>
                  <a:lnTo>
                    <a:pt x="4" y="105"/>
                  </a:lnTo>
                  <a:lnTo>
                    <a:pt x="2" y="113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0" y="127"/>
                  </a:lnTo>
                  <a:lnTo>
                    <a:pt x="2" y="131"/>
                  </a:lnTo>
                  <a:lnTo>
                    <a:pt x="8" y="137"/>
                  </a:lnTo>
                  <a:lnTo>
                    <a:pt x="16" y="143"/>
                  </a:lnTo>
                  <a:lnTo>
                    <a:pt x="24" y="145"/>
                  </a:lnTo>
                  <a:lnTo>
                    <a:pt x="24" y="145"/>
                  </a:lnTo>
                  <a:close/>
                </a:path>
              </a:pathLst>
            </a:custGeom>
            <a:gradFill>
              <a:gsLst>
                <a:gs pos="0">
                  <a:srgbClr val="49357B">
                    <a:alpha val="79000"/>
                  </a:srgbClr>
                </a:gs>
                <a:gs pos="100000">
                  <a:schemeClr val="accent2"/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Freeform 11"/>
            <p:cNvSpPr/>
            <p:nvPr/>
          </p:nvSpPr>
          <p:spPr bwMode="auto">
            <a:xfrm>
              <a:off x="190500" y="4687888"/>
              <a:ext cx="1579563" cy="615950"/>
            </a:xfrm>
            <a:custGeom>
              <a:avLst/>
              <a:gdLst>
                <a:gd name="T0" fmla="*/ 794 w 995"/>
                <a:gd name="T1" fmla="*/ 0 h 388"/>
                <a:gd name="T2" fmla="*/ 822 w 995"/>
                <a:gd name="T3" fmla="*/ 66 h 388"/>
                <a:gd name="T4" fmla="*/ 409 w 995"/>
                <a:gd name="T5" fmla="*/ 249 h 388"/>
                <a:gd name="T6" fmla="*/ 268 w 995"/>
                <a:gd name="T7" fmla="*/ 136 h 388"/>
                <a:gd name="T8" fmla="*/ 0 w 995"/>
                <a:gd name="T9" fmla="*/ 239 h 388"/>
                <a:gd name="T10" fmla="*/ 44 w 995"/>
                <a:gd name="T11" fmla="*/ 350 h 388"/>
                <a:gd name="T12" fmla="*/ 246 w 995"/>
                <a:gd name="T13" fmla="*/ 273 h 388"/>
                <a:gd name="T14" fmla="*/ 391 w 995"/>
                <a:gd name="T15" fmla="*/ 388 h 388"/>
                <a:gd name="T16" fmla="*/ 870 w 995"/>
                <a:gd name="T17" fmla="*/ 175 h 388"/>
                <a:gd name="T18" fmla="*/ 896 w 995"/>
                <a:gd name="T19" fmla="*/ 239 h 388"/>
                <a:gd name="T20" fmla="*/ 995 w 995"/>
                <a:gd name="T21" fmla="*/ 56 h 388"/>
                <a:gd name="T22" fmla="*/ 794 w 995"/>
                <a:gd name="T23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5" h="388">
                  <a:moveTo>
                    <a:pt x="794" y="0"/>
                  </a:moveTo>
                  <a:lnTo>
                    <a:pt x="822" y="66"/>
                  </a:lnTo>
                  <a:lnTo>
                    <a:pt x="409" y="249"/>
                  </a:lnTo>
                  <a:lnTo>
                    <a:pt x="268" y="136"/>
                  </a:lnTo>
                  <a:lnTo>
                    <a:pt x="0" y="239"/>
                  </a:lnTo>
                  <a:lnTo>
                    <a:pt x="44" y="350"/>
                  </a:lnTo>
                  <a:lnTo>
                    <a:pt x="246" y="273"/>
                  </a:lnTo>
                  <a:lnTo>
                    <a:pt x="391" y="388"/>
                  </a:lnTo>
                  <a:lnTo>
                    <a:pt x="870" y="175"/>
                  </a:lnTo>
                  <a:lnTo>
                    <a:pt x="896" y="239"/>
                  </a:lnTo>
                  <a:lnTo>
                    <a:pt x="995" y="56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rgbClr val="49357B">
                    <a:alpha val="79000"/>
                  </a:srgbClr>
                </a:gs>
                <a:gs pos="100000">
                  <a:schemeClr val="accent2"/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105386" y="2652378"/>
            <a:ext cx="586797" cy="566563"/>
            <a:chOff x="10248900" y="231775"/>
            <a:chExt cx="1565275" cy="1511300"/>
          </a:xfrm>
          <a:solidFill>
            <a:schemeClr val="accent2"/>
          </a:solidFill>
        </p:grpSpPr>
        <p:sp>
          <p:nvSpPr>
            <p:cNvPr id="36" name="Rectangle 20"/>
            <p:cNvSpPr>
              <a:spLocks noChangeArrowheads="1"/>
            </p:cNvSpPr>
            <p:nvPr/>
          </p:nvSpPr>
          <p:spPr bwMode="auto">
            <a:xfrm>
              <a:off x="10818813" y="1071563"/>
              <a:ext cx="180975" cy="128588"/>
            </a:xfrm>
            <a:prstGeom prst="rect">
              <a:avLst/>
            </a:prstGeom>
            <a:gradFill>
              <a:gsLst>
                <a:gs pos="0">
                  <a:srgbClr val="49357B">
                    <a:alpha val="79000"/>
                  </a:srgbClr>
                </a:gs>
                <a:gs pos="100000">
                  <a:schemeClr val="accent2"/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Rectangle 21"/>
            <p:cNvSpPr>
              <a:spLocks noChangeArrowheads="1"/>
            </p:cNvSpPr>
            <p:nvPr/>
          </p:nvSpPr>
          <p:spPr bwMode="auto">
            <a:xfrm>
              <a:off x="10818813" y="1298575"/>
              <a:ext cx="180975" cy="127000"/>
            </a:xfrm>
            <a:prstGeom prst="rect">
              <a:avLst/>
            </a:prstGeom>
            <a:gradFill>
              <a:gsLst>
                <a:gs pos="0">
                  <a:srgbClr val="49357B">
                    <a:alpha val="79000"/>
                  </a:srgbClr>
                </a:gs>
                <a:gs pos="100000">
                  <a:schemeClr val="accent2"/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Rectangle 22"/>
            <p:cNvSpPr>
              <a:spLocks noChangeArrowheads="1"/>
            </p:cNvSpPr>
            <p:nvPr/>
          </p:nvSpPr>
          <p:spPr bwMode="auto">
            <a:xfrm>
              <a:off x="10818813" y="842963"/>
              <a:ext cx="180975" cy="127000"/>
            </a:xfrm>
            <a:prstGeom prst="rect">
              <a:avLst/>
            </a:prstGeom>
            <a:gradFill>
              <a:gsLst>
                <a:gs pos="0">
                  <a:srgbClr val="49357B">
                    <a:alpha val="79000"/>
                  </a:srgbClr>
                </a:gs>
                <a:gs pos="100000">
                  <a:schemeClr val="accent2"/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Rectangle 23"/>
            <p:cNvSpPr>
              <a:spLocks noChangeArrowheads="1"/>
            </p:cNvSpPr>
            <p:nvPr/>
          </p:nvSpPr>
          <p:spPr bwMode="auto">
            <a:xfrm>
              <a:off x="11079163" y="1071563"/>
              <a:ext cx="180975" cy="128588"/>
            </a:xfrm>
            <a:prstGeom prst="rect">
              <a:avLst/>
            </a:prstGeom>
            <a:gradFill>
              <a:gsLst>
                <a:gs pos="0">
                  <a:srgbClr val="49357B">
                    <a:alpha val="79000"/>
                  </a:srgbClr>
                </a:gs>
                <a:gs pos="100000">
                  <a:schemeClr val="accent2"/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Rectangle 24"/>
            <p:cNvSpPr>
              <a:spLocks noChangeArrowheads="1"/>
            </p:cNvSpPr>
            <p:nvPr/>
          </p:nvSpPr>
          <p:spPr bwMode="auto">
            <a:xfrm>
              <a:off x="11079163" y="1301750"/>
              <a:ext cx="180975" cy="123825"/>
            </a:xfrm>
            <a:prstGeom prst="rect">
              <a:avLst/>
            </a:prstGeom>
            <a:gradFill>
              <a:gsLst>
                <a:gs pos="0">
                  <a:srgbClr val="49357B">
                    <a:alpha val="79000"/>
                  </a:srgbClr>
                </a:gs>
                <a:gs pos="100000">
                  <a:schemeClr val="accent2"/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Rectangle 25"/>
            <p:cNvSpPr>
              <a:spLocks noChangeArrowheads="1"/>
            </p:cNvSpPr>
            <p:nvPr/>
          </p:nvSpPr>
          <p:spPr bwMode="auto">
            <a:xfrm>
              <a:off x="11079163" y="842963"/>
              <a:ext cx="180975" cy="127000"/>
            </a:xfrm>
            <a:prstGeom prst="rect">
              <a:avLst/>
            </a:prstGeom>
            <a:gradFill>
              <a:gsLst>
                <a:gs pos="0">
                  <a:srgbClr val="49357B">
                    <a:alpha val="79000"/>
                  </a:srgbClr>
                </a:gs>
                <a:gs pos="100000">
                  <a:schemeClr val="accent2"/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Rectangle 26"/>
            <p:cNvSpPr>
              <a:spLocks noChangeArrowheads="1"/>
            </p:cNvSpPr>
            <p:nvPr/>
          </p:nvSpPr>
          <p:spPr bwMode="auto">
            <a:xfrm>
              <a:off x="10818813" y="614363"/>
              <a:ext cx="180975" cy="127000"/>
            </a:xfrm>
            <a:prstGeom prst="rect">
              <a:avLst/>
            </a:prstGeom>
            <a:gradFill>
              <a:gsLst>
                <a:gs pos="0">
                  <a:srgbClr val="49357B">
                    <a:alpha val="79000"/>
                  </a:srgbClr>
                </a:gs>
                <a:gs pos="100000">
                  <a:schemeClr val="accent2"/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Rectangle 27"/>
            <p:cNvSpPr>
              <a:spLocks noChangeArrowheads="1"/>
            </p:cNvSpPr>
            <p:nvPr/>
          </p:nvSpPr>
          <p:spPr bwMode="auto">
            <a:xfrm>
              <a:off x="11079163" y="614363"/>
              <a:ext cx="180975" cy="127000"/>
            </a:xfrm>
            <a:prstGeom prst="rect">
              <a:avLst/>
            </a:prstGeom>
            <a:gradFill>
              <a:gsLst>
                <a:gs pos="0">
                  <a:srgbClr val="49357B">
                    <a:alpha val="79000"/>
                  </a:srgbClr>
                </a:gs>
                <a:gs pos="100000">
                  <a:schemeClr val="accent2"/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Freeform 28"/>
            <p:cNvSpPr>
              <a:spLocks noEditPoints="1"/>
            </p:cNvSpPr>
            <p:nvPr/>
          </p:nvSpPr>
          <p:spPr bwMode="auto">
            <a:xfrm>
              <a:off x="10248900" y="231775"/>
              <a:ext cx="1565275" cy="1511300"/>
            </a:xfrm>
            <a:custGeom>
              <a:avLst/>
              <a:gdLst>
                <a:gd name="T0" fmla="*/ 930 w 986"/>
                <a:gd name="T1" fmla="*/ 886 h 952"/>
                <a:gd name="T2" fmla="*/ 932 w 986"/>
                <a:gd name="T3" fmla="*/ 433 h 952"/>
                <a:gd name="T4" fmla="*/ 930 w 986"/>
                <a:gd name="T5" fmla="*/ 419 h 952"/>
                <a:gd name="T6" fmla="*/ 920 w 986"/>
                <a:gd name="T7" fmla="*/ 393 h 952"/>
                <a:gd name="T8" fmla="*/ 900 w 986"/>
                <a:gd name="T9" fmla="*/ 373 h 952"/>
                <a:gd name="T10" fmla="*/ 874 w 986"/>
                <a:gd name="T11" fmla="*/ 361 h 952"/>
                <a:gd name="T12" fmla="*/ 757 w 986"/>
                <a:gd name="T13" fmla="*/ 359 h 952"/>
                <a:gd name="T14" fmla="*/ 747 w 986"/>
                <a:gd name="T15" fmla="*/ 361 h 952"/>
                <a:gd name="T16" fmla="*/ 747 w 986"/>
                <a:gd name="T17" fmla="*/ 192 h 952"/>
                <a:gd name="T18" fmla="*/ 741 w 986"/>
                <a:gd name="T19" fmla="*/ 162 h 952"/>
                <a:gd name="T20" fmla="*/ 725 w 986"/>
                <a:gd name="T21" fmla="*/ 140 h 952"/>
                <a:gd name="T22" fmla="*/ 703 w 986"/>
                <a:gd name="T23" fmla="*/ 124 h 952"/>
                <a:gd name="T24" fmla="*/ 673 w 986"/>
                <a:gd name="T25" fmla="*/ 118 h 952"/>
                <a:gd name="T26" fmla="*/ 589 w 986"/>
                <a:gd name="T27" fmla="*/ 0 h 952"/>
                <a:gd name="T28" fmla="*/ 539 w 986"/>
                <a:gd name="T29" fmla="*/ 118 h 952"/>
                <a:gd name="T30" fmla="*/ 328 w 986"/>
                <a:gd name="T31" fmla="*/ 118 h 952"/>
                <a:gd name="T32" fmla="*/ 298 w 986"/>
                <a:gd name="T33" fmla="*/ 124 h 952"/>
                <a:gd name="T34" fmla="*/ 276 w 986"/>
                <a:gd name="T35" fmla="*/ 140 h 952"/>
                <a:gd name="T36" fmla="*/ 260 w 986"/>
                <a:gd name="T37" fmla="*/ 162 h 952"/>
                <a:gd name="T38" fmla="*/ 254 w 986"/>
                <a:gd name="T39" fmla="*/ 192 h 952"/>
                <a:gd name="T40" fmla="*/ 254 w 986"/>
                <a:gd name="T41" fmla="*/ 361 h 952"/>
                <a:gd name="T42" fmla="*/ 138 w 986"/>
                <a:gd name="T43" fmla="*/ 359 h 952"/>
                <a:gd name="T44" fmla="*/ 122 w 986"/>
                <a:gd name="T45" fmla="*/ 361 h 952"/>
                <a:gd name="T46" fmla="*/ 96 w 986"/>
                <a:gd name="T47" fmla="*/ 371 h 952"/>
                <a:gd name="T48" fmla="*/ 76 w 986"/>
                <a:gd name="T49" fmla="*/ 391 h 952"/>
                <a:gd name="T50" fmla="*/ 66 w 986"/>
                <a:gd name="T51" fmla="*/ 417 h 952"/>
                <a:gd name="T52" fmla="*/ 64 w 986"/>
                <a:gd name="T53" fmla="*/ 872 h 952"/>
                <a:gd name="T54" fmla="*/ 66 w 986"/>
                <a:gd name="T55" fmla="*/ 886 h 952"/>
                <a:gd name="T56" fmla="*/ 0 w 986"/>
                <a:gd name="T57" fmla="*/ 952 h 952"/>
                <a:gd name="T58" fmla="*/ 986 w 986"/>
                <a:gd name="T59" fmla="*/ 886 h 952"/>
                <a:gd name="T60" fmla="*/ 751 w 986"/>
                <a:gd name="T61" fmla="*/ 750 h 952"/>
                <a:gd name="T62" fmla="*/ 866 w 986"/>
                <a:gd name="T63" fmla="*/ 672 h 952"/>
                <a:gd name="T64" fmla="*/ 751 w 986"/>
                <a:gd name="T65" fmla="*/ 750 h 952"/>
                <a:gd name="T66" fmla="*/ 751 w 986"/>
                <a:gd name="T67" fmla="*/ 628 h 952"/>
                <a:gd name="T68" fmla="*/ 866 w 986"/>
                <a:gd name="T69" fmla="*/ 549 h 952"/>
                <a:gd name="T70" fmla="*/ 751 w 986"/>
                <a:gd name="T71" fmla="*/ 425 h 952"/>
                <a:gd name="T72" fmla="*/ 864 w 986"/>
                <a:gd name="T73" fmla="*/ 425 h 952"/>
                <a:gd name="T74" fmla="*/ 866 w 986"/>
                <a:gd name="T75" fmla="*/ 425 h 952"/>
                <a:gd name="T76" fmla="*/ 751 w 986"/>
                <a:gd name="T77" fmla="*/ 505 h 952"/>
                <a:gd name="T78" fmla="*/ 751 w 986"/>
                <a:gd name="T79" fmla="*/ 425 h 952"/>
                <a:gd name="T80" fmla="*/ 318 w 986"/>
                <a:gd name="T81" fmla="*/ 192 h 952"/>
                <a:gd name="T82" fmla="*/ 320 w 986"/>
                <a:gd name="T83" fmla="*/ 184 h 952"/>
                <a:gd name="T84" fmla="*/ 328 w 986"/>
                <a:gd name="T85" fmla="*/ 180 h 952"/>
                <a:gd name="T86" fmla="*/ 673 w 986"/>
                <a:gd name="T87" fmla="*/ 180 h 952"/>
                <a:gd name="T88" fmla="*/ 681 w 986"/>
                <a:gd name="T89" fmla="*/ 184 h 952"/>
                <a:gd name="T90" fmla="*/ 683 w 986"/>
                <a:gd name="T91" fmla="*/ 192 h 952"/>
                <a:gd name="T92" fmla="*/ 328 w 986"/>
                <a:gd name="T93" fmla="*/ 884 h 952"/>
                <a:gd name="T94" fmla="*/ 318 w 986"/>
                <a:gd name="T95" fmla="*/ 192 h 952"/>
                <a:gd name="T96" fmla="*/ 130 w 986"/>
                <a:gd name="T97" fmla="*/ 750 h 952"/>
                <a:gd name="T98" fmla="*/ 244 w 986"/>
                <a:gd name="T99" fmla="*/ 670 h 952"/>
                <a:gd name="T100" fmla="*/ 244 w 986"/>
                <a:gd name="T101" fmla="*/ 628 h 952"/>
                <a:gd name="T102" fmla="*/ 130 w 986"/>
                <a:gd name="T103" fmla="*/ 547 h 952"/>
                <a:gd name="T104" fmla="*/ 244 w 986"/>
                <a:gd name="T105" fmla="*/ 628 h 952"/>
                <a:gd name="T106" fmla="*/ 132 w 986"/>
                <a:gd name="T107" fmla="*/ 425 h 952"/>
                <a:gd name="T108" fmla="*/ 244 w 986"/>
                <a:gd name="T109" fmla="*/ 425 h 952"/>
                <a:gd name="T110" fmla="*/ 244 w 986"/>
                <a:gd name="T111" fmla="*/ 505 h 952"/>
                <a:gd name="T112" fmla="*/ 130 w 986"/>
                <a:gd name="T113" fmla="*/ 425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86" h="952">
                  <a:moveTo>
                    <a:pt x="930" y="886"/>
                  </a:moveTo>
                  <a:lnTo>
                    <a:pt x="930" y="886"/>
                  </a:lnTo>
                  <a:lnTo>
                    <a:pt x="932" y="872"/>
                  </a:lnTo>
                  <a:lnTo>
                    <a:pt x="932" y="433"/>
                  </a:lnTo>
                  <a:lnTo>
                    <a:pt x="932" y="433"/>
                  </a:lnTo>
                  <a:lnTo>
                    <a:pt x="930" y="419"/>
                  </a:lnTo>
                  <a:lnTo>
                    <a:pt x="926" y="405"/>
                  </a:lnTo>
                  <a:lnTo>
                    <a:pt x="920" y="393"/>
                  </a:lnTo>
                  <a:lnTo>
                    <a:pt x="910" y="381"/>
                  </a:lnTo>
                  <a:lnTo>
                    <a:pt x="900" y="373"/>
                  </a:lnTo>
                  <a:lnTo>
                    <a:pt x="888" y="365"/>
                  </a:lnTo>
                  <a:lnTo>
                    <a:pt x="874" y="361"/>
                  </a:lnTo>
                  <a:lnTo>
                    <a:pt x="858" y="359"/>
                  </a:lnTo>
                  <a:lnTo>
                    <a:pt x="757" y="359"/>
                  </a:lnTo>
                  <a:lnTo>
                    <a:pt x="757" y="359"/>
                  </a:lnTo>
                  <a:lnTo>
                    <a:pt x="747" y="361"/>
                  </a:lnTo>
                  <a:lnTo>
                    <a:pt x="747" y="192"/>
                  </a:lnTo>
                  <a:lnTo>
                    <a:pt x="747" y="192"/>
                  </a:lnTo>
                  <a:lnTo>
                    <a:pt x="745" y="176"/>
                  </a:lnTo>
                  <a:lnTo>
                    <a:pt x="741" y="162"/>
                  </a:lnTo>
                  <a:lnTo>
                    <a:pt x="735" y="150"/>
                  </a:lnTo>
                  <a:lnTo>
                    <a:pt x="725" y="140"/>
                  </a:lnTo>
                  <a:lnTo>
                    <a:pt x="715" y="130"/>
                  </a:lnTo>
                  <a:lnTo>
                    <a:pt x="703" y="124"/>
                  </a:lnTo>
                  <a:lnTo>
                    <a:pt x="689" y="120"/>
                  </a:lnTo>
                  <a:lnTo>
                    <a:pt x="673" y="118"/>
                  </a:lnTo>
                  <a:lnTo>
                    <a:pt x="589" y="118"/>
                  </a:lnTo>
                  <a:lnTo>
                    <a:pt x="589" y="0"/>
                  </a:lnTo>
                  <a:lnTo>
                    <a:pt x="539" y="0"/>
                  </a:lnTo>
                  <a:lnTo>
                    <a:pt x="539" y="118"/>
                  </a:lnTo>
                  <a:lnTo>
                    <a:pt x="328" y="118"/>
                  </a:lnTo>
                  <a:lnTo>
                    <a:pt x="328" y="118"/>
                  </a:lnTo>
                  <a:lnTo>
                    <a:pt x="312" y="120"/>
                  </a:lnTo>
                  <a:lnTo>
                    <a:pt x="298" y="124"/>
                  </a:lnTo>
                  <a:lnTo>
                    <a:pt x="286" y="130"/>
                  </a:lnTo>
                  <a:lnTo>
                    <a:pt x="276" y="140"/>
                  </a:lnTo>
                  <a:lnTo>
                    <a:pt x="266" y="150"/>
                  </a:lnTo>
                  <a:lnTo>
                    <a:pt x="260" y="162"/>
                  </a:lnTo>
                  <a:lnTo>
                    <a:pt x="256" y="176"/>
                  </a:lnTo>
                  <a:lnTo>
                    <a:pt x="254" y="192"/>
                  </a:lnTo>
                  <a:lnTo>
                    <a:pt x="254" y="361"/>
                  </a:lnTo>
                  <a:lnTo>
                    <a:pt x="254" y="361"/>
                  </a:lnTo>
                  <a:lnTo>
                    <a:pt x="236" y="359"/>
                  </a:lnTo>
                  <a:lnTo>
                    <a:pt x="138" y="359"/>
                  </a:lnTo>
                  <a:lnTo>
                    <a:pt x="138" y="359"/>
                  </a:lnTo>
                  <a:lnTo>
                    <a:pt x="122" y="361"/>
                  </a:lnTo>
                  <a:lnTo>
                    <a:pt x="108" y="365"/>
                  </a:lnTo>
                  <a:lnTo>
                    <a:pt x="96" y="371"/>
                  </a:lnTo>
                  <a:lnTo>
                    <a:pt x="86" y="381"/>
                  </a:lnTo>
                  <a:lnTo>
                    <a:pt x="76" y="391"/>
                  </a:lnTo>
                  <a:lnTo>
                    <a:pt x="70" y="405"/>
                  </a:lnTo>
                  <a:lnTo>
                    <a:pt x="66" y="417"/>
                  </a:lnTo>
                  <a:lnTo>
                    <a:pt x="64" y="433"/>
                  </a:lnTo>
                  <a:lnTo>
                    <a:pt x="64" y="872"/>
                  </a:lnTo>
                  <a:lnTo>
                    <a:pt x="64" y="872"/>
                  </a:lnTo>
                  <a:lnTo>
                    <a:pt x="66" y="886"/>
                  </a:lnTo>
                  <a:lnTo>
                    <a:pt x="0" y="886"/>
                  </a:lnTo>
                  <a:lnTo>
                    <a:pt x="0" y="952"/>
                  </a:lnTo>
                  <a:lnTo>
                    <a:pt x="986" y="952"/>
                  </a:lnTo>
                  <a:lnTo>
                    <a:pt x="986" y="886"/>
                  </a:lnTo>
                  <a:lnTo>
                    <a:pt x="930" y="886"/>
                  </a:lnTo>
                  <a:close/>
                  <a:moveTo>
                    <a:pt x="751" y="750"/>
                  </a:moveTo>
                  <a:lnTo>
                    <a:pt x="751" y="672"/>
                  </a:lnTo>
                  <a:lnTo>
                    <a:pt x="866" y="672"/>
                  </a:lnTo>
                  <a:lnTo>
                    <a:pt x="866" y="750"/>
                  </a:lnTo>
                  <a:lnTo>
                    <a:pt x="751" y="750"/>
                  </a:lnTo>
                  <a:close/>
                  <a:moveTo>
                    <a:pt x="866" y="628"/>
                  </a:moveTo>
                  <a:lnTo>
                    <a:pt x="751" y="628"/>
                  </a:lnTo>
                  <a:lnTo>
                    <a:pt x="751" y="549"/>
                  </a:lnTo>
                  <a:lnTo>
                    <a:pt x="866" y="549"/>
                  </a:lnTo>
                  <a:lnTo>
                    <a:pt x="866" y="628"/>
                  </a:lnTo>
                  <a:close/>
                  <a:moveTo>
                    <a:pt x="751" y="425"/>
                  </a:moveTo>
                  <a:lnTo>
                    <a:pt x="751" y="425"/>
                  </a:lnTo>
                  <a:lnTo>
                    <a:pt x="864" y="425"/>
                  </a:lnTo>
                  <a:lnTo>
                    <a:pt x="866" y="425"/>
                  </a:lnTo>
                  <a:lnTo>
                    <a:pt x="866" y="425"/>
                  </a:lnTo>
                  <a:lnTo>
                    <a:pt x="866" y="505"/>
                  </a:lnTo>
                  <a:lnTo>
                    <a:pt x="751" y="505"/>
                  </a:lnTo>
                  <a:lnTo>
                    <a:pt x="751" y="425"/>
                  </a:lnTo>
                  <a:lnTo>
                    <a:pt x="751" y="425"/>
                  </a:lnTo>
                  <a:close/>
                  <a:moveTo>
                    <a:pt x="318" y="192"/>
                  </a:moveTo>
                  <a:lnTo>
                    <a:pt x="318" y="192"/>
                  </a:lnTo>
                  <a:lnTo>
                    <a:pt x="318" y="188"/>
                  </a:lnTo>
                  <a:lnTo>
                    <a:pt x="320" y="184"/>
                  </a:lnTo>
                  <a:lnTo>
                    <a:pt x="324" y="182"/>
                  </a:lnTo>
                  <a:lnTo>
                    <a:pt x="328" y="180"/>
                  </a:lnTo>
                  <a:lnTo>
                    <a:pt x="673" y="180"/>
                  </a:lnTo>
                  <a:lnTo>
                    <a:pt x="673" y="180"/>
                  </a:lnTo>
                  <a:lnTo>
                    <a:pt x="677" y="182"/>
                  </a:lnTo>
                  <a:lnTo>
                    <a:pt x="681" y="184"/>
                  </a:lnTo>
                  <a:lnTo>
                    <a:pt x="683" y="188"/>
                  </a:lnTo>
                  <a:lnTo>
                    <a:pt x="683" y="192"/>
                  </a:lnTo>
                  <a:lnTo>
                    <a:pt x="683" y="884"/>
                  </a:lnTo>
                  <a:lnTo>
                    <a:pt x="328" y="884"/>
                  </a:lnTo>
                  <a:lnTo>
                    <a:pt x="318" y="884"/>
                  </a:lnTo>
                  <a:lnTo>
                    <a:pt x="318" y="192"/>
                  </a:lnTo>
                  <a:close/>
                  <a:moveTo>
                    <a:pt x="244" y="750"/>
                  </a:moveTo>
                  <a:lnTo>
                    <a:pt x="130" y="750"/>
                  </a:lnTo>
                  <a:lnTo>
                    <a:pt x="130" y="670"/>
                  </a:lnTo>
                  <a:lnTo>
                    <a:pt x="244" y="670"/>
                  </a:lnTo>
                  <a:lnTo>
                    <a:pt x="244" y="750"/>
                  </a:lnTo>
                  <a:close/>
                  <a:moveTo>
                    <a:pt x="244" y="628"/>
                  </a:moveTo>
                  <a:lnTo>
                    <a:pt x="130" y="628"/>
                  </a:lnTo>
                  <a:lnTo>
                    <a:pt x="130" y="547"/>
                  </a:lnTo>
                  <a:lnTo>
                    <a:pt x="244" y="547"/>
                  </a:lnTo>
                  <a:lnTo>
                    <a:pt x="244" y="628"/>
                  </a:lnTo>
                  <a:close/>
                  <a:moveTo>
                    <a:pt x="130" y="425"/>
                  </a:moveTo>
                  <a:lnTo>
                    <a:pt x="132" y="425"/>
                  </a:lnTo>
                  <a:lnTo>
                    <a:pt x="244" y="425"/>
                  </a:lnTo>
                  <a:lnTo>
                    <a:pt x="244" y="425"/>
                  </a:lnTo>
                  <a:lnTo>
                    <a:pt x="244" y="425"/>
                  </a:lnTo>
                  <a:lnTo>
                    <a:pt x="244" y="505"/>
                  </a:lnTo>
                  <a:lnTo>
                    <a:pt x="130" y="505"/>
                  </a:lnTo>
                  <a:lnTo>
                    <a:pt x="130" y="425"/>
                  </a:lnTo>
                  <a:lnTo>
                    <a:pt x="130" y="425"/>
                  </a:lnTo>
                  <a:close/>
                </a:path>
              </a:pathLst>
            </a:custGeom>
            <a:gradFill>
              <a:gsLst>
                <a:gs pos="0">
                  <a:srgbClr val="49357B">
                    <a:alpha val="79000"/>
                  </a:srgbClr>
                </a:gs>
                <a:gs pos="100000">
                  <a:schemeClr val="accent2"/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232276" y="1539988"/>
            <a:ext cx="582036" cy="562992"/>
            <a:chOff x="7776709" y="233363"/>
            <a:chExt cx="1552575" cy="1501775"/>
          </a:xfrm>
          <a:solidFill>
            <a:schemeClr val="accent2"/>
          </a:solidFill>
        </p:grpSpPr>
        <p:sp>
          <p:nvSpPr>
            <p:cNvPr id="54" name="Freeform 31"/>
            <p:cNvSpPr/>
            <p:nvPr/>
          </p:nvSpPr>
          <p:spPr bwMode="auto">
            <a:xfrm>
              <a:off x="8394246" y="233363"/>
              <a:ext cx="935038" cy="569913"/>
            </a:xfrm>
            <a:custGeom>
              <a:avLst/>
              <a:gdLst>
                <a:gd name="T0" fmla="*/ 529 w 589"/>
                <a:gd name="T1" fmla="*/ 99 h 359"/>
                <a:gd name="T2" fmla="*/ 503 w 589"/>
                <a:gd name="T3" fmla="*/ 73 h 359"/>
                <a:gd name="T4" fmla="*/ 486 w 589"/>
                <a:gd name="T5" fmla="*/ 49 h 359"/>
                <a:gd name="T6" fmla="*/ 441 w 589"/>
                <a:gd name="T7" fmla="*/ 17 h 359"/>
                <a:gd name="T8" fmla="*/ 385 w 589"/>
                <a:gd name="T9" fmla="*/ 2 h 359"/>
                <a:gd name="T10" fmla="*/ 337 w 589"/>
                <a:gd name="T11" fmla="*/ 2 h 359"/>
                <a:gd name="T12" fmla="*/ 282 w 589"/>
                <a:gd name="T13" fmla="*/ 17 h 359"/>
                <a:gd name="T14" fmla="*/ 234 w 589"/>
                <a:gd name="T15" fmla="*/ 49 h 359"/>
                <a:gd name="T16" fmla="*/ 209 w 589"/>
                <a:gd name="T17" fmla="*/ 82 h 359"/>
                <a:gd name="T18" fmla="*/ 166 w 589"/>
                <a:gd name="T19" fmla="*/ 64 h 359"/>
                <a:gd name="T20" fmla="*/ 118 w 589"/>
                <a:gd name="T21" fmla="*/ 58 h 359"/>
                <a:gd name="T22" fmla="*/ 82 w 589"/>
                <a:gd name="T23" fmla="*/ 67 h 359"/>
                <a:gd name="T24" fmla="*/ 32 w 589"/>
                <a:gd name="T25" fmla="*/ 95 h 359"/>
                <a:gd name="T26" fmla="*/ 2 w 589"/>
                <a:gd name="T27" fmla="*/ 123 h 359"/>
                <a:gd name="T28" fmla="*/ 0 w 589"/>
                <a:gd name="T29" fmla="*/ 140 h 359"/>
                <a:gd name="T30" fmla="*/ 11 w 589"/>
                <a:gd name="T31" fmla="*/ 146 h 359"/>
                <a:gd name="T32" fmla="*/ 26 w 589"/>
                <a:gd name="T33" fmla="*/ 142 h 359"/>
                <a:gd name="T34" fmla="*/ 49 w 589"/>
                <a:gd name="T35" fmla="*/ 120 h 359"/>
                <a:gd name="T36" fmla="*/ 90 w 589"/>
                <a:gd name="T37" fmla="*/ 97 h 359"/>
                <a:gd name="T38" fmla="*/ 127 w 589"/>
                <a:gd name="T39" fmla="*/ 90 h 359"/>
                <a:gd name="T40" fmla="*/ 176 w 589"/>
                <a:gd name="T41" fmla="*/ 101 h 359"/>
                <a:gd name="T42" fmla="*/ 204 w 589"/>
                <a:gd name="T43" fmla="*/ 116 h 359"/>
                <a:gd name="T44" fmla="*/ 217 w 589"/>
                <a:gd name="T45" fmla="*/ 118 h 359"/>
                <a:gd name="T46" fmla="*/ 228 w 589"/>
                <a:gd name="T47" fmla="*/ 110 h 359"/>
                <a:gd name="T48" fmla="*/ 258 w 589"/>
                <a:gd name="T49" fmla="*/ 69 h 359"/>
                <a:gd name="T50" fmla="*/ 312 w 589"/>
                <a:gd name="T51" fmla="*/ 39 h 359"/>
                <a:gd name="T52" fmla="*/ 361 w 589"/>
                <a:gd name="T53" fmla="*/ 32 h 359"/>
                <a:gd name="T54" fmla="*/ 396 w 589"/>
                <a:gd name="T55" fmla="*/ 34 h 359"/>
                <a:gd name="T56" fmla="*/ 434 w 589"/>
                <a:gd name="T57" fmla="*/ 49 h 359"/>
                <a:gd name="T58" fmla="*/ 471 w 589"/>
                <a:gd name="T59" fmla="*/ 82 h 359"/>
                <a:gd name="T60" fmla="*/ 484 w 589"/>
                <a:gd name="T61" fmla="*/ 107 h 359"/>
                <a:gd name="T62" fmla="*/ 494 w 589"/>
                <a:gd name="T63" fmla="*/ 118 h 359"/>
                <a:gd name="T64" fmla="*/ 531 w 589"/>
                <a:gd name="T65" fmla="*/ 138 h 359"/>
                <a:gd name="T66" fmla="*/ 555 w 589"/>
                <a:gd name="T67" fmla="*/ 172 h 359"/>
                <a:gd name="T68" fmla="*/ 557 w 589"/>
                <a:gd name="T69" fmla="*/ 200 h 359"/>
                <a:gd name="T70" fmla="*/ 544 w 589"/>
                <a:gd name="T71" fmla="*/ 230 h 359"/>
                <a:gd name="T72" fmla="*/ 516 w 589"/>
                <a:gd name="T73" fmla="*/ 245 h 359"/>
                <a:gd name="T74" fmla="*/ 479 w 589"/>
                <a:gd name="T75" fmla="*/ 247 h 359"/>
                <a:gd name="T76" fmla="*/ 469 w 589"/>
                <a:gd name="T77" fmla="*/ 249 h 359"/>
                <a:gd name="T78" fmla="*/ 462 w 589"/>
                <a:gd name="T79" fmla="*/ 260 h 359"/>
                <a:gd name="T80" fmla="*/ 449 w 589"/>
                <a:gd name="T81" fmla="*/ 290 h 359"/>
                <a:gd name="T82" fmla="*/ 415 w 589"/>
                <a:gd name="T83" fmla="*/ 320 h 359"/>
                <a:gd name="T84" fmla="*/ 380 w 589"/>
                <a:gd name="T85" fmla="*/ 327 h 359"/>
                <a:gd name="T86" fmla="*/ 346 w 589"/>
                <a:gd name="T87" fmla="*/ 314 h 359"/>
                <a:gd name="T88" fmla="*/ 329 w 589"/>
                <a:gd name="T89" fmla="*/ 294 h 359"/>
                <a:gd name="T90" fmla="*/ 320 w 589"/>
                <a:gd name="T91" fmla="*/ 288 h 359"/>
                <a:gd name="T92" fmla="*/ 307 w 589"/>
                <a:gd name="T93" fmla="*/ 290 h 359"/>
                <a:gd name="T94" fmla="*/ 301 w 589"/>
                <a:gd name="T95" fmla="*/ 305 h 359"/>
                <a:gd name="T96" fmla="*/ 307 w 589"/>
                <a:gd name="T97" fmla="*/ 318 h 359"/>
                <a:gd name="T98" fmla="*/ 335 w 589"/>
                <a:gd name="T99" fmla="*/ 344 h 359"/>
                <a:gd name="T100" fmla="*/ 387 w 589"/>
                <a:gd name="T101" fmla="*/ 359 h 359"/>
                <a:gd name="T102" fmla="*/ 402 w 589"/>
                <a:gd name="T103" fmla="*/ 357 h 359"/>
                <a:gd name="T104" fmla="*/ 451 w 589"/>
                <a:gd name="T105" fmla="*/ 335 h 359"/>
                <a:gd name="T106" fmla="*/ 479 w 589"/>
                <a:gd name="T107" fmla="*/ 299 h 359"/>
                <a:gd name="T108" fmla="*/ 505 w 589"/>
                <a:gd name="T109" fmla="*/ 277 h 359"/>
                <a:gd name="T110" fmla="*/ 535 w 589"/>
                <a:gd name="T111" fmla="*/ 271 h 359"/>
                <a:gd name="T112" fmla="*/ 565 w 589"/>
                <a:gd name="T113" fmla="*/ 252 h 359"/>
                <a:gd name="T114" fmla="*/ 585 w 589"/>
                <a:gd name="T115" fmla="*/ 219 h 359"/>
                <a:gd name="T116" fmla="*/ 589 w 589"/>
                <a:gd name="T117" fmla="*/ 193 h 359"/>
                <a:gd name="T118" fmla="*/ 583 w 589"/>
                <a:gd name="T119" fmla="*/ 155 h 359"/>
                <a:gd name="T120" fmla="*/ 561 w 589"/>
                <a:gd name="T121" fmla="*/ 123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9" h="359">
                  <a:moveTo>
                    <a:pt x="550" y="114"/>
                  </a:moveTo>
                  <a:lnTo>
                    <a:pt x="550" y="114"/>
                  </a:lnTo>
                  <a:lnTo>
                    <a:pt x="529" y="99"/>
                  </a:lnTo>
                  <a:lnTo>
                    <a:pt x="512" y="90"/>
                  </a:lnTo>
                  <a:lnTo>
                    <a:pt x="512" y="90"/>
                  </a:lnTo>
                  <a:lnTo>
                    <a:pt x="503" y="73"/>
                  </a:lnTo>
                  <a:lnTo>
                    <a:pt x="494" y="60"/>
                  </a:lnTo>
                  <a:lnTo>
                    <a:pt x="486" y="49"/>
                  </a:lnTo>
                  <a:lnTo>
                    <a:pt x="486" y="49"/>
                  </a:lnTo>
                  <a:lnTo>
                    <a:pt x="466" y="32"/>
                  </a:lnTo>
                  <a:lnTo>
                    <a:pt x="454" y="24"/>
                  </a:lnTo>
                  <a:lnTo>
                    <a:pt x="441" y="17"/>
                  </a:lnTo>
                  <a:lnTo>
                    <a:pt x="423" y="11"/>
                  </a:lnTo>
                  <a:lnTo>
                    <a:pt x="404" y="4"/>
                  </a:lnTo>
                  <a:lnTo>
                    <a:pt x="385" y="2"/>
                  </a:lnTo>
                  <a:lnTo>
                    <a:pt x="361" y="0"/>
                  </a:lnTo>
                  <a:lnTo>
                    <a:pt x="361" y="0"/>
                  </a:lnTo>
                  <a:lnTo>
                    <a:pt x="337" y="2"/>
                  </a:lnTo>
                  <a:lnTo>
                    <a:pt x="318" y="4"/>
                  </a:lnTo>
                  <a:lnTo>
                    <a:pt x="299" y="11"/>
                  </a:lnTo>
                  <a:lnTo>
                    <a:pt x="282" y="17"/>
                  </a:lnTo>
                  <a:lnTo>
                    <a:pt x="269" y="24"/>
                  </a:lnTo>
                  <a:lnTo>
                    <a:pt x="256" y="32"/>
                  </a:lnTo>
                  <a:lnTo>
                    <a:pt x="234" y="49"/>
                  </a:lnTo>
                  <a:lnTo>
                    <a:pt x="234" y="49"/>
                  </a:lnTo>
                  <a:lnTo>
                    <a:pt x="219" y="67"/>
                  </a:lnTo>
                  <a:lnTo>
                    <a:pt x="209" y="82"/>
                  </a:lnTo>
                  <a:lnTo>
                    <a:pt x="209" y="82"/>
                  </a:lnTo>
                  <a:lnTo>
                    <a:pt x="189" y="71"/>
                  </a:lnTo>
                  <a:lnTo>
                    <a:pt x="166" y="64"/>
                  </a:lnTo>
                  <a:lnTo>
                    <a:pt x="150" y="60"/>
                  </a:lnTo>
                  <a:lnTo>
                    <a:pt x="135" y="58"/>
                  </a:lnTo>
                  <a:lnTo>
                    <a:pt x="118" y="58"/>
                  </a:lnTo>
                  <a:lnTo>
                    <a:pt x="101" y="60"/>
                  </a:lnTo>
                  <a:lnTo>
                    <a:pt x="101" y="60"/>
                  </a:lnTo>
                  <a:lnTo>
                    <a:pt x="82" y="67"/>
                  </a:lnTo>
                  <a:lnTo>
                    <a:pt x="62" y="75"/>
                  </a:lnTo>
                  <a:lnTo>
                    <a:pt x="45" y="84"/>
                  </a:lnTo>
                  <a:lnTo>
                    <a:pt x="32" y="95"/>
                  </a:lnTo>
                  <a:lnTo>
                    <a:pt x="11" y="112"/>
                  </a:lnTo>
                  <a:lnTo>
                    <a:pt x="2" y="123"/>
                  </a:lnTo>
                  <a:lnTo>
                    <a:pt x="2" y="123"/>
                  </a:lnTo>
                  <a:lnTo>
                    <a:pt x="0" y="127"/>
                  </a:lnTo>
                  <a:lnTo>
                    <a:pt x="0" y="133"/>
                  </a:lnTo>
                  <a:lnTo>
                    <a:pt x="0" y="140"/>
                  </a:lnTo>
                  <a:lnTo>
                    <a:pt x="4" y="144"/>
                  </a:lnTo>
                  <a:lnTo>
                    <a:pt x="4" y="144"/>
                  </a:lnTo>
                  <a:lnTo>
                    <a:pt x="11" y="146"/>
                  </a:lnTo>
                  <a:lnTo>
                    <a:pt x="15" y="148"/>
                  </a:lnTo>
                  <a:lnTo>
                    <a:pt x="21" y="146"/>
                  </a:lnTo>
                  <a:lnTo>
                    <a:pt x="26" y="142"/>
                  </a:lnTo>
                  <a:lnTo>
                    <a:pt x="26" y="142"/>
                  </a:lnTo>
                  <a:lnTo>
                    <a:pt x="32" y="135"/>
                  </a:lnTo>
                  <a:lnTo>
                    <a:pt x="49" y="120"/>
                  </a:lnTo>
                  <a:lnTo>
                    <a:pt x="62" y="112"/>
                  </a:lnTo>
                  <a:lnTo>
                    <a:pt x="75" y="103"/>
                  </a:lnTo>
                  <a:lnTo>
                    <a:pt x="90" y="97"/>
                  </a:lnTo>
                  <a:lnTo>
                    <a:pt x="107" y="92"/>
                  </a:lnTo>
                  <a:lnTo>
                    <a:pt x="107" y="92"/>
                  </a:lnTo>
                  <a:lnTo>
                    <a:pt x="127" y="90"/>
                  </a:lnTo>
                  <a:lnTo>
                    <a:pt x="144" y="90"/>
                  </a:lnTo>
                  <a:lnTo>
                    <a:pt x="161" y="95"/>
                  </a:lnTo>
                  <a:lnTo>
                    <a:pt x="176" y="101"/>
                  </a:lnTo>
                  <a:lnTo>
                    <a:pt x="196" y="112"/>
                  </a:lnTo>
                  <a:lnTo>
                    <a:pt x="204" y="116"/>
                  </a:lnTo>
                  <a:lnTo>
                    <a:pt x="204" y="116"/>
                  </a:lnTo>
                  <a:lnTo>
                    <a:pt x="211" y="118"/>
                  </a:lnTo>
                  <a:lnTo>
                    <a:pt x="217" y="118"/>
                  </a:lnTo>
                  <a:lnTo>
                    <a:pt x="217" y="118"/>
                  </a:lnTo>
                  <a:lnTo>
                    <a:pt x="224" y="116"/>
                  </a:lnTo>
                  <a:lnTo>
                    <a:pt x="228" y="110"/>
                  </a:lnTo>
                  <a:lnTo>
                    <a:pt x="228" y="110"/>
                  </a:lnTo>
                  <a:lnTo>
                    <a:pt x="236" y="97"/>
                  </a:lnTo>
                  <a:lnTo>
                    <a:pt x="245" y="84"/>
                  </a:lnTo>
                  <a:lnTo>
                    <a:pt x="258" y="69"/>
                  </a:lnTo>
                  <a:lnTo>
                    <a:pt x="275" y="56"/>
                  </a:lnTo>
                  <a:lnTo>
                    <a:pt x="299" y="43"/>
                  </a:lnTo>
                  <a:lnTo>
                    <a:pt x="312" y="39"/>
                  </a:lnTo>
                  <a:lnTo>
                    <a:pt x="327" y="34"/>
                  </a:lnTo>
                  <a:lnTo>
                    <a:pt x="342" y="32"/>
                  </a:lnTo>
                  <a:lnTo>
                    <a:pt x="361" y="32"/>
                  </a:lnTo>
                  <a:lnTo>
                    <a:pt x="361" y="32"/>
                  </a:lnTo>
                  <a:lnTo>
                    <a:pt x="378" y="32"/>
                  </a:lnTo>
                  <a:lnTo>
                    <a:pt x="396" y="34"/>
                  </a:lnTo>
                  <a:lnTo>
                    <a:pt x="411" y="39"/>
                  </a:lnTo>
                  <a:lnTo>
                    <a:pt x="423" y="43"/>
                  </a:lnTo>
                  <a:lnTo>
                    <a:pt x="434" y="49"/>
                  </a:lnTo>
                  <a:lnTo>
                    <a:pt x="445" y="54"/>
                  </a:lnTo>
                  <a:lnTo>
                    <a:pt x="460" y="69"/>
                  </a:lnTo>
                  <a:lnTo>
                    <a:pt x="471" y="82"/>
                  </a:lnTo>
                  <a:lnTo>
                    <a:pt x="479" y="95"/>
                  </a:lnTo>
                  <a:lnTo>
                    <a:pt x="484" y="107"/>
                  </a:lnTo>
                  <a:lnTo>
                    <a:pt x="484" y="107"/>
                  </a:lnTo>
                  <a:lnTo>
                    <a:pt x="488" y="114"/>
                  </a:lnTo>
                  <a:lnTo>
                    <a:pt x="494" y="118"/>
                  </a:lnTo>
                  <a:lnTo>
                    <a:pt x="494" y="118"/>
                  </a:lnTo>
                  <a:lnTo>
                    <a:pt x="507" y="123"/>
                  </a:lnTo>
                  <a:lnTo>
                    <a:pt x="518" y="129"/>
                  </a:lnTo>
                  <a:lnTo>
                    <a:pt x="531" y="138"/>
                  </a:lnTo>
                  <a:lnTo>
                    <a:pt x="542" y="148"/>
                  </a:lnTo>
                  <a:lnTo>
                    <a:pt x="550" y="163"/>
                  </a:lnTo>
                  <a:lnTo>
                    <a:pt x="555" y="172"/>
                  </a:lnTo>
                  <a:lnTo>
                    <a:pt x="557" y="181"/>
                  </a:lnTo>
                  <a:lnTo>
                    <a:pt x="557" y="189"/>
                  </a:lnTo>
                  <a:lnTo>
                    <a:pt x="557" y="200"/>
                  </a:lnTo>
                  <a:lnTo>
                    <a:pt x="557" y="200"/>
                  </a:lnTo>
                  <a:lnTo>
                    <a:pt x="552" y="217"/>
                  </a:lnTo>
                  <a:lnTo>
                    <a:pt x="544" y="230"/>
                  </a:lnTo>
                  <a:lnTo>
                    <a:pt x="531" y="239"/>
                  </a:lnTo>
                  <a:lnTo>
                    <a:pt x="516" y="245"/>
                  </a:lnTo>
                  <a:lnTo>
                    <a:pt x="516" y="245"/>
                  </a:lnTo>
                  <a:lnTo>
                    <a:pt x="503" y="247"/>
                  </a:lnTo>
                  <a:lnTo>
                    <a:pt x="490" y="247"/>
                  </a:lnTo>
                  <a:lnTo>
                    <a:pt x="479" y="247"/>
                  </a:lnTo>
                  <a:lnTo>
                    <a:pt x="479" y="247"/>
                  </a:lnTo>
                  <a:lnTo>
                    <a:pt x="473" y="247"/>
                  </a:lnTo>
                  <a:lnTo>
                    <a:pt x="469" y="249"/>
                  </a:lnTo>
                  <a:lnTo>
                    <a:pt x="464" y="254"/>
                  </a:lnTo>
                  <a:lnTo>
                    <a:pt x="462" y="260"/>
                  </a:lnTo>
                  <a:lnTo>
                    <a:pt x="462" y="260"/>
                  </a:lnTo>
                  <a:lnTo>
                    <a:pt x="458" y="269"/>
                  </a:lnTo>
                  <a:lnTo>
                    <a:pt x="456" y="279"/>
                  </a:lnTo>
                  <a:lnTo>
                    <a:pt x="449" y="290"/>
                  </a:lnTo>
                  <a:lnTo>
                    <a:pt x="441" y="303"/>
                  </a:lnTo>
                  <a:lnTo>
                    <a:pt x="430" y="312"/>
                  </a:lnTo>
                  <a:lnTo>
                    <a:pt x="415" y="320"/>
                  </a:lnTo>
                  <a:lnTo>
                    <a:pt x="398" y="327"/>
                  </a:lnTo>
                  <a:lnTo>
                    <a:pt x="398" y="327"/>
                  </a:lnTo>
                  <a:lnTo>
                    <a:pt x="380" y="327"/>
                  </a:lnTo>
                  <a:lnTo>
                    <a:pt x="368" y="325"/>
                  </a:lnTo>
                  <a:lnTo>
                    <a:pt x="357" y="320"/>
                  </a:lnTo>
                  <a:lnTo>
                    <a:pt x="346" y="314"/>
                  </a:lnTo>
                  <a:lnTo>
                    <a:pt x="340" y="307"/>
                  </a:lnTo>
                  <a:lnTo>
                    <a:pt x="333" y="301"/>
                  </a:lnTo>
                  <a:lnTo>
                    <a:pt x="329" y="294"/>
                  </a:lnTo>
                  <a:lnTo>
                    <a:pt x="329" y="294"/>
                  </a:lnTo>
                  <a:lnTo>
                    <a:pt x="325" y="290"/>
                  </a:lnTo>
                  <a:lnTo>
                    <a:pt x="320" y="288"/>
                  </a:lnTo>
                  <a:lnTo>
                    <a:pt x="314" y="288"/>
                  </a:lnTo>
                  <a:lnTo>
                    <a:pt x="307" y="290"/>
                  </a:lnTo>
                  <a:lnTo>
                    <a:pt x="307" y="290"/>
                  </a:lnTo>
                  <a:lnTo>
                    <a:pt x="303" y="292"/>
                  </a:lnTo>
                  <a:lnTo>
                    <a:pt x="301" y="299"/>
                  </a:lnTo>
                  <a:lnTo>
                    <a:pt x="301" y="305"/>
                  </a:lnTo>
                  <a:lnTo>
                    <a:pt x="301" y="310"/>
                  </a:lnTo>
                  <a:lnTo>
                    <a:pt x="301" y="310"/>
                  </a:lnTo>
                  <a:lnTo>
                    <a:pt x="307" y="318"/>
                  </a:lnTo>
                  <a:lnTo>
                    <a:pt x="314" y="327"/>
                  </a:lnTo>
                  <a:lnTo>
                    <a:pt x="322" y="335"/>
                  </a:lnTo>
                  <a:lnTo>
                    <a:pt x="335" y="344"/>
                  </a:lnTo>
                  <a:lnTo>
                    <a:pt x="348" y="350"/>
                  </a:lnTo>
                  <a:lnTo>
                    <a:pt x="365" y="357"/>
                  </a:lnTo>
                  <a:lnTo>
                    <a:pt x="387" y="359"/>
                  </a:lnTo>
                  <a:lnTo>
                    <a:pt x="387" y="359"/>
                  </a:lnTo>
                  <a:lnTo>
                    <a:pt x="402" y="357"/>
                  </a:lnTo>
                  <a:lnTo>
                    <a:pt x="402" y="357"/>
                  </a:lnTo>
                  <a:lnTo>
                    <a:pt x="421" y="353"/>
                  </a:lnTo>
                  <a:lnTo>
                    <a:pt x="439" y="344"/>
                  </a:lnTo>
                  <a:lnTo>
                    <a:pt x="451" y="335"/>
                  </a:lnTo>
                  <a:lnTo>
                    <a:pt x="464" y="325"/>
                  </a:lnTo>
                  <a:lnTo>
                    <a:pt x="473" y="312"/>
                  </a:lnTo>
                  <a:lnTo>
                    <a:pt x="479" y="299"/>
                  </a:lnTo>
                  <a:lnTo>
                    <a:pt x="488" y="279"/>
                  </a:lnTo>
                  <a:lnTo>
                    <a:pt x="488" y="279"/>
                  </a:lnTo>
                  <a:lnTo>
                    <a:pt x="505" y="277"/>
                  </a:lnTo>
                  <a:lnTo>
                    <a:pt x="525" y="275"/>
                  </a:lnTo>
                  <a:lnTo>
                    <a:pt x="525" y="275"/>
                  </a:lnTo>
                  <a:lnTo>
                    <a:pt x="535" y="271"/>
                  </a:lnTo>
                  <a:lnTo>
                    <a:pt x="548" y="264"/>
                  </a:lnTo>
                  <a:lnTo>
                    <a:pt x="557" y="258"/>
                  </a:lnTo>
                  <a:lnTo>
                    <a:pt x="565" y="252"/>
                  </a:lnTo>
                  <a:lnTo>
                    <a:pt x="574" y="241"/>
                  </a:lnTo>
                  <a:lnTo>
                    <a:pt x="580" y="230"/>
                  </a:lnTo>
                  <a:lnTo>
                    <a:pt x="585" y="219"/>
                  </a:lnTo>
                  <a:lnTo>
                    <a:pt x="587" y="206"/>
                  </a:lnTo>
                  <a:lnTo>
                    <a:pt x="587" y="206"/>
                  </a:lnTo>
                  <a:lnTo>
                    <a:pt x="589" y="193"/>
                  </a:lnTo>
                  <a:lnTo>
                    <a:pt x="589" y="181"/>
                  </a:lnTo>
                  <a:lnTo>
                    <a:pt x="587" y="168"/>
                  </a:lnTo>
                  <a:lnTo>
                    <a:pt x="583" y="155"/>
                  </a:lnTo>
                  <a:lnTo>
                    <a:pt x="576" y="144"/>
                  </a:lnTo>
                  <a:lnTo>
                    <a:pt x="570" y="133"/>
                  </a:lnTo>
                  <a:lnTo>
                    <a:pt x="561" y="123"/>
                  </a:lnTo>
                  <a:lnTo>
                    <a:pt x="550" y="114"/>
                  </a:lnTo>
                  <a:lnTo>
                    <a:pt x="550" y="114"/>
                  </a:lnTo>
                  <a:close/>
                </a:path>
              </a:pathLst>
            </a:custGeom>
            <a:gradFill>
              <a:gsLst>
                <a:gs pos="0">
                  <a:srgbClr val="49357B">
                    <a:alpha val="79000"/>
                  </a:srgbClr>
                </a:gs>
                <a:gs pos="100000">
                  <a:schemeClr val="accent2"/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" name="Freeform 32"/>
            <p:cNvSpPr/>
            <p:nvPr/>
          </p:nvSpPr>
          <p:spPr bwMode="auto">
            <a:xfrm>
              <a:off x="8691109" y="557213"/>
              <a:ext cx="300038" cy="23813"/>
            </a:xfrm>
            <a:custGeom>
              <a:avLst/>
              <a:gdLst>
                <a:gd name="T0" fmla="*/ 6 w 189"/>
                <a:gd name="T1" fmla="*/ 15 h 15"/>
                <a:gd name="T2" fmla="*/ 181 w 189"/>
                <a:gd name="T3" fmla="*/ 15 h 15"/>
                <a:gd name="T4" fmla="*/ 181 w 189"/>
                <a:gd name="T5" fmla="*/ 15 h 15"/>
                <a:gd name="T6" fmla="*/ 187 w 189"/>
                <a:gd name="T7" fmla="*/ 13 h 15"/>
                <a:gd name="T8" fmla="*/ 189 w 189"/>
                <a:gd name="T9" fmla="*/ 9 h 15"/>
                <a:gd name="T10" fmla="*/ 189 w 189"/>
                <a:gd name="T11" fmla="*/ 9 h 15"/>
                <a:gd name="T12" fmla="*/ 187 w 189"/>
                <a:gd name="T13" fmla="*/ 2 h 15"/>
                <a:gd name="T14" fmla="*/ 181 w 189"/>
                <a:gd name="T15" fmla="*/ 0 h 15"/>
                <a:gd name="T16" fmla="*/ 6 w 189"/>
                <a:gd name="T17" fmla="*/ 0 h 15"/>
                <a:gd name="T18" fmla="*/ 6 w 189"/>
                <a:gd name="T19" fmla="*/ 0 h 15"/>
                <a:gd name="T20" fmla="*/ 2 w 189"/>
                <a:gd name="T21" fmla="*/ 2 h 15"/>
                <a:gd name="T22" fmla="*/ 0 w 189"/>
                <a:gd name="T23" fmla="*/ 9 h 15"/>
                <a:gd name="T24" fmla="*/ 0 w 189"/>
                <a:gd name="T25" fmla="*/ 9 h 15"/>
                <a:gd name="T26" fmla="*/ 2 w 189"/>
                <a:gd name="T27" fmla="*/ 13 h 15"/>
                <a:gd name="T28" fmla="*/ 6 w 189"/>
                <a:gd name="T29" fmla="*/ 15 h 15"/>
                <a:gd name="T30" fmla="*/ 6 w 189"/>
                <a:gd name="T3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15">
                  <a:moveTo>
                    <a:pt x="6" y="15"/>
                  </a:moveTo>
                  <a:lnTo>
                    <a:pt x="181" y="15"/>
                  </a:lnTo>
                  <a:lnTo>
                    <a:pt x="181" y="15"/>
                  </a:lnTo>
                  <a:lnTo>
                    <a:pt x="187" y="13"/>
                  </a:lnTo>
                  <a:lnTo>
                    <a:pt x="189" y="9"/>
                  </a:lnTo>
                  <a:lnTo>
                    <a:pt x="189" y="9"/>
                  </a:lnTo>
                  <a:lnTo>
                    <a:pt x="187" y="2"/>
                  </a:lnTo>
                  <a:lnTo>
                    <a:pt x="18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13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gradFill>
              <a:gsLst>
                <a:gs pos="0">
                  <a:srgbClr val="49357B">
                    <a:alpha val="79000"/>
                  </a:srgbClr>
                </a:gs>
                <a:gs pos="100000">
                  <a:schemeClr val="accent2"/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Freeform 33"/>
            <p:cNvSpPr/>
            <p:nvPr/>
          </p:nvSpPr>
          <p:spPr bwMode="auto">
            <a:xfrm>
              <a:off x="8691109" y="476251"/>
              <a:ext cx="454025" cy="23813"/>
            </a:xfrm>
            <a:custGeom>
              <a:avLst/>
              <a:gdLst>
                <a:gd name="T0" fmla="*/ 6 w 286"/>
                <a:gd name="T1" fmla="*/ 15 h 15"/>
                <a:gd name="T2" fmla="*/ 277 w 286"/>
                <a:gd name="T3" fmla="*/ 15 h 15"/>
                <a:gd name="T4" fmla="*/ 277 w 286"/>
                <a:gd name="T5" fmla="*/ 15 h 15"/>
                <a:gd name="T6" fmla="*/ 284 w 286"/>
                <a:gd name="T7" fmla="*/ 13 h 15"/>
                <a:gd name="T8" fmla="*/ 286 w 286"/>
                <a:gd name="T9" fmla="*/ 8 h 15"/>
                <a:gd name="T10" fmla="*/ 286 w 286"/>
                <a:gd name="T11" fmla="*/ 8 h 15"/>
                <a:gd name="T12" fmla="*/ 284 w 286"/>
                <a:gd name="T13" fmla="*/ 2 h 15"/>
                <a:gd name="T14" fmla="*/ 277 w 286"/>
                <a:gd name="T15" fmla="*/ 0 h 15"/>
                <a:gd name="T16" fmla="*/ 6 w 286"/>
                <a:gd name="T17" fmla="*/ 0 h 15"/>
                <a:gd name="T18" fmla="*/ 6 w 286"/>
                <a:gd name="T19" fmla="*/ 0 h 15"/>
                <a:gd name="T20" fmla="*/ 2 w 286"/>
                <a:gd name="T21" fmla="*/ 2 h 15"/>
                <a:gd name="T22" fmla="*/ 0 w 286"/>
                <a:gd name="T23" fmla="*/ 8 h 15"/>
                <a:gd name="T24" fmla="*/ 0 w 286"/>
                <a:gd name="T25" fmla="*/ 8 h 15"/>
                <a:gd name="T26" fmla="*/ 2 w 286"/>
                <a:gd name="T27" fmla="*/ 13 h 15"/>
                <a:gd name="T28" fmla="*/ 6 w 286"/>
                <a:gd name="T29" fmla="*/ 15 h 15"/>
                <a:gd name="T30" fmla="*/ 6 w 286"/>
                <a:gd name="T3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6" h="15">
                  <a:moveTo>
                    <a:pt x="6" y="15"/>
                  </a:moveTo>
                  <a:lnTo>
                    <a:pt x="277" y="15"/>
                  </a:lnTo>
                  <a:lnTo>
                    <a:pt x="277" y="15"/>
                  </a:lnTo>
                  <a:lnTo>
                    <a:pt x="284" y="13"/>
                  </a:lnTo>
                  <a:lnTo>
                    <a:pt x="286" y="8"/>
                  </a:lnTo>
                  <a:lnTo>
                    <a:pt x="286" y="8"/>
                  </a:lnTo>
                  <a:lnTo>
                    <a:pt x="284" y="2"/>
                  </a:lnTo>
                  <a:lnTo>
                    <a:pt x="277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3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gradFill>
              <a:gsLst>
                <a:gs pos="0">
                  <a:srgbClr val="49357B">
                    <a:alpha val="79000"/>
                  </a:srgbClr>
                </a:gs>
                <a:gs pos="100000">
                  <a:schemeClr val="accent2"/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" name="Freeform 34"/>
            <p:cNvSpPr/>
            <p:nvPr/>
          </p:nvSpPr>
          <p:spPr bwMode="auto">
            <a:xfrm>
              <a:off x="8681584" y="708026"/>
              <a:ext cx="95250" cy="95250"/>
            </a:xfrm>
            <a:custGeom>
              <a:avLst/>
              <a:gdLst>
                <a:gd name="T0" fmla="*/ 30 w 60"/>
                <a:gd name="T1" fmla="*/ 0 h 60"/>
                <a:gd name="T2" fmla="*/ 30 w 60"/>
                <a:gd name="T3" fmla="*/ 0 h 60"/>
                <a:gd name="T4" fmla="*/ 17 w 60"/>
                <a:gd name="T5" fmla="*/ 2 h 60"/>
                <a:gd name="T6" fmla="*/ 8 w 60"/>
                <a:gd name="T7" fmla="*/ 8 h 60"/>
                <a:gd name="T8" fmla="*/ 2 w 60"/>
                <a:gd name="T9" fmla="*/ 19 h 60"/>
                <a:gd name="T10" fmla="*/ 0 w 60"/>
                <a:gd name="T11" fmla="*/ 30 h 60"/>
                <a:gd name="T12" fmla="*/ 0 w 60"/>
                <a:gd name="T13" fmla="*/ 30 h 60"/>
                <a:gd name="T14" fmla="*/ 2 w 60"/>
                <a:gd name="T15" fmla="*/ 43 h 60"/>
                <a:gd name="T16" fmla="*/ 8 w 60"/>
                <a:gd name="T17" fmla="*/ 51 h 60"/>
                <a:gd name="T18" fmla="*/ 17 w 60"/>
                <a:gd name="T19" fmla="*/ 58 h 60"/>
                <a:gd name="T20" fmla="*/ 30 w 60"/>
                <a:gd name="T21" fmla="*/ 60 h 60"/>
                <a:gd name="T22" fmla="*/ 30 w 60"/>
                <a:gd name="T23" fmla="*/ 60 h 60"/>
                <a:gd name="T24" fmla="*/ 40 w 60"/>
                <a:gd name="T25" fmla="*/ 58 h 60"/>
                <a:gd name="T26" fmla="*/ 51 w 60"/>
                <a:gd name="T27" fmla="*/ 51 h 60"/>
                <a:gd name="T28" fmla="*/ 58 w 60"/>
                <a:gd name="T29" fmla="*/ 43 h 60"/>
                <a:gd name="T30" fmla="*/ 60 w 60"/>
                <a:gd name="T31" fmla="*/ 30 h 60"/>
                <a:gd name="T32" fmla="*/ 60 w 60"/>
                <a:gd name="T33" fmla="*/ 30 h 60"/>
                <a:gd name="T34" fmla="*/ 58 w 60"/>
                <a:gd name="T35" fmla="*/ 19 h 60"/>
                <a:gd name="T36" fmla="*/ 51 w 60"/>
                <a:gd name="T37" fmla="*/ 8 h 60"/>
                <a:gd name="T38" fmla="*/ 40 w 60"/>
                <a:gd name="T39" fmla="*/ 2 h 60"/>
                <a:gd name="T40" fmla="*/ 30 w 60"/>
                <a:gd name="T41" fmla="*/ 0 h 60"/>
                <a:gd name="T42" fmla="*/ 30 w 60"/>
                <a:gd name="T4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lnTo>
                    <a:pt x="30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43"/>
                  </a:lnTo>
                  <a:lnTo>
                    <a:pt x="8" y="51"/>
                  </a:lnTo>
                  <a:lnTo>
                    <a:pt x="17" y="58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40" y="58"/>
                  </a:lnTo>
                  <a:lnTo>
                    <a:pt x="51" y="51"/>
                  </a:lnTo>
                  <a:lnTo>
                    <a:pt x="58" y="43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58" y="19"/>
                  </a:lnTo>
                  <a:lnTo>
                    <a:pt x="51" y="8"/>
                  </a:lnTo>
                  <a:lnTo>
                    <a:pt x="40" y="2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adFill>
              <a:gsLst>
                <a:gs pos="0">
                  <a:srgbClr val="49357B">
                    <a:alpha val="79000"/>
                  </a:srgbClr>
                </a:gs>
                <a:gs pos="100000">
                  <a:schemeClr val="accent2"/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" name="Freeform 35"/>
            <p:cNvSpPr/>
            <p:nvPr/>
          </p:nvSpPr>
          <p:spPr bwMode="auto">
            <a:xfrm>
              <a:off x="8643484" y="830263"/>
              <a:ext cx="50800" cy="50800"/>
            </a:xfrm>
            <a:custGeom>
              <a:avLst/>
              <a:gdLst>
                <a:gd name="T0" fmla="*/ 15 w 32"/>
                <a:gd name="T1" fmla="*/ 0 h 32"/>
                <a:gd name="T2" fmla="*/ 15 w 32"/>
                <a:gd name="T3" fmla="*/ 0 h 32"/>
                <a:gd name="T4" fmla="*/ 21 w 32"/>
                <a:gd name="T5" fmla="*/ 2 h 32"/>
                <a:gd name="T6" fmla="*/ 28 w 32"/>
                <a:gd name="T7" fmla="*/ 4 h 32"/>
                <a:gd name="T8" fmla="*/ 30 w 32"/>
                <a:gd name="T9" fmla="*/ 11 h 32"/>
                <a:gd name="T10" fmla="*/ 32 w 32"/>
                <a:gd name="T11" fmla="*/ 17 h 32"/>
                <a:gd name="T12" fmla="*/ 32 w 32"/>
                <a:gd name="T13" fmla="*/ 17 h 32"/>
                <a:gd name="T14" fmla="*/ 30 w 32"/>
                <a:gd name="T15" fmla="*/ 24 h 32"/>
                <a:gd name="T16" fmla="*/ 28 w 32"/>
                <a:gd name="T17" fmla="*/ 28 h 32"/>
                <a:gd name="T18" fmla="*/ 21 w 32"/>
                <a:gd name="T19" fmla="*/ 32 h 32"/>
                <a:gd name="T20" fmla="*/ 15 w 32"/>
                <a:gd name="T21" fmla="*/ 32 h 32"/>
                <a:gd name="T22" fmla="*/ 15 w 32"/>
                <a:gd name="T23" fmla="*/ 32 h 32"/>
                <a:gd name="T24" fmla="*/ 9 w 32"/>
                <a:gd name="T25" fmla="*/ 32 h 32"/>
                <a:gd name="T26" fmla="*/ 4 w 32"/>
                <a:gd name="T27" fmla="*/ 28 h 32"/>
                <a:gd name="T28" fmla="*/ 0 w 32"/>
                <a:gd name="T29" fmla="*/ 24 h 32"/>
                <a:gd name="T30" fmla="*/ 0 w 32"/>
                <a:gd name="T31" fmla="*/ 17 h 32"/>
                <a:gd name="T32" fmla="*/ 0 w 32"/>
                <a:gd name="T33" fmla="*/ 17 h 32"/>
                <a:gd name="T34" fmla="*/ 0 w 32"/>
                <a:gd name="T35" fmla="*/ 11 h 32"/>
                <a:gd name="T36" fmla="*/ 4 w 32"/>
                <a:gd name="T37" fmla="*/ 4 h 32"/>
                <a:gd name="T38" fmla="*/ 9 w 32"/>
                <a:gd name="T39" fmla="*/ 2 h 32"/>
                <a:gd name="T40" fmla="*/ 15 w 32"/>
                <a:gd name="T41" fmla="*/ 0 h 32"/>
                <a:gd name="T42" fmla="*/ 15 w 32"/>
                <a:gd name="T4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" h="32">
                  <a:moveTo>
                    <a:pt x="15" y="0"/>
                  </a:moveTo>
                  <a:lnTo>
                    <a:pt x="15" y="0"/>
                  </a:lnTo>
                  <a:lnTo>
                    <a:pt x="21" y="2"/>
                  </a:lnTo>
                  <a:lnTo>
                    <a:pt x="28" y="4"/>
                  </a:lnTo>
                  <a:lnTo>
                    <a:pt x="30" y="11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1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9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4" y="4"/>
                  </a:lnTo>
                  <a:lnTo>
                    <a:pt x="9" y="2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adFill>
              <a:gsLst>
                <a:gs pos="0">
                  <a:srgbClr val="49357B">
                    <a:alpha val="79000"/>
                  </a:srgbClr>
                </a:gs>
                <a:gs pos="100000">
                  <a:schemeClr val="accent2"/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Freeform 36"/>
            <p:cNvSpPr/>
            <p:nvPr/>
          </p:nvSpPr>
          <p:spPr bwMode="auto">
            <a:xfrm>
              <a:off x="8343446" y="1246188"/>
              <a:ext cx="361950" cy="488950"/>
            </a:xfrm>
            <a:custGeom>
              <a:avLst/>
              <a:gdLst>
                <a:gd name="T0" fmla="*/ 129 w 228"/>
                <a:gd name="T1" fmla="*/ 7 h 308"/>
                <a:gd name="T2" fmla="*/ 129 w 228"/>
                <a:gd name="T3" fmla="*/ 7 h 308"/>
                <a:gd name="T4" fmla="*/ 43 w 228"/>
                <a:gd name="T5" fmla="*/ 0 h 308"/>
                <a:gd name="T6" fmla="*/ 43 w 228"/>
                <a:gd name="T7" fmla="*/ 0 h 308"/>
                <a:gd name="T8" fmla="*/ 38 w 228"/>
                <a:gd name="T9" fmla="*/ 86 h 308"/>
                <a:gd name="T10" fmla="*/ 36 w 228"/>
                <a:gd name="T11" fmla="*/ 129 h 308"/>
                <a:gd name="T12" fmla="*/ 30 w 228"/>
                <a:gd name="T13" fmla="*/ 170 h 308"/>
                <a:gd name="T14" fmla="*/ 26 w 228"/>
                <a:gd name="T15" fmla="*/ 209 h 308"/>
                <a:gd name="T16" fmla="*/ 17 w 228"/>
                <a:gd name="T17" fmla="*/ 245 h 308"/>
                <a:gd name="T18" fmla="*/ 8 w 228"/>
                <a:gd name="T19" fmla="*/ 278 h 308"/>
                <a:gd name="T20" fmla="*/ 0 w 228"/>
                <a:gd name="T21" fmla="*/ 308 h 308"/>
                <a:gd name="T22" fmla="*/ 0 w 228"/>
                <a:gd name="T23" fmla="*/ 308 h 308"/>
                <a:gd name="T24" fmla="*/ 45 w 228"/>
                <a:gd name="T25" fmla="*/ 304 h 308"/>
                <a:gd name="T26" fmla="*/ 86 w 228"/>
                <a:gd name="T27" fmla="*/ 299 h 308"/>
                <a:gd name="T28" fmla="*/ 124 w 228"/>
                <a:gd name="T29" fmla="*/ 293 h 308"/>
                <a:gd name="T30" fmla="*/ 159 w 228"/>
                <a:gd name="T31" fmla="*/ 284 h 308"/>
                <a:gd name="T32" fmla="*/ 187 w 228"/>
                <a:gd name="T33" fmla="*/ 273 h 308"/>
                <a:gd name="T34" fmla="*/ 200 w 228"/>
                <a:gd name="T35" fmla="*/ 267 h 308"/>
                <a:gd name="T36" fmla="*/ 208 w 228"/>
                <a:gd name="T37" fmla="*/ 261 h 308"/>
                <a:gd name="T38" fmla="*/ 217 w 228"/>
                <a:gd name="T39" fmla="*/ 254 h 308"/>
                <a:gd name="T40" fmla="*/ 223 w 228"/>
                <a:gd name="T41" fmla="*/ 245 h 308"/>
                <a:gd name="T42" fmla="*/ 225 w 228"/>
                <a:gd name="T43" fmla="*/ 239 h 308"/>
                <a:gd name="T44" fmla="*/ 228 w 228"/>
                <a:gd name="T45" fmla="*/ 230 h 308"/>
                <a:gd name="T46" fmla="*/ 228 w 228"/>
                <a:gd name="T47" fmla="*/ 106 h 308"/>
                <a:gd name="T48" fmla="*/ 228 w 228"/>
                <a:gd name="T49" fmla="*/ 106 h 308"/>
                <a:gd name="T50" fmla="*/ 225 w 228"/>
                <a:gd name="T51" fmla="*/ 84 h 308"/>
                <a:gd name="T52" fmla="*/ 219 w 228"/>
                <a:gd name="T53" fmla="*/ 67 h 308"/>
                <a:gd name="T54" fmla="*/ 210 w 228"/>
                <a:gd name="T55" fmla="*/ 50 h 308"/>
                <a:gd name="T56" fmla="*/ 198 w 228"/>
                <a:gd name="T57" fmla="*/ 35 h 308"/>
                <a:gd name="T58" fmla="*/ 185 w 228"/>
                <a:gd name="T59" fmla="*/ 24 h 308"/>
                <a:gd name="T60" fmla="*/ 167 w 228"/>
                <a:gd name="T61" fmla="*/ 13 h 308"/>
                <a:gd name="T62" fmla="*/ 148 w 228"/>
                <a:gd name="T63" fmla="*/ 9 h 308"/>
                <a:gd name="T64" fmla="*/ 129 w 228"/>
                <a:gd name="T65" fmla="*/ 7 h 308"/>
                <a:gd name="T66" fmla="*/ 129 w 228"/>
                <a:gd name="T67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8" h="308">
                  <a:moveTo>
                    <a:pt x="129" y="7"/>
                  </a:moveTo>
                  <a:lnTo>
                    <a:pt x="129" y="7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38" y="86"/>
                  </a:lnTo>
                  <a:lnTo>
                    <a:pt x="36" y="129"/>
                  </a:lnTo>
                  <a:lnTo>
                    <a:pt x="30" y="170"/>
                  </a:lnTo>
                  <a:lnTo>
                    <a:pt x="26" y="209"/>
                  </a:lnTo>
                  <a:lnTo>
                    <a:pt x="17" y="245"/>
                  </a:lnTo>
                  <a:lnTo>
                    <a:pt x="8" y="278"/>
                  </a:lnTo>
                  <a:lnTo>
                    <a:pt x="0" y="308"/>
                  </a:lnTo>
                  <a:lnTo>
                    <a:pt x="0" y="308"/>
                  </a:lnTo>
                  <a:lnTo>
                    <a:pt x="45" y="304"/>
                  </a:lnTo>
                  <a:lnTo>
                    <a:pt x="86" y="299"/>
                  </a:lnTo>
                  <a:lnTo>
                    <a:pt x="124" y="293"/>
                  </a:lnTo>
                  <a:lnTo>
                    <a:pt x="159" y="284"/>
                  </a:lnTo>
                  <a:lnTo>
                    <a:pt x="187" y="273"/>
                  </a:lnTo>
                  <a:lnTo>
                    <a:pt x="200" y="267"/>
                  </a:lnTo>
                  <a:lnTo>
                    <a:pt x="208" y="261"/>
                  </a:lnTo>
                  <a:lnTo>
                    <a:pt x="217" y="254"/>
                  </a:lnTo>
                  <a:lnTo>
                    <a:pt x="223" y="245"/>
                  </a:lnTo>
                  <a:lnTo>
                    <a:pt x="225" y="239"/>
                  </a:lnTo>
                  <a:lnTo>
                    <a:pt x="228" y="230"/>
                  </a:lnTo>
                  <a:lnTo>
                    <a:pt x="228" y="106"/>
                  </a:lnTo>
                  <a:lnTo>
                    <a:pt x="228" y="106"/>
                  </a:lnTo>
                  <a:lnTo>
                    <a:pt x="225" y="84"/>
                  </a:lnTo>
                  <a:lnTo>
                    <a:pt x="219" y="67"/>
                  </a:lnTo>
                  <a:lnTo>
                    <a:pt x="210" y="50"/>
                  </a:lnTo>
                  <a:lnTo>
                    <a:pt x="198" y="35"/>
                  </a:lnTo>
                  <a:lnTo>
                    <a:pt x="185" y="24"/>
                  </a:lnTo>
                  <a:lnTo>
                    <a:pt x="167" y="13"/>
                  </a:lnTo>
                  <a:lnTo>
                    <a:pt x="148" y="9"/>
                  </a:lnTo>
                  <a:lnTo>
                    <a:pt x="129" y="7"/>
                  </a:lnTo>
                  <a:lnTo>
                    <a:pt x="129" y="7"/>
                  </a:lnTo>
                  <a:close/>
                </a:path>
              </a:pathLst>
            </a:custGeom>
            <a:gradFill>
              <a:gsLst>
                <a:gs pos="0">
                  <a:srgbClr val="49357B">
                    <a:alpha val="79000"/>
                  </a:srgbClr>
                </a:gs>
                <a:gs pos="100000">
                  <a:schemeClr val="accent2"/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Freeform 37"/>
            <p:cNvSpPr/>
            <p:nvPr/>
          </p:nvSpPr>
          <p:spPr bwMode="auto">
            <a:xfrm>
              <a:off x="7776709" y="1246188"/>
              <a:ext cx="358775" cy="488950"/>
            </a:xfrm>
            <a:custGeom>
              <a:avLst/>
              <a:gdLst>
                <a:gd name="T0" fmla="*/ 97 w 226"/>
                <a:gd name="T1" fmla="*/ 7 h 308"/>
                <a:gd name="T2" fmla="*/ 97 w 226"/>
                <a:gd name="T3" fmla="*/ 7 h 308"/>
                <a:gd name="T4" fmla="*/ 77 w 226"/>
                <a:gd name="T5" fmla="*/ 9 h 308"/>
                <a:gd name="T6" fmla="*/ 60 w 226"/>
                <a:gd name="T7" fmla="*/ 13 h 308"/>
                <a:gd name="T8" fmla="*/ 43 w 226"/>
                <a:gd name="T9" fmla="*/ 24 h 308"/>
                <a:gd name="T10" fmla="*/ 28 w 226"/>
                <a:gd name="T11" fmla="*/ 35 h 308"/>
                <a:gd name="T12" fmla="*/ 15 w 226"/>
                <a:gd name="T13" fmla="*/ 50 h 308"/>
                <a:gd name="T14" fmla="*/ 6 w 226"/>
                <a:gd name="T15" fmla="*/ 67 h 308"/>
                <a:gd name="T16" fmla="*/ 0 w 226"/>
                <a:gd name="T17" fmla="*/ 84 h 308"/>
                <a:gd name="T18" fmla="*/ 0 w 226"/>
                <a:gd name="T19" fmla="*/ 106 h 308"/>
                <a:gd name="T20" fmla="*/ 0 w 226"/>
                <a:gd name="T21" fmla="*/ 230 h 308"/>
                <a:gd name="T22" fmla="*/ 0 w 226"/>
                <a:gd name="T23" fmla="*/ 230 h 308"/>
                <a:gd name="T24" fmla="*/ 0 w 226"/>
                <a:gd name="T25" fmla="*/ 239 h 308"/>
                <a:gd name="T26" fmla="*/ 4 w 226"/>
                <a:gd name="T27" fmla="*/ 245 h 308"/>
                <a:gd name="T28" fmla="*/ 11 w 226"/>
                <a:gd name="T29" fmla="*/ 254 h 308"/>
                <a:gd name="T30" fmla="*/ 17 w 226"/>
                <a:gd name="T31" fmla="*/ 261 h 308"/>
                <a:gd name="T32" fmla="*/ 28 w 226"/>
                <a:gd name="T33" fmla="*/ 267 h 308"/>
                <a:gd name="T34" fmla="*/ 39 w 226"/>
                <a:gd name="T35" fmla="*/ 273 h 308"/>
                <a:gd name="T36" fmla="*/ 69 w 226"/>
                <a:gd name="T37" fmla="*/ 282 h 308"/>
                <a:gd name="T38" fmla="*/ 103 w 226"/>
                <a:gd name="T39" fmla="*/ 291 h 308"/>
                <a:gd name="T40" fmla="*/ 140 w 226"/>
                <a:gd name="T41" fmla="*/ 299 h 308"/>
                <a:gd name="T42" fmla="*/ 183 w 226"/>
                <a:gd name="T43" fmla="*/ 304 h 308"/>
                <a:gd name="T44" fmla="*/ 226 w 226"/>
                <a:gd name="T45" fmla="*/ 308 h 308"/>
                <a:gd name="T46" fmla="*/ 226 w 226"/>
                <a:gd name="T47" fmla="*/ 308 h 308"/>
                <a:gd name="T48" fmla="*/ 217 w 226"/>
                <a:gd name="T49" fmla="*/ 278 h 308"/>
                <a:gd name="T50" fmla="*/ 208 w 226"/>
                <a:gd name="T51" fmla="*/ 245 h 308"/>
                <a:gd name="T52" fmla="*/ 202 w 226"/>
                <a:gd name="T53" fmla="*/ 209 h 308"/>
                <a:gd name="T54" fmla="*/ 195 w 226"/>
                <a:gd name="T55" fmla="*/ 170 h 308"/>
                <a:gd name="T56" fmla="*/ 191 w 226"/>
                <a:gd name="T57" fmla="*/ 129 h 308"/>
                <a:gd name="T58" fmla="*/ 187 w 226"/>
                <a:gd name="T59" fmla="*/ 86 h 308"/>
                <a:gd name="T60" fmla="*/ 183 w 226"/>
                <a:gd name="T61" fmla="*/ 0 h 308"/>
                <a:gd name="T62" fmla="*/ 183 w 226"/>
                <a:gd name="T63" fmla="*/ 0 h 308"/>
                <a:gd name="T64" fmla="*/ 97 w 226"/>
                <a:gd name="T65" fmla="*/ 7 h 308"/>
                <a:gd name="T66" fmla="*/ 97 w 226"/>
                <a:gd name="T67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6" h="308">
                  <a:moveTo>
                    <a:pt x="97" y="7"/>
                  </a:moveTo>
                  <a:lnTo>
                    <a:pt x="97" y="7"/>
                  </a:lnTo>
                  <a:lnTo>
                    <a:pt x="77" y="9"/>
                  </a:lnTo>
                  <a:lnTo>
                    <a:pt x="60" y="13"/>
                  </a:lnTo>
                  <a:lnTo>
                    <a:pt x="43" y="24"/>
                  </a:lnTo>
                  <a:lnTo>
                    <a:pt x="28" y="35"/>
                  </a:lnTo>
                  <a:lnTo>
                    <a:pt x="15" y="50"/>
                  </a:lnTo>
                  <a:lnTo>
                    <a:pt x="6" y="67"/>
                  </a:lnTo>
                  <a:lnTo>
                    <a:pt x="0" y="84"/>
                  </a:lnTo>
                  <a:lnTo>
                    <a:pt x="0" y="106"/>
                  </a:lnTo>
                  <a:lnTo>
                    <a:pt x="0" y="230"/>
                  </a:lnTo>
                  <a:lnTo>
                    <a:pt x="0" y="230"/>
                  </a:lnTo>
                  <a:lnTo>
                    <a:pt x="0" y="239"/>
                  </a:lnTo>
                  <a:lnTo>
                    <a:pt x="4" y="245"/>
                  </a:lnTo>
                  <a:lnTo>
                    <a:pt x="11" y="254"/>
                  </a:lnTo>
                  <a:lnTo>
                    <a:pt x="17" y="261"/>
                  </a:lnTo>
                  <a:lnTo>
                    <a:pt x="28" y="267"/>
                  </a:lnTo>
                  <a:lnTo>
                    <a:pt x="39" y="273"/>
                  </a:lnTo>
                  <a:lnTo>
                    <a:pt x="69" y="282"/>
                  </a:lnTo>
                  <a:lnTo>
                    <a:pt x="103" y="291"/>
                  </a:lnTo>
                  <a:lnTo>
                    <a:pt x="140" y="299"/>
                  </a:lnTo>
                  <a:lnTo>
                    <a:pt x="183" y="304"/>
                  </a:lnTo>
                  <a:lnTo>
                    <a:pt x="226" y="308"/>
                  </a:lnTo>
                  <a:lnTo>
                    <a:pt x="226" y="308"/>
                  </a:lnTo>
                  <a:lnTo>
                    <a:pt x="217" y="278"/>
                  </a:lnTo>
                  <a:lnTo>
                    <a:pt x="208" y="245"/>
                  </a:lnTo>
                  <a:lnTo>
                    <a:pt x="202" y="209"/>
                  </a:lnTo>
                  <a:lnTo>
                    <a:pt x="195" y="170"/>
                  </a:lnTo>
                  <a:lnTo>
                    <a:pt x="191" y="129"/>
                  </a:lnTo>
                  <a:lnTo>
                    <a:pt x="187" y="86"/>
                  </a:lnTo>
                  <a:lnTo>
                    <a:pt x="183" y="0"/>
                  </a:lnTo>
                  <a:lnTo>
                    <a:pt x="183" y="0"/>
                  </a:lnTo>
                  <a:lnTo>
                    <a:pt x="97" y="7"/>
                  </a:lnTo>
                  <a:lnTo>
                    <a:pt x="97" y="7"/>
                  </a:lnTo>
                  <a:close/>
                </a:path>
              </a:pathLst>
            </a:custGeom>
            <a:gradFill>
              <a:gsLst>
                <a:gs pos="0">
                  <a:srgbClr val="49357B">
                    <a:alpha val="79000"/>
                  </a:srgbClr>
                </a:gs>
                <a:gs pos="100000">
                  <a:schemeClr val="accent2"/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" name="Freeform 38"/>
            <p:cNvSpPr>
              <a:spLocks noEditPoints="1"/>
            </p:cNvSpPr>
            <p:nvPr/>
          </p:nvSpPr>
          <p:spPr bwMode="auto">
            <a:xfrm>
              <a:off x="7854496" y="536576"/>
              <a:ext cx="777875" cy="690563"/>
            </a:xfrm>
            <a:custGeom>
              <a:avLst/>
              <a:gdLst>
                <a:gd name="T0" fmla="*/ 377 w 490"/>
                <a:gd name="T1" fmla="*/ 383 h 435"/>
                <a:gd name="T2" fmla="*/ 454 w 490"/>
                <a:gd name="T3" fmla="*/ 385 h 435"/>
                <a:gd name="T4" fmla="*/ 482 w 490"/>
                <a:gd name="T5" fmla="*/ 370 h 435"/>
                <a:gd name="T6" fmla="*/ 490 w 490"/>
                <a:gd name="T7" fmla="*/ 342 h 435"/>
                <a:gd name="T8" fmla="*/ 484 w 490"/>
                <a:gd name="T9" fmla="*/ 310 h 435"/>
                <a:gd name="T10" fmla="*/ 445 w 490"/>
                <a:gd name="T11" fmla="*/ 220 h 435"/>
                <a:gd name="T12" fmla="*/ 422 w 490"/>
                <a:gd name="T13" fmla="*/ 138 h 435"/>
                <a:gd name="T14" fmla="*/ 396 w 490"/>
                <a:gd name="T15" fmla="*/ 76 h 435"/>
                <a:gd name="T16" fmla="*/ 364 w 490"/>
                <a:gd name="T17" fmla="*/ 35 h 435"/>
                <a:gd name="T18" fmla="*/ 327 w 490"/>
                <a:gd name="T19" fmla="*/ 13 h 435"/>
                <a:gd name="T20" fmla="*/ 267 w 490"/>
                <a:gd name="T21" fmla="*/ 0 h 435"/>
                <a:gd name="T22" fmla="*/ 224 w 490"/>
                <a:gd name="T23" fmla="*/ 0 h 435"/>
                <a:gd name="T24" fmla="*/ 164 w 490"/>
                <a:gd name="T25" fmla="*/ 13 h 435"/>
                <a:gd name="T26" fmla="*/ 127 w 490"/>
                <a:gd name="T27" fmla="*/ 35 h 435"/>
                <a:gd name="T28" fmla="*/ 95 w 490"/>
                <a:gd name="T29" fmla="*/ 76 h 435"/>
                <a:gd name="T30" fmla="*/ 69 w 490"/>
                <a:gd name="T31" fmla="*/ 138 h 435"/>
                <a:gd name="T32" fmla="*/ 43 w 490"/>
                <a:gd name="T33" fmla="*/ 220 h 435"/>
                <a:gd name="T34" fmla="*/ 7 w 490"/>
                <a:gd name="T35" fmla="*/ 310 h 435"/>
                <a:gd name="T36" fmla="*/ 0 w 490"/>
                <a:gd name="T37" fmla="*/ 342 h 435"/>
                <a:gd name="T38" fmla="*/ 9 w 490"/>
                <a:gd name="T39" fmla="*/ 370 h 435"/>
                <a:gd name="T40" fmla="*/ 54 w 490"/>
                <a:gd name="T41" fmla="*/ 387 h 435"/>
                <a:gd name="T42" fmla="*/ 142 w 490"/>
                <a:gd name="T43" fmla="*/ 379 h 435"/>
                <a:gd name="T44" fmla="*/ 166 w 490"/>
                <a:gd name="T45" fmla="*/ 402 h 435"/>
                <a:gd name="T46" fmla="*/ 202 w 490"/>
                <a:gd name="T47" fmla="*/ 426 h 435"/>
                <a:gd name="T48" fmla="*/ 241 w 490"/>
                <a:gd name="T49" fmla="*/ 435 h 435"/>
                <a:gd name="T50" fmla="*/ 267 w 490"/>
                <a:gd name="T51" fmla="*/ 430 h 435"/>
                <a:gd name="T52" fmla="*/ 306 w 490"/>
                <a:gd name="T53" fmla="*/ 411 h 435"/>
                <a:gd name="T54" fmla="*/ 342 w 490"/>
                <a:gd name="T55" fmla="*/ 376 h 435"/>
                <a:gd name="T56" fmla="*/ 241 w 490"/>
                <a:gd name="T57" fmla="*/ 396 h 435"/>
                <a:gd name="T58" fmla="*/ 211 w 490"/>
                <a:gd name="T59" fmla="*/ 389 h 435"/>
                <a:gd name="T60" fmla="*/ 166 w 490"/>
                <a:gd name="T61" fmla="*/ 346 h 435"/>
                <a:gd name="T62" fmla="*/ 131 w 490"/>
                <a:gd name="T63" fmla="*/ 263 h 435"/>
                <a:gd name="T64" fmla="*/ 129 w 490"/>
                <a:gd name="T65" fmla="*/ 230 h 435"/>
                <a:gd name="T66" fmla="*/ 136 w 490"/>
                <a:gd name="T67" fmla="*/ 166 h 435"/>
                <a:gd name="T68" fmla="*/ 149 w 490"/>
                <a:gd name="T69" fmla="*/ 142 h 435"/>
                <a:gd name="T70" fmla="*/ 168 w 490"/>
                <a:gd name="T71" fmla="*/ 149 h 435"/>
                <a:gd name="T72" fmla="*/ 192 w 490"/>
                <a:gd name="T73" fmla="*/ 174 h 435"/>
                <a:gd name="T74" fmla="*/ 250 w 490"/>
                <a:gd name="T75" fmla="*/ 200 h 435"/>
                <a:gd name="T76" fmla="*/ 355 w 490"/>
                <a:gd name="T77" fmla="*/ 220 h 435"/>
                <a:gd name="T78" fmla="*/ 355 w 490"/>
                <a:gd name="T79" fmla="*/ 230 h 435"/>
                <a:gd name="T80" fmla="*/ 344 w 490"/>
                <a:gd name="T81" fmla="*/ 295 h 435"/>
                <a:gd name="T82" fmla="*/ 299 w 490"/>
                <a:gd name="T83" fmla="*/ 368 h 435"/>
                <a:gd name="T84" fmla="*/ 260 w 490"/>
                <a:gd name="T85" fmla="*/ 394 h 435"/>
                <a:gd name="T86" fmla="*/ 241 w 490"/>
                <a:gd name="T87" fmla="*/ 396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90" h="435">
                  <a:moveTo>
                    <a:pt x="342" y="376"/>
                  </a:moveTo>
                  <a:lnTo>
                    <a:pt x="342" y="376"/>
                  </a:lnTo>
                  <a:lnTo>
                    <a:pt x="377" y="383"/>
                  </a:lnTo>
                  <a:lnTo>
                    <a:pt x="407" y="387"/>
                  </a:lnTo>
                  <a:lnTo>
                    <a:pt x="432" y="387"/>
                  </a:lnTo>
                  <a:lnTo>
                    <a:pt x="454" y="385"/>
                  </a:lnTo>
                  <a:lnTo>
                    <a:pt x="469" y="379"/>
                  </a:lnTo>
                  <a:lnTo>
                    <a:pt x="475" y="374"/>
                  </a:lnTo>
                  <a:lnTo>
                    <a:pt x="482" y="370"/>
                  </a:lnTo>
                  <a:lnTo>
                    <a:pt x="484" y="364"/>
                  </a:lnTo>
                  <a:lnTo>
                    <a:pt x="488" y="357"/>
                  </a:lnTo>
                  <a:lnTo>
                    <a:pt x="490" y="342"/>
                  </a:lnTo>
                  <a:lnTo>
                    <a:pt x="490" y="342"/>
                  </a:lnTo>
                  <a:lnTo>
                    <a:pt x="488" y="327"/>
                  </a:lnTo>
                  <a:lnTo>
                    <a:pt x="484" y="310"/>
                  </a:lnTo>
                  <a:lnTo>
                    <a:pt x="469" y="273"/>
                  </a:lnTo>
                  <a:lnTo>
                    <a:pt x="458" y="250"/>
                  </a:lnTo>
                  <a:lnTo>
                    <a:pt x="445" y="220"/>
                  </a:lnTo>
                  <a:lnTo>
                    <a:pt x="435" y="183"/>
                  </a:lnTo>
                  <a:lnTo>
                    <a:pt x="422" y="138"/>
                  </a:lnTo>
                  <a:lnTo>
                    <a:pt x="422" y="138"/>
                  </a:lnTo>
                  <a:lnTo>
                    <a:pt x="413" y="114"/>
                  </a:lnTo>
                  <a:lnTo>
                    <a:pt x="404" y="93"/>
                  </a:lnTo>
                  <a:lnTo>
                    <a:pt x="396" y="76"/>
                  </a:lnTo>
                  <a:lnTo>
                    <a:pt x="385" y="61"/>
                  </a:lnTo>
                  <a:lnTo>
                    <a:pt x="374" y="48"/>
                  </a:lnTo>
                  <a:lnTo>
                    <a:pt x="364" y="35"/>
                  </a:lnTo>
                  <a:lnTo>
                    <a:pt x="353" y="26"/>
                  </a:lnTo>
                  <a:lnTo>
                    <a:pt x="340" y="20"/>
                  </a:lnTo>
                  <a:lnTo>
                    <a:pt x="327" y="13"/>
                  </a:lnTo>
                  <a:lnTo>
                    <a:pt x="314" y="9"/>
                  </a:lnTo>
                  <a:lnTo>
                    <a:pt x="291" y="2"/>
                  </a:lnTo>
                  <a:lnTo>
                    <a:pt x="267" y="0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24" y="0"/>
                  </a:lnTo>
                  <a:lnTo>
                    <a:pt x="200" y="2"/>
                  </a:lnTo>
                  <a:lnTo>
                    <a:pt x="177" y="9"/>
                  </a:lnTo>
                  <a:lnTo>
                    <a:pt x="164" y="13"/>
                  </a:lnTo>
                  <a:lnTo>
                    <a:pt x="151" y="20"/>
                  </a:lnTo>
                  <a:lnTo>
                    <a:pt x="138" y="26"/>
                  </a:lnTo>
                  <a:lnTo>
                    <a:pt x="127" y="35"/>
                  </a:lnTo>
                  <a:lnTo>
                    <a:pt x="114" y="48"/>
                  </a:lnTo>
                  <a:lnTo>
                    <a:pt x="103" y="61"/>
                  </a:lnTo>
                  <a:lnTo>
                    <a:pt x="95" y="76"/>
                  </a:lnTo>
                  <a:lnTo>
                    <a:pt x="84" y="93"/>
                  </a:lnTo>
                  <a:lnTo>
                    <a:pt x="76" y="114"/>
                  </a:lnTo>
                  <a:lnTo>
                    <a:pt x="69" y="138"/>
                  </a:lnTo>
                  <a:lnTo>
                    <a:pt x="69" y="138"/>
                  </a:lnTo>
                  <a:lnTo>
                    <a:pt x="56" y="183"/>
                  </a:lnTo>
                  <a:lnTo>
                    <a:pt x="43" y="220"/>
                  </a:lnTo>
                  <a:lnTo>
                    <a:pt x="33" y="250"/>
                  </a:lnTo>
                  <a:lnTo>
                    <a:pt x="22" y="273"/>
                  </a:lnTo>
                  <a:lnTo>
                    <a:pt x="7" y="310"/>
                  </a:lnTo>
                  <a:lnTo>
                    <a:pt x="2" y="327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2" y="357"/>
                  </a:lnTo>
                  <a:lnTo>
                    <a:pt x="5" y="364"/>
                  </a:lnTo>
                  <a:lnTo>
                    <a:pt x="9" y="370"/>
                  </a:lnTo>
                  <a:lnTo>
                    <a:pt x="20" y="379"/>
                  </a:lnTo>
                  <a:lnTo>
                    <a:pt x="35" y="385"/>
                  </a:lnTo>
                  <a:lnTo>
                    <a:pt x="54" y="387"/>
                  </a:lnTo>
                  <a:lnTo>
                    <a:pt x="80" y="387"/>
                  </a:lnTo>
                  <a:lnTo>
                    <a:pt x="108" y="385"/>
                  </a:lnTo>
                  <a:lnTo>
                    <a:pt x="142" y="379"/>
                  </a:lnTo>
                  <a:lnTo>
                    <a:pt x="142" y="379"/>
                  </a:lnTo>
                  <a:lnTo>
                    <a:pt x="153" y="392"/>
                  </a:lnTo>
                  <a:lnTo>
                    <a:pt x="166" y="402"/>
                  </a:lnTo>
                  <a:lnTo>
                    <a:pt x="179" y="411"/>
                  </a:lnTo>
                  <a:lnTo>
                    <a:pt x="189" y="419"/>
                  </a:lnTo>
                  <a:lnTo>
                    <a:pt x="202" y="426"/>
                  </a:lnTo>
                  <a:lnTo>
                    <a:pt x="215" y="430"/>
                  </a:lnTo>
                  <a:lnTo>
                    <a:pt x="228" y="435"/>
                  </a:lnTo>
                  <a:lnTo>
                    <a:pt x="241" y="435"/>
                  </a:lnTo>
                  <a:lnTo>
                    <a:pt x="241" y="435"/>
                  </a:lnTo>
                  <a:lnTo>
                    <a:pt x="254" y="435"/>
                  </a:lnTo>
                  <a:lnTo>
                    <a:pt x="267" y="430"/>
                  </a:lnTo>
                  <a:lnTo>
                    <a:pt x="280" y="426"/>
                  </a:lnTo>
                  <a:lnTo>
                    <a:pt x="293" y="419"/>
                  </a:lnTo>
                  <a:lnTo>
                    <a:pt x="306" y="411"/>
                  </a:lnTo>
                  <a:lnTo>
                    <a:pt x="318" y="400"/>
                  </a:lnTo>
                  <a:lnTo>
                    <a:pt x="331" y="389"/>
                  </a:lnTo>
                  <a:lnTo>
                    <a:pt x="342" y="376"/>
                  </a:lnTo>
                  <a:lnTo>
                    <a:pt x="342" y="376"/>
                  </a:lnTo>
                  <a:close/>
                  <a:moveTo>
                    <a:pt x="241" y="396"/>
                  </a:moveTo>
                  <a:lnTo>
                    <a:pt x="241" y="396"/>
                  </a:lnTo>
                  <a:lnTo>
                    <a:pt x="232" y="396"/>
                  </a:lnTo>
                  <a:lnTo>
                    <a:pt x="222" y="394"/>
                  </a:lnTo>
                  <a:lnTo>
                    <a:pt x="211" y="389"/>
                  </a:lnTo>
                  <a:lnTo>
                    <a:pt x="202" y="383"/>
                  </a:lnTo>
                  <a:lnTo>
                    <a:pt x="183" y="368"/>
                  </a:lnTo>
                  <a:lnTo>
                    <a:pt x="166" y="346"/>
                  </a:lnTo>
                  <a:lnTo>
                    <a:pt x="151" y="323"/>
                  </a:lnTo>
                  <a:lnTo>
                    <a:pt x="138" y="295"/>
                  </a:lnTo>
                  <a:lnTo>
                    <a:pt x="131" y="263"/>
                  </a:lnTo>
                  <a:lnTo>
                    <a:pt x="129" y="248"/>
                  </a:lnTo>
                  <a:lnTo>
                    <a:pt x="129" y="230"/>
                  </a:lnTo>
                  <a:lnTo>
                    <a:pt x="129" y="230"/>
                  </a:lnTo>
                  <a:lnTo>
                    <a:pt x="129" y="207"/>
                  </a:lnTo>
                  <a:lnTo>
                    <a:pt x="131" y="185"/>
                  </a:lnTo>
                  <a:lnTo>
                    <a:pt x="136" y="166"/>
                  </a:lnTo>
                  <a:lnTo>
                    <a:pt x="142" y="146"/>
                  </a:lnTo>
                  <a:lnTo>
                    <a:pt x="142" y="146"/>
                  </a:lnTo>
                  <a:lnTo>
                    <a:pt x="149" y="142"/>
                  </a:lnTo>
                  <a:lnTo>
                    <a:pt x="153" y="142"/>
                  </a:lnTo>
                  <a:lnTo>
                    <a:pt x="157" y="142"/>
                  </a:lnTo>
                  <a:lnTo>
                    <a:pt x="168" y="149"/>
                  </a:lnTo>
                  <a:lnTo>
                    <a:pt x="181" y="164"/>
                  </a:lnTo>
                  <a:lnTo>
                    <a:pt x="181" y="164"/>
                  </a:lnTo>
                  <a:lnTo>
                    <a:pt x="192" y="174"/>
                  </a:lnTo>
                  <a:lnTo>
                    <a:pt x="209" y="185"/>
                  </a:lnTo>
                  <a:lnTo>
                    <a:pt x="228" y="194"/>
                  </a:lnTo>
                  <a:lnTo>
                    <a:pt x="250" y="200"/>
                  </a:lnTo>
                  <a:lnTo>
                    <a:pt x="275" y="207"/>
                  </a:lnTo>
                  <a:lnTo>
                    <a:pt x="301" y="213"/>
                  </a:lnTo>
                  <a:lnTo>
                    <a:pt x="355" y="220"/>
                  </a:lnTo>
                  <a:lnTo>
                    <a:pt x="355" y="220"/>
                  </a:lnTo>
                  <a:lnTo>
                    <a:pt x="355" y="230"/>
                  </a:lnTo>
                  <a:lnTo>
                    <a:pt x="355" y="230"/>
                  </a:lnTo>
                  <a:lnTo>
                    <a:pt x="353" y="248"/>
                  </a:lnTo>
                  <a:lnTo>
                    <a:pt x="351" y="263"/>
                  </a:lnTo>
                  <a:lnTo>
                    <a:pt x="344" y="295"/>
                  </a:lnTo>
                  <a:lnTo>
                    <a:pt x="331" y="323"/>
                  </a:lnTo>
                  <a:lnTo>
                    <a:pt x="316" y="346"/>
                  </a:lnTo>
                  <a:lnTo>
                    <a:pt x="299" y="368"/>
                  </a:lnTo>
                  <a:lnTo>
                    <a:pt x="280" y="383"/>
                  </a:lnTo>
                  <a:lnTo>
                    <a:pt x="271" y="389"/>
                  </a:lnTo>
                  <a:lnTo>
                    <a:pt x="260" y="394"/>
                  </a:lnTo>
                  <a:lnTo>
                    <a:pt x="252" y="396"/>
                  </a:lnTo>
                  <a:lnTo>
                    <a:pt x="241" y="396"/>
                  </a:lnTo>
                  <a:lnTo>
                    <a:pt x="241" y="396"/>
                  </a:lnTo>
                  <a:close/>
                </a:path>
              </a:pathLst>
            </a:custGeom>
            <a:gradFill>
              <a:gsLst>
                <a:gs pos="0">
                  <a:srgbClr val="49357B">
                    <a:alpha val="79000"/>
                  </a:srgbClr>
                </a:gs>
                <a:gs pos="100000">
                  <a:schemeClr val="accent2"/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240901" y="1465596"/>
            <a:ext cx="429088" cy="596319"/>
            <a:chOff x="2857500" y="1354138"/>
            <a:chExt cx="1144588" cy="1590675"/>
          </a:xfrm>
          <a:solidFill>
            <a:schemeClr val="accent2"/>
          </a:solidFill>
        </p:grpSpPr>
        <p:sp>
          <p:nvSpPr>
            <p:cNvPr id="63" name="Freeform 16"/>
            <p:cNvSpPr/>
            <p:nvPr/>
          </p:nvSpPr>
          <p:spPr bwMode="auto">
            <a:xfrm>
              <a:off x="3416300" y="2095501"/>
              <a:ext cx="38100" cy="38100"/>
            </a:xfrm>
            <a:custGeom>
              <a:avLst/>
              <a:gdLst>
                <a:gd name="T0" fmla="*/ 12 w 24"/>
                <a:gd name="T1" fmla="*/ 0 h 24"/>
                <a:gd name="T2" fmla="*/ 12 w 24"/>
                <a:gd name="T3" fmla="*/ 0 h 24"/>
                <a:gd name="T4" fmla="*/ 6 w 24"/>
                <a:gd name="T5" fmla="*/ 0 h 24"/>
                <a:gd name="T6" fmla="*/ 2 w 24"/>
                <a:gd name="T7" fmla="*/ 4 h 24"/>
                <a:gd name="T8" fmla="*/ 0 w 24"/>
                <a:gd name="T9" fmla="*/ 8 h 24"/>
                <a:gd name="T10" fmla="*/ 0 w 24"/>
                <a:gd name="T11" fmla="*/ 12 h 24"/>
                <a:gd name="T12" fmla="*/ 0 w 24"/>
                <a:gd name="T13" fmla="*/ 12 h 24"/>
                <a:gd name="T14" fmla="*/ 0 w 24"/>
                <a:gd name="T15" fmla="*/ 18 h 24"/>
                <a:gd name="T16" fmla="*/ 2 w 24"/>
                <a:gd name="T17" fmla="*/ 22 h 24"/>
                <a:gd name="T18" fmla="*/ 6 w 24"/>
                <a:gd name="T19" fmla="*/ 24 h 24"/>
                <a:gd name="T20" fmla="*/ 12 w 24"/>
                <a:gd name="T21" fmla="*/ 24 h 24"/>
                <a:gd name="T22" fmla="*/ 12 w 24"/>
                <a:gd name="T23" fmla="*/ 24 h 24"/>
                <a:gd name="T24" fmla="*/ 16 w 24"/>
                <a:gd name="T25" fmla="*/ 24 h 24"/>
                <a:gd name="T26" fmla="*/ 20 w 24"/>
                <a:gd name="T27" fmla="*/ 22 h 24"/>
                <a:gd name="T28" fmla="*/ 24 w 24"/>
                <a:gd name="T29" fmla="*/ 18 h 24"/>
                <a:gd name="T30" fmla="*/ 24 w 24"/>
                <a:gd name="T31" fmla="*/ 12 h 24"/>
                <a:gd name="T32" fmla="*/ 24 w 24"/>
                <a:gd name="T33" fmla="*/ 12 h 24"/>
                <a:gd name="T34" fmla="*/ 24 w 24"/>
                <a:gd name="T35" fmla="*/ 8 h 24"/>
                <a:gd name="T36" fmla="*/ 20 w 24"/>
                <a:gd name="T37" fmla="*/ 4 h 24"/>
                <a:gd name="T38" fmla="*/ 16 w 24"/>
                <a:gd name="T39" fmla="*/ 0 h 24"/>
                <a:gd name="T40" fmla="*/ 12 w 24"/>
                <a:gd name="T41" fmla="*/ 0 h 24"/>
                <a:gd name="T42" fmla="*/ 12 w 24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24"/>
                  </a:lnTo>
                  <a:lnTo>
                    <a:pt x="20" y="22"/>
                  </a:lnTo>
                  <a:lnTo>
                    <a:pt x="24" y="18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0" y="4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0">
                  <a:srgbClr val="49357B">
                    <a:alpha val="79000"/>
                  </a:srgbClr>
                </a:gs>
                <a:gs pos="100000">
                  <a:schemeClr val="accent2"/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" name="Freeform 17"/>
            <p:cNvSpPr/>
            <p:nvPr/>
          </p:nvSpPr>
          <p:spPr bwMode="auto">
            <a:xfrm>
              <a:off x="3473450" y="2065338"/>
              <a:ext cx="38100" cy="42863"/>
            </a:xfrm>
            <a:custGeom>
              <a:avLst/>
              <a:gdLst>
                <a:gd name="T0" fmla="*/ 12 w 24"/>
                <a:gd name="T1" fmla="*/ 0 h 27"/>
                <a:gd name="T2" fmla="*/ 12 w 24"/>
                <a:gd name="T3" fmla="*/ 0 h 27"/>
                <a:gd name="T4" fmla="*/ 8 w 24"/>
                <a:gd name="T5" fmla="*/ 2 h 27"/>
                <a:gd name="T6" fmla="*/ 4 w 24"/>
                <a:gd name="T7" fmla="*/ 4 h 27"/>
                <a:gd name="T8" fmla="*/ 0 w 24"/>
                <a:gd name="T9" fmla="*/ 8 h 27"/>
                <a:gd name="T10" fmla="*/ 0 w 24"/>
                <a:gd name="T11" fmla="*/ 13 h 27"/>
                <a:gd name="T12" fmla="*/ 0 w 24"/>
                <a:gd name="T13" fmla="*/ 13 h 27"/>
                <a:gd name="T14" fmla="*/ 0 w 24"/>
                <a:gd name="T15" fmla="*/ 19 h 27"/>
                <a:gd name="T16" fmla="*/ 4 w 24"/>
                <a:gd name="T17" fmla="*/ 23 h 27"/>
                <a:gd name="T18" fmla="*/ 8 w 24"/>
                <a:gd name="T19" fmla="*/ 25 h 27"/>
                <a:gd name="T20" fmla="*/ 12 w 24"/>
                <a:gd name="T21" fmla="*/ 27 h 27"/>
                <a:gd name="T22" fmla="*/ 12 w 24"/>
                <a:gd name="T23" fmla="*/ 27 h 27"/>
                <a:gd name="T24" fmla="*/ 18 w 24"/>
                <a:gd name="T25" fmla="*/ 25 h 27"/>
                <a:gd name="T26" fmla="*/ 22 w 24"/>
                <a:gd name="T27" fmla="*/ 23 h 27"/>
                <a:gd name="T28" fmla="*/ 24 w 24"/>
                <a:gd name="T29" fmla="*/ 19 h 27"/>
                <a:gd name="T30" fmla="*/ 24 w 24"/>
                <a:gd name="T31" fmla="*/ 13 h 27"/>
                <a:gd name="T32" fmla="*/ 24 w 24"/>
                <a:gd name="T33" fmla="*/ 13 h 27"/>
                <a:gd name="T34" fmla="*/ 24 w 24"/>
                <a:gd name="T35" fmla="*/ 8 h 27"/>
                <a:gd name="T36" fmla="*/ 22 w 24"/>
                <a:gd name="T37" fmla="*/ 4 h 27"/>
                <a:gd name="T38" fmla="*/ 18 w 24"/>
                <a:gd name="T39" fmla="*/ 2 h 27"/>
                <a:gd name="T40" fmla="*/ 12 w 24"/>
                <a:gd name="T41" fmla="*/ 0 h 27"/>
                <a:gd name="T42" fmla="*/ 12 w 24"/>
                <a:gd name="T4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27">
                  <a:moveTo>
                    <a:pt x="12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4" y="23"/>
                  </a:lnTo>
                  <a:lnTo>
                    <a:pt x="8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8" y="25"/>
                  </a:lnTo>
                  <a:lnTo>
                    <a:pt x="22" y="23"/>
                  </a:lnTo>
                  <a:lnTo>
                    <a:pt x="24" y="19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0">
                  <a:srgbClr val="49357B">
                    <a:alpha val="79000"/>
                  </a:srgbClr>
                </a:gs>
                <a:gs pos="100000">
                  <a:schemeClr val="accent2"/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5" name="Freeform 18"/>
            <p:cNvSpPr/>
            <p:nvPr/>
          </p:nvSpPr>
          <p:spPr bwMode="auto">
            <a:xfrm>
              <a:off x="3159125" y="2055813"/>
              <a:ext cx="539750" cy="206375"/>
            </a:xfrm>
            <a:custGeom>
              <a:avLst/>
              <a:gdLst>
                <a:gd name="T0" fmla="*/ 340 w 340"/>
                <a:gd name="T1" fmla="*/ 43 h 130"/>
                <a:gd name="T2" fmla="*/ 340 w 340"/>
                <a:gd name="T3" fmla="*/ 35 h 130"/>
                <a:gd name="T4" fmla="*/ 340 w 340"/>
                <a:gd name="T5" fmla="*/ 35 h 130"/>
                <a:gd name="T6" fmla="*/ 325 w 340"/>
                <a:gd name="T7" fmla="*/ 25 h 130"/>
                <a:gd name="T8" fmla="*/ 309 w 340"/>
                <a:gd name="T9" fmla="*/ 14 h 130"/>
                <a:gd name="T10" fmla="*/ 287 w 340"/>
                <a:gd name="T11" fmla="*/ 4 h 130"/>
                <a:gd name="T12" fmla="*/ 287 w 340"/>
                <a:gd name="T13" fmla="*/ 4 h 130"/>
                <a:gd name="T14" fmla="*/ 283 w 340"/>
                <a:gd name="T15" fmla="*/ 4 h 130"/>
                <a:gd name="T16" fmla="*/ 279 w 340"/>
                <a:gd name="T17" fmla="*/ 6 h 130"/>
                <a:gd name="T18" fmla="*/ 269 w 340"/>
                <a:gd name="T19" fmla="*/ 12 h 130"/>
                <a:gd name="T20" fmla="*/ 241 w 340"/>
                <a:gd name="T21" fmla="*/ 37 h 130"/>
                <a:gd name="T22" fmla="*/ 224 w 340"/>
                <a:gd name="T23" fmla="*/ 51 h 130"/>
                <a:gd name="T24" fmla="*/ 208 w 340"/>
                <a:gd name="T25" fmla="*/ 63 h 130"/>
                <a:gd name="T26" fmla="*/ 190 w 340"/>
                <a:gd name="T27" fmla="*/ 71 h 130"/>
                <a:gd name="T28" fmla="*/ 180 w 340"/>
                <a:gd name="T29" fmla="*/ 75 h 130"/>
                <a:gd name="T30" fmla="*/ 172 w 340"/>
                <a:gd name="T31" fmla="*/ 75 h 130"/>
                <a:gd name="T32" fmla="*/ 172 w 340"/>
                <a:gd name="T33" fmla="*/ 75 h 130"/>
                <a:gd name="T34" fmla="*/ 162 w 340"/>
                <a:gd name="T35" fmla="*/ 75 h 130"/>
                <a:gd name="T36" fmla="*/ 154 w 340"/>
                <a:gd name="T37" fmla="*/ 71 h 130"/>
                <a:gd name="T38" fmla="*/ 136 w 340"/>
                <a:gd name="T39" fmla="*/ 63 h 130"/>
                <a:gd name="T40" fmla="*/ 119 w 340"/>
                <a:gd name="T41" fmla="*/ 51 h 130"/>
                <a:gd name="T42" fmla="*/ 103 w 340"/>
                <a:gd name="T43" fmla="*/ 37 h 130"/>
                <a:gd name="T44" fmla="*/ 79 w 340"/>
                <a:gd name="T45" fmla="*/ 10 h 130"/>
                <a:gd name="T46" fmla="*/ 69 w 340"/>
                <a:gd name="T47" fmla="*/ 2 h 130"/>
                <a:gd name="T48" fmla="*/ 65 w 340"/>
                <a:gd name="T49" fmla="*/ 0 h 130"/>
                <a:gd name="T50" fmla="*/ 63 w 340"/>
                <a:gd name="T51" fmla="*/ 0 h 130"/>
                <a:gd name="T52" fmla="*/ 63 w 340"/>
                <a:gd name="T53" fmla="*/ 0 h 130"/>
                <a:gd name="T54" fmla="*/ 37 w 340"/>
                <a:gd name="T55" fmla="*/ 12 h 130"/>
                <a:gd name="T56" fmla="*/ 18 w 340"/>
                <a:gd name="T57" fmla="*/ 23 h 130"/>
                <a:gd name="T58" fmla="*/ 0 w 340"/>
                <a:gd name="T59" fmla="*/ 35 h 130"/>
                <a:gd name="T60" fmla="*/ 0 w 340"/>
                <a:gd name="T61" fmla="*/ 43 h 130"/>
                <a:gd name="T62" fmla="*/ 0 w 340"/>
                <a:gd name="T63" fmla="*/ 43 h 130"/>
                <a:gd name="T64" fmla="*/ 16 w 340"/>
                <a:gd name="T65" fmla="*/ 61 h 130"/>
                <a:gd name="T66" fmla="*/ 35 w 340"/>
                <a:gd name="T67" fmla="*/ 77 h 130"/>
                <a:gd name="T68" fmla="*/ 53 w 340"/>
                <a:gd name="T69" fmla="*/ 93 h 130"/>
                <a:gd name="T70" fmla="*/ 73 w 340"/>
                <a:gd name="T71" fmla="*/ 105 h 130"/>
                <a:gd name="T72" fmla="*/ 97 w 340"/>
                <a:gd name="T73" fmla="*/ 115 h 130"/>
                <a:gd name="T74" fmla="*/ 119 w 340"/>
                <a:gd name="T75" fmla="*/ 124 h 130"/>
                <a:gd name="T76" fmla="*/ 144 w 340"/>
                <a:gd name="T77" fmla="*/ 128 h 130"/>
                <a:gd name="T78" fmla="*/ 170 w 340"/>
                <a:gd name="T79" fmla="*/ 130 h 130"/>
                <a:gd name="T80" fmla="*/ 170 w 340"/>
                <a:gd name="T81" fmla="*/ 130 h 130"/>
                <a:gd name="T82" fmla="*/ 196 w 340"/>
                <a:gd name="T83" fmla="*/ 128 h 130"/>
                <a:gd name="T84" fmla="*/ 220 w 340"/>
                <a:gd name="T85" fmla="*/ 124 h 130"/>
                <a:gd name="T86" fmla="*/ 245 w 340"/>
                <a:gd name="T87" fmla="*/ 115 h 130"/>
                <a:gd name="T88" fmla="*/ 267 w 340"/>
                <a:gd name="T89" fmla="*/ 105 h 130"/>
                <a:gd name="T90" fmla="*/ 287 w 340"/>
                <a:gd name="T91" fmla="*/ 93 h 130"/>
                <a:gd name="T92" fmla="*/ 307 w 340"/>
                <a:gd name="T93" fmla="*/ 77 h 130"/>
                <a:gd name="T94" fmla="*/ 323 w 340"/>
                <a:gd name="T95" fmla="*/ 61 h 130"/>
                <a:gd name="T96" fmla="*/ 340 w 340"/>
                <a:gd name="T97" fmla="*/ 43 h 130"/>
                <a:gd name="T98" fmla="*/ 340 w 340"/>
                <a:gd name="T99" fmla="*/ 4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130">
                  <a:moveTo>
                    <a:pt x="340" y="43"/>
                  </a:moveTo>
                  <a:lnTo>
                    <a:pt x="340" y="35"/>
                  </a:lnTo>
                  <a:lnTo>
                    <a:pt x="340" y="35"/>
                  </a:lnTo>
                  <a:lnTo>
                    <a:pt x="325" y="25"/>
                  </a:lnTo>
                  <a:lnTo>
                    <a:pt x="309" y="14"/>
                  </a:lnTo>
                  <a:lnTo>
                    <a:pt x="287" y="4"/>
                  </a:lnTo>
                  <a:lnTo>
                    <a:pt x="287" y="4"/>
                  </a:lnTo>
                  <a:lnTo>
                    <a:pt x="283" y="4"/>
                  </a:lnTo>
                  <a:lnTo>
                    <a:pt x="279" y="6"/>
                  </a:lnTo>
                  <a:lnTo>
                    <a:pt x="269" y="12"/>
                  </a:lnTo>
                  <a:lnTo>
                    <a:pt x="241" y="37"/>
                  </a:lnTo>
                  <a:lnTo>
                    <a:pt x="224" y="51"/>
                  </a:lnTo>
                  <a:lnTo>
                    <a:pt x="208" y="63"/>
                  </a:lnTo>
                  <a:lnTo>
                    <a:pt x="190" y="71"/>
                  </a:lnTo>
                  <a:lnTo>
                    <a:pt x="180" y="75"/>
                  </a:lnTo>
                  <a:lnTo>
                    <a:pt x="172" y="75"/>
                  </a:lnTo>
                  <a:lnTo>
                    <a:pt x="172" y="75"/>
                  </a:lnTo>
                  <a:lnTo>
                    <a:pt x="162" y="75"/>
                  </a:lnTo>
                  <a:lnTo>
                    <a:pt x="154" y="71"/>
                  </a:lnTo>
                  <a:lnTo>
                    <a:pt x="136" y="63"/>
                  </a:lnTo>
                  <a:lnTo>
                    <a:pt x="119" y="51"/>
                  </a:lnTo>
                  <a:lnTo>
                    <a:pt x="103" y="37"/>
                  </a:lnTo>
                  <a:lnTo>
                    <a:pt x="79" y="10"/>
                  </a:lnTo>
                  <a:lnTo>
                    <a:pt x="69" y="2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37" y="12"/>
                  </a:lnTo>
                  <a:lnTo>
                    <a:pt x="18" y="23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6" y="61"/>
                  </a:lnTo>
                  <a:lnTo>
                    <a:pt x="35" y="77"/>
                  </a:lnTo>
                  <a:lnTo>
                    <a:pt x="53" y="93"/>
                  </a:lnTo>
                  <a:lnTo>
                    <a:pt x="73" y="105"/>
                  </a:lnTo>
                  <a:lnTo>
                    <a:pt x="97" y="115"/>
                  </a:lnTo>
                  <a:lnTo>
                    <a:pt x="119" y="124"/>
                  </a:lnTo>
                  <a:lnTo>
                    <a:pt x="144" y="128"/>
                  </a:lnTo>
                  <a:lnTo>
                    <a:pt x="170" y="130"/>
                  </a:lnTo>
                  <a:lnTo>
                    <a:pt x="170" y="130"/>
                  </a:lnTo>
                  <a:lnTo>
                    <a:pt x="196" y="128"/>
                  </a:lnTo>
                  <a:lnTo>
                    <a:pt x="220" y="124"/>
                  </a:lnTo>
                  <a:lnTo>
                    <a:pt x="245" y="115"/>
                  </a:lnTo>
                  <a:lnTo>
                    <a:pt x="267" y="105"/>
                  </a:lnTo>
                  <a:lnTo>
                    <a:pt x="287" y="93"/>
                  </a:lnTo>
                  <a:lnTo>
                    <a:pt x="307" y="77"/>
                  </a:lnTo>
                  <a:lnTo>
                    <a:pt x="323" y="61"/>
                  </a:lnTo>
                  <a:lnTo>
                    <a:pt x="340" y="43"/>
                  </a:lnTo>
                  <a:lnTo>
                    <a:pt x="340" y="43"/>
                  </a:lnTo>
                  <a:close/>
                </a:path>
              </a:pathLst>
            </a:custGeom>
            <a:gradFill>
              <a:gsLst>
                <a:gs pos="0">
                  <a:srgbClr val="49357B">
                    <a:alpha val="79000"/>
                  </a:srgbClr>
                </a:gs>
                <a:gs pos="100000">
                  <a:schemeClr val="accent2"/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" name="Freeform 19"/>
            <p:cNvSpPr/>
            <p:nvPr/>
          </p:nvSpPr>
          <p:spPr bwMode="auto">
            <a:xfrm>
              <a:off x="3354388" y="2065338"/>
              <a:ext cx="42863" cy="42863"/>
            </a:xfrm>
            <a:custGeom>
              <a:avLst/>
              <a:gdLst>
                <a:gd name="T0" fmla="*/ 13 w 27"/>
                <a:gd name="T1" fmla="*/ 0 h 27"/>
                <a:gd name="T2" fmla="*/ 13 w 27"/>
                <a:gd name="T3" fmla="*/ 0 h 27"/>
                <a:gd name="T4" fmla="*/ 9 w 27"/>
                <a:gd name="T5" fmla="*/ 2 h 27"/>
                <a:gd name="T6" fmla="*/ 4 w 27"/>
                <a:gd name="T7" fmla="*/ 4 h 27"/>
                <a:gd name="T8" fmla="*/ 2 w 27"/>
                <a:gd name="T9" fmla="*/ 8 h 27"/>
                <a:gd name="T10" fmla="*/ 0 w 27"/>
                <a:gd name="T11" fmla="*/ 13 h 27"/>
                <a:gd name="T12" fmla="*/ 0 w 27"/>
                <a:gd name="T13" fmla="*/ 13 h 27"/>
                <a:gd name="T14" fmla="*/ 2 w 27"/>
                <a:gd name="T15" fmla="*/ 19 h 27"/>
                <a:gd name="T16" fmla="*/ 4 w 27"/>
                <a:gd name="T17" fmla="*/ 23 h 27"/>
                <a:gd name="T18" fmla="*/ 9 w 27"/>
                <a:gd name="T19" fmla="*/ 25 h 27"/>
                <a:gd name="T20" fmla="*/ 13 w 27"/>
                <a:gd name="T21" fmla="*/ 27 h 27"/>
                <a:gd name="T22" fmla="*/ 13 w 27"/>
                <a:gd name="T23" fmla="*/ 27 h 27"/>
                <a:gd name="T24" fmla="*/ 19 w 27"/>
                <a:gd name="T25" fmla="*/ 25 h 27"/>
                <a:gd name="T26" fmla="*/ 23 w 27"/>
                <a:gd name="T27" fmla="*/ 23 h 27"/>
                <a:gd name="T28" fmla="*/ 25 w 27"/>
                <a:gd name="T29" fmla="*/ 19 h 27"/>
                <a:gd name="T30" fmla="*/ 27 w 27"/>
                <a:gd name="T31" fmla="*/ 13 h 27"/>
                <a:gd name="T32" fmla="*/ 27 w 27"/>
                <a:gd name="T33" fmla="*/ 13 h 27"/>
                <a:gd name="T34" fmla="*/ 25 w 27"/>
                <a:gd name="T35" fmla="*/ 8 h 27"/>
                <a:gd name="T36" fmla="*/ 23 w 27"/>
                <a:gd name="T37" fmla="*/ 4 h 27"/>
                <a:gd name="T38" fmla="*/ 19 w 27"/>
                <a:gd name="T39" fmla="*/ 2 h 27"/>
                <a:gd name="T40" fmla="*/ 13 w 27"/>
                <a:gd name="T41" fmla="*/ 0 h 27"/>
                <a:gd name="T42" fmla="*/ 13 w 27"/>
                <a:gd name="T4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lnTo>
                    <a:pt x="13" y="0"/>
                  </a:lnTo>
                  <a:lnTo>
                    <a:pt x="9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19"/>
                  </a:lnTo>
                  <a:lnTo>
                    <a:pt x="4" y="23"/>
                  </a:lnTo>
                  <a:lnTo>
                    <a:pt x="9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9" y="25"/>
                  </a:lnTo>
                  <a:lnTo>
                    <a:pt x="23" y="23"/>
                  </a:lnTo>
                  <a:lnTo>
                    <a:pt x="25" y="19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adFill>
              <a:gsLst>
                <a:gs pos="0">
                  <a:srgbClr val="49357B">
                    <a:alpha val="79000"/>
                  </a:srgbClr>
                </a:gs>
                <a:gs pos="100000">
                  <a:schemeClr val="accent2"/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7" name="Freeform 20"/>
            <p:cNvSpPr/>
            <p:nvPr/>
          </p:nvSpPr>
          <p:spPr bwMode="auto">
            <a:xfrm>
              <a:off x="3297238" y="2039938"/>
              <a:ext cx="38100" cy="38100"/>
            </a:xfrm>
            <a:custGeom>
              <a:avLst/>
              <a:gdLst>
                <a:gd name="T0" fmla="*/ 12 w 24"/>
                <a:gd name="T1" fmla="*/ 0 h 24"/>
                <a:gd name="T2" fmla="*/ 12 w 24"/>
                <a:gd name="T3" fmla="*/ 0 h 24"/>
                <a:gd name="T4" fmla="*/ 8 w 24"/>
                <a:gd name="T5" fmla="*/ 0 h 24"/>
                <a:gd name="T6" fmla="*/ 4 w 24"/>
                <a:gd name="T7" fmla="*/ 2 h 24"/>
                <a:gd name="T8" fmla="*/ 0 w 24"/>
                <a:gd name="T9" fmla="*/ 6 h 24"/>
                <a:gd name="T10" fmla="*/ 0 w 24"/>
                <a:gd name="T11" fmla="*/ 12 h 24"/>
                <a:gd name="T12" fmla="*/ 0 w 24"/>
                <a:gd name="T13" fmla="*/ 12 h 24"/>
                <a:gd name="T14" fmla="*/ 0 w 24"/>
                <a:gd name="T15" fmla="*/ 16 h 24"/>
                <a:gd name="T16" fmla="*/ 4 w 24"/>
                <a:gd name="T17" fmla="*/ 20 h 24"/>
                <a:gd name="T18" fmla="*/ 8 w 24"/>
                <a:gd name="T19" fmla="*/ 24 h 24"/>
                <a:gd name="T20" fmla="*/ 12 w 24"/>
                <a:gd name="T21" fmla="*/ 24 h 24"/>
                <a:gd name="T22" fmla="*/ 12 w 24"/>
                <a:gd name="T23" fmla="*/ 24 h 24"/>
                <a:gd name="T24" fmla="*/ 18 w 24"/>
                <a:gd name="T25" fmla="*/ 24 h 24"/>
                <a:gd name="T26" fmla="*/ 22 w 24"/>
                <a:gd name="T27" fmla="*/ 20 h 24"/>
                <a:gd name="T28" fmla="*/ 24 w 24"/>
                <a:gd name="T29" fmla="*/ 16 h 24"/>
                <a:gd name="T30" fmla="*/ 24 w 24"/>
                <a:gd name="T31" fmla="*/ 12 h 24"/>
                <a:gd name="T32" fmla="*/ 24 w 24"/>
                <a:gd name="T33" fmla="*/ 12 h 24"/>
                <a:gd name="T34" fmla="*/ 24 w 24"/>
                <a:gd name="T35" fmla="*/ 6 h 24"/>
                <a:gd name="T36" fmla="*/ 22 w 24"/>
                <a:gd name="T37" fmla="*/ 2 h 24"/>
                <a:gd name="T38" fmla="*/ 18 w 24"/>
                <a:gd name="T39" fmla="*/ 0 h 24"/>
                <a:gd name="T40" fmla="*/ 12 w 24"/>
                <a:gd name="T41" fmla="*/ 0 h 24"/>
                <a:gd name="T42" fmla="*/ 12 w 24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lnTo>
                    <a:pt x="12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8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8" y="24"/>
                  </a:lnTo>
                  <a:lnTo>
                    <a:pt x="22" y="20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0">
                  <a:srgbClr val="49357B">
                    <a:alpha val="79000"/>
                  </a:srgbClr>
                </a:gs>
                <a:gs pos="100000">
                  <a:schemeClr val="accent2"/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8" name="Freeform 21"/>
            <p:cNvSpPr/>
            <p:nvPr/>
          </p:nvSpPr>
          <p:spPr bwMode="auto">
            <a:xfrm>
              <a:off x="3532188" y="2039938"/>
              <a:ext cx="41275" cy="38100"/>
            </a:xfrm>
            <a:custGeom>
              <a:avLst/>
              <a:gdLst>
                <a:gd name="T0" fmla="*/ 14 w 26"/>
                <a:gd name="T1" fmla="*/ 0 h 24"/>
                <a:gd name="T2" fmla="*/ 14 w 26"/>
                <a:gd name="T3" fmla="*/ 0 h 24"/>
                <a:gd name="T4" fmla="*/ 8 w 26"/>
                <a:gd name="T5" fmla="*/ 0 h 24"/>
                <a:gd name="T6" fmla="*/ 4 w 26"/>
                <a:gd name="T7" fmla="*/ 2 h 24"/>
                <a:gd name="T8" fmla="*/ 2 w 26"/>
                <a:gd name="T9" fmla="*/ 6 h 24"/>
                <a:gd name="T10" fmla="*/ 0 w 26"/>
                <a:gd name="T11" fmla="*/ 12 h 24"/>
                <a:gd name="T12" fmla="*/ 0 w 26"/>
                <a:gd name="T13" fmla="*/ 12 h 24"/>
                <a:gd name="T14" fmla="*/ 2 w 26"/>
                <a:gd name="T15" fmla="*/ 16 h 24"/>
                <a:gd name="T16" fmla="*/ 4 w 26"/>
                <a:gd name="T17" fmla="*/ 20 h 24"/>
                <a:gd name="T18" fmla="*/ 8 w 26"/>
                <a:gd name="T19" fmla="*/ 24 h 24"/>
                <a:gd name="T20" fmla="*/ 14 w 26"/>
                <a:gd name="T21" fmla="*/ 24 h 24"/>
                <a:gd name="T22" fmla="*/ 14 w 26"/>
                <a:gd name="T23" fmla="*/ 24 h 24"/>
                <a:gd name="T24" fmla="*/ 18 w 26"/>
                <a:gd name="T25" fmla="*/ 24 h 24"/>
                <a:gd name="T26" fmla="*/ 22 w 26"/>
                <a:gd name="T27" fmla="*/ 20 h 24"/>
                <a:gd name="T28" fmla="*/ 24 w 26"/>
                <a:gd name="T29" fmla="*/ 16 h 24"/>
                <a:gd name="T30" fmla="*/ 26 w 26"/>
                <a:gd name="T31" fmla="*/ 12 h 24"/>
                <a:gd name="T32" fmla="*/ 26 w 26"/>
                <a:gd name="T33" fmla="*/ 12 h 24"/>
                <a:gd name="T34" fmla="*/ 24 w 26"/>
                <a:gd name="T35" fmla="*/ 6 h 24"/>
                <a:gd name="T36" fmla="*/ 22 w 26"/>
                <a:gd name="T37" fmla="*/ 2 h 24"/>
                <a:gd name="T38" fmla="*/ 18 w 26"/>
                <a:gd name="T39" fmla="*/ 0 h 24"/>
                <a:gd name="T40" fmla="*/ 14 w 26"/>
                <a:gd name="T41" fmla="*/ 0 h 24"/>
                <a:gd name="T42" fmla="*/ 14 w 26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" h="24">
                  <a:moveTo>
                    <a:pt x="14" y="0"/>
                  </a:moveTo>
                  <a:lnTo>
                    <a:pt x="14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4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8" y="24"/>
                  </a:lnTo>
                  <a:lnTo>
                    <a:pt x="22" y="20"/>
                  </a:lnTo>
                  <a:lnTo>
                    <a:pt x="24" y="16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4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49357B">
                    <a:alpha val="79000"/>
                  </a:srgbClr>
                </a:gs>
                <a:gs pos="100000">
                  <a:schemeClr val="accent2"/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9" name="Freeform 22"/>
            <p:cNvSpPr>
              <a:spLocks noEditPoints="1"/>
            </p:cNvSpPr>
            <p:nvPr/>
          </p:nvSpPr>
          <p:spPr bwMode="auto">
            <a:xfrm>
              <a:off x="3221038" y="1624013"/>
              <a:ext cx="447675" cy="400050"/>
            </a:xfrm>
            <a:custGeom>
              <a:avLst/>
              <a:gdLst>
                <a:gd name="T0" fmla="*/ 82 w 282"/>
                <a:gd name="T1" fmla="*/ 218 h 252"/>
                <a:gd name="T2" fmla="*/ 109 w 282"/>
                <a:gd name="T3" fmla="*/ 242 h 252"/>
                <a:gd name="T4" fmla="*/ 139 w 282"/>
                <a:gd name="T5" fmla="*/ 252 h 252"/>
                <a:gd name="T6" fmla="*/ 153 w 282"/>
                <a:gd name="T7" fmla="*/ 250 h 252"/>
                <a:gd name="T8" fmla="*/ 183 w 282"/>
                <a:gd name="T9" fmla="*/ 232 h 252"/>
                <a:gd name="T10" fmla="*/ 198 w 282"/>
                <a:gd name="T11" fmla="*/ 218 h 252"/>
                <a:gd name="T12" fmla="*/ 234 w 282"/>
                <a:gd name="T13" fmla="*/ 224 h 252"/>
                <a:gd name="T14" fmla="*/ 262 w 282"/>
                <a:gd name="T15" fmla="*/ 222 h 252"/>
                <a:gd name="T16" fmla="*/ 276 w 282"/>
                <a:gd name="T17" fmla="*/ 214 h 252"/>
                <a:gd name="T18" fmla="*/ 282 w 282"/>
                <a:gd name="T19" fmla="*/ 198 h 252"/>
                <a:gd name="T20" fmla="*/ 282 w 282"/>
                <a:gd name="T21" fmla="*/ 190 h 252"/>
                <a:gd name="T22" fmla="*/ 270 w 282"/>
                <a:gd name="T23" fmla="*/ 159 h 252"/>
                <a:gd name="T24" fmla="*/ 250 w 282"/>
                <a:gd name="T25" fmla="*/ 107 h 252"/>
                <a:gd name="T26" fmla="*/ 242 w 282"/>
                <a:gd name="T27" fmla="*/ 80 h 252"/>
                <a:gd name="T28" fmla="*/ 222 w 282"/>
                <a:gd name="T29" fmla="*/ 36 h 252"/>
                <a:gd name="T30" fmla="*/ 196 w 282"/>
                <a:gd name="T31" fmla="*/ 12 h 252"/>
                <a:gd name="T32" fmla="*/ 167 w 282"/>
                <a:gd name="T33" fmla="*/ 2 h 252"/>
                <a:gd name="T34" fmla="*/ 141 w 282"/>
                <a:gd name="T35" fmla="*/ 0 h 252"/>
                <a:gd name="T36" fmla="*/ 129 w 282"/>
                <a:gd name="T37" fmla="*/ 2 h 252"/>
                <a:gd name="T38" fmla="*/ 101 w 282"/>
                <a:gd name="T39" fmla="*/ 6 h 252"/>
                <a:gd name="T40" fmla="*/ 72 w 282"/>
                <a:gd name="T41" fmla="*/ 22 h 252"/>
                <a:gd name="T42" fmla="*/ 48 w 282"/>
                <a:gd name="T43" fmla="*/ 54 h 252"/>
                <a:gd name="T44" fmla="*/ 40 w 282"/>
                <a:gd name="T45" fmla="*/ 80 h 252"/>
                <a:gd name="T46" fmla="*/ 24 w 282"/>
                <a:gd name="T47" fmla="*/ 127 h 252"/>
                <a:gd name="T48" fmla="*/ 4 w 282"/>
                <a:gd name="T49" fmla="*/ 179 h 252"/>
                <a:gd name="T50" fmla="*/ 0 w 282"/>
                <a:gd name="T51" fmla="*/ 198 h 252"/>
                <a:gd name="T52" fmla="*/ 2 w 282"/>
                <a:gd name="T53" fmla="*/ 208 h 252"/>
                <a:gd name="T54" fmla="*/ 12 w 282"/>
                <a:gd name="T55" fmla="*/ 220 h 252"/>
                <a:gd name="T56" fmla="*/ 32 w 282"/>
                <a:gd name="T57" fmla="*/ 224 h 252"/>
                <a:gd name="T58" fmla="*/ 62 w 282"/>
                <a:gd name="T59" fmla="*/ 222 h 252"/>
                <a:gd name="T60" fmla="*/ 82 w 282"/>
                <a:gd name="T61" fmla="*/ 218 h 252"/>
                <a:gd name="T62" fmla="*/ 80 w 282"/>
                <a:gd name="T63" fmla="*/ 85 h 252"/>
                <a:gd name="T64" fmla="*/ 91 w 282"/>
                <a:gd name="T65" fmla="*/ 82 h 252"/>
                <a:gd name="T66" fmla="*/ 103 w 282"/>
                <a:gd name="T67" fmla="*/ 95 h 252"/>
                <a:gd name="T68" fmla="*/ 111 w 282"/>
                <a:gd name="T69" fmla="*/ 101 h 252"/>
                <a:gd name="T70" fmla="*/ 131 w 282"/>
                <a:gd name="T71" fmla="*/ 113 h 252"/>
                <a:gd name="T72" fmla="*/ 173 w 282"/>
                <a:gd name="T73" fmla="*/ 123 h 252"/>
                <a:gd name="T74" fmla="*/ 204 w 282"/>
                <a:gd name="T75" fmla="*/ 127 h 252"/>
                <a:gd name="T76" fmla="*/ 204 w 282"/>
                <a:gd name="T77" fmla="*/ 133 h 252"/>
                <a:gd name="T78" fmla="*/ 198 w 282"/>
                <a:gd name="T79" fmla="*/ 171 h 252"/>
                <a:gd name="T80" fmla="*/ 183 w 282"/>
                <a:gd name="T81" fmla="*/ 202 h 252"/>
                <a:gd name="T82" fmla="*/ 161 w 282"/>
                <a:gd name="T83" fmla="*/ 222 h 252"/>
                <a:gd name="T84" fmla="*/ 139 w 282"/>
                <a:gd name="T85" fmla="*/ 230 h 252"/>
                <a:gd name="T86" fmla="*/ 127 w 282"/>
                <a:gd name="T87" fmla="*/ 228 h 252"/>
                <a:gd name="T88" fmla="*/ 105 w 282"/>
                <a:gd name="T89" fmla="*/ 214 h 252"/>
                <a:gd name="T90" fmla="*/ 86 w 282"/>
                <a:gd name="T91" fmla="*/ 188 h 252"/>
                <a:gd name="T92" fmla="*/ 74 w 282"/>
                <a:gd name="T93" fmla="*/ 153 h 252"/>
                <a:gd name="T94" fmla="*/ 74 w 282"/>
                <a:gd name="T95" fmla="*/ 133 h 252"/>
                <a:gd name="T96" fmla="*/ 80 w 282"/>
                <a:gd name="T97" fmla="*/ 85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2" h="252">
                  <a:moveTo>
                    <a:pt x="82" y="218"/>
                  </a:moveTo>
                  <a:lnTo>
                    <a:pt x="82" y="218"/>
                  </a:lnTo>
                  <a:lnTo>
                    <a:pt x="95" y="232"/>
                  </a:lnTo>
                  <a:lnTo>
                    <a:pt x="109" y="242"/>
                  </a:lnTo>
                  <a:lnTo>
                    <a:pt x="125" y="250"/>
                  </a:lnTo>
                  <a:lnTo>
                    <a:pt x="139" y="252"/>
                  </a:lnTo>
                  <a:lnTo>
                    <a:pt x="139" y="252"/>
                  </a:lnTo>
                  <a:lnTo>
                    <a:pt x="153" y="250"/>
                  </a:lnTo>
                  <a:lnTo>
                    <a:pt x="169" y="242"/>
                  </a:lnTo>
                  <a:lnTo>
                    <a:pt x="183" y="232"/>
                  </a:lnTo>
                  <a:lnTo>
                    <a:pt x="198" y="218"/>
                  </a:lnTo>
                  <a:lnTo>
                    <a:pt x="198" y="218"/>
                  </a:lnTo>
                  <a:lnTo>
                    <a:pt x="218" y="222"/>
                  </a:lnTo>
                  <a:lnTo>
                    <a:pt x="234" y="224"/>
                  </a:lnTo>
                  <a:lnTo>
                    <a:pt x="250" y="224"/>
                  </a:lnTo>
                  <a:lnTo>
                    <a:pt x="262" y="222"/>
                  </a:lnTo>
                  <a:lnTo>
                    <a:pt x="270" y="220"/>
                  </a:lnTo>
                  <a:lnTo>
                    <a:pt x="276" y="214"/>
                  </a:lnTo>
                  <a:lnTo>
                    <a:pt x="280" y="208"/>
                  </a:lnTo>
                  <a:lnTo>
                    <a:pt x="282" y="198"/>
                  </a:lnTo>
                  <a:lnTo>
                    <a:pt x="282" y="198"/>
                  </a:lnTo>
                  <a:lnTo>
                    <a:pt x="282" y="190"/>
                  </a:lnTo>
                  <a:lnTo>
                    <a:pt x="278" y="179"/>
                  </a:lnTo>
                  <a:lnTo>
                    <a:pt x="270" y="159"/>
                  </a:lnTo>
                  <a:lnTo>
                    <a:pt x="256" y="127"/>
                  </a:lnTo>
                  <a:lnTo>
                    <a:pt x="250" y="107"/>
                  </a:lnTo>
                  <a:lnTo>
                    <a:pt x="242" y="80"/>
                  </a:lnTo>
                  <a:lnTo>
                    <a:pt x="242" y="80"/>
                  </a:lnTo>
                  <a:lnTo>
                    <a:pt x="234" y="54"/>
                  </a:lnTo>
                  <a:lnTo>
                    <a:pt x="222" y="36"/>
                  </a:lnTo>
                  <a:lnTo>
                    <a:pt x="210" y="22"/>
                  </a:lnTo>
                  <a:lnTo>
                    <a:pt x="196" y="12"/>
                  </a:lnTo>
                  <a:lnTo>
                    <a:pt x="181" y="6"/>
                  </a:lnTo>
                  <a:lnTo>
                    <a:pt x="167" y="2"/>
                  </a:lnTo>
                  <a:lnTo>
                    <a:pt x="153" y="2"/>
                  </a:lnTo>
                  <a:lnTo>
                    <a:pt x="141" y="0"/>
                  </a:lnTo>
                  <a:lnTo>
                    <a:pt x="141" y="0"/>
                  </a:lnTo>
                  <a:lnTo>
                    <a:pt x="129" y="2"/>
                  </a:lnTo>
                  <a:lnTo>
                    <a:pt x="115" y="2"/>
                  </a:lnTo>
                  <a:lnTo>
                    <a:pt x="101" y="6"/>
                  </a:lnTo>
                  <a:lnTo>
                    <a:pt x="86" y="12"/>
                  </a:lnTo>
                  <a:lnTo>
                    <a:pt x="72" y="22"/>
                  </a:lnTo>
                  <a:lnTo>
                    <a:pt x="60" y="36"/>
                  </a:lnTo>
                  <a:lnTo>
                    <a:pt x="48" y="54"/>
                  </a:lnTo>
                  <a:lnTo>
                    <a:pt x="40" y="80"/>
                  </a:lnTo>
                  <a:lnTo>
                    <a:pt x="40" y="80"/>
                  </a:lnTo>
                  <a:lnTo>
                    <a:pt x="32" y="107"/>
                  </a:lnTo>
                  <a:lnTo>
                    <a:pt x="24" y="127"/>
                  </a:lnTo>
                  <a:lnTo>
                    <a:pt x="12" y="159"/>
                  </a:lnTo>
                  <a:lnTo>
                    <a:pt x="4" y="179"/>
                  </a:lnTo>
                  <a:lnTo>
                    <a:pt x="0" y="190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2" y="208"/>
                  </a:lnTo>
                  <a:lnTo>
                    <a:pt x="4" y="214"/>
                  </a:lnTo>
                  <a:lnTo>
                    <a:pt x="12" y="220"/>
                  </a:lnTo>
                  <a:lnTo>
                    <a:pt x="20" y="222"/>
                  </a:lnTo>
                  <a:lnTo>
                    <a:pt x="32" y="224"/>
                  </a:lnTo>
                  <a:lnTo>
                    <a:pt x="46" y="224"/>
                  </a:lnTo>
                  <a:lnTo>
                    <a:pt x="62" y="222"/>
                  </a:lnTo>
                  <a:lnTo>
                    <a:pt x="82" y="218"/>
                  </a:lnTo>
                  <a:lnTo>
                    <a:pt x="82" y="218"/>
                  </a:lnTo>
                  <a:close/>
                  <a:moveTo>
                    <a:pt x="80" y="85"/>
                  </a:moveTo>
                  <a:lnTo>
                    <a:pt x="80" y="85"/>
                  </a:lnTo>
                  <a:lnTo>
                    <a:pt x="84" y="82"/>
                  </a:lnTo>
                  <a:lnTo>
                    <a:pt x="91" y="82"/>
                  </a:lnTo>
                  <a:lnTo>
                    <a:pt x="97" y="87"/>
                  </a:lnTo>
                  <a:lnTo>
                    <a:pt x="103" y="95"/>
                  </a:lnTo>
                  <a:lnTo>
                    <a:pt x="103" y="95"/>
                  </a:lnTo>
                  <a:lnTo>
                    <a:pt x="111" y="101"/>
                  </a:lnTo>
                  <a:lnTo>
                    <a:pt x="119" y="107"/>
                  </a:lnTo>
                  <a:lnTo>
                    <a:pt x="131" y="113"/>
                  </a:lnTo>
                  <a:lnTo>
                    <a:pt x="145" y="117"/>
                  </a:lnTo>
                  <a:lnTo>
                    <a:pt x="173" y="123"/>
                  </a:lnTo>
                  <a:lnTo>
                    <a:pt x="204" y="127"/>
                  </a:lnTo>
                  <a:lnTo>
                    <a:pt x="204" y="127"/>
                  </a:lnTo>
                  <a:lnTo>
                    <a:pt x="204" y="133"/>
                  </a:lnTo>
                  <a:lnTo>
                    <a:pt x="204" y="133"/>
                  </a:lnTo>
                  <a:lnTo>
                    <a:pt x="202" y="153"/>
                  </a:lnTo>
                  <a:lnTo>
                    <a:pt x="198" y="171"/>
                  </a:lnTo>
                  <a:lnTo>
                    <a:pt x="191" y="188"/>
                  </a:lnTo>
                  <a:lnTo>
                    <a:pt x="183" y="202"/>
                  </a:lnTo>
                  <a:lnTo>
                    <a:pt x="173" y="214"/>
                  </a:lnTo>
                  <a:lnTo>
                    <a:pt x="161" y="222"/>
                  </a:lnTo>
                  <a:lnTo>
                    <a:pt x="149" y="228"/>
                  </a:lnTo>
                  <a:lnTo>
                    <a:pt x="139" y="230"/>
                  </a:lnTo>
                  <a:lnTo>
                    <a:pt x="139" y="230"/>
                  </a:lnTo>
                  <a:lnTo>
                    <a:pt x="127" y="228"/>
                  </a:lnTo>
                  <a:lnTo>
                    <a:pt x="117" y="222"/>
                  </a:lnTo>
                  <a:lnTo>
                    <a:pt x="105" y="214"/>
                  </a:lnTo>
                  <a:lnTo>
                    <a:pt x="95" y="202"/>
                  </a:lnTo>
                  <a:lnTo>
                    <a:pt x="86" y="188"/>
                  </a:lnTo>
                  <a:lnTo>
                    <a:pt x="80" y="171"/>
                  </a:lnTo>
                  <a:lnTo>
                    <a:pt x="74" y="153"/>
                  </a:lnTo>
                  <a:lnTo>
                    <a:pt x="74" y="133"/>
                  </a:lnTo>
                  <a:lnTo>
                    <a:pt x="74" y="133"/>
                  </a:lnTo>
                  <a:lnTo>
                    <a:pt x="76" y="109"/>
                  </a:lnTo>
                  <a:lnTo>
                    <a:pt x="80" y="85"/>
                  </a:lnTo>
                  <a:lnTo>
                    <a:pt x="80" y="85"/>
                  </a:lnTo>
                  <a:close/>
                </a:path>
              </a:pathLst>
            </a:custGeom>
            <a:gradFill>
              <a:gsLst>
                <a:gs pos="0">
                  <a:srgbClr val="49357B">
                    <a:alpha val="79000"/>
                  </a:srgbClr>
                </a:gs>
                <a:gs pos="100000">
                  <a:schemeClr val="accent2"/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0" name="Freeform 23"/>
            <p:cNvSpPr>
              <a:spLocks noEditPoints="1"/>
            </p:cNvSpPr>
            <p:nvPr/>
          </p:nvSpPr>
          <p:spPr bwMode="auto">
            <a:xfrm>
              <a:off x="2857500" y="1354138"/>
              <a:ext cx="1144588" cy="1590675"/>
            </a:xfrm>
            <a:custGeom>
              <a:avLst/>
              <a:gdLst>
                <a:gd name="T0" fmla="*/ 719 w 721"/>
                <a:gd name="T1" fmla="*/ 323 h 1002"/>
                <a:gd name="T2" fmla="*/ 693 w 721"/>
                <a:gd name="T3" fmla="*/ 220 h 1002"/>
                <a:gd name="T4" fmla="*/ 639 w 721"/>
                <a:gd name="T5" fmla="*/ 131 h 1002"/>
                <a:gd name="T6" fmla="*/ 562 w 721"/>
                <a:gd name="T7" fmla="*/ 61 h 1002"/>
                <a:gd name="T8" fmla="*/ 467 w 721"/>
                <a:gd name="T9" fmla="*/ 16 h 1002"/>
                <a:gd name="T10" fmla="*/ 360 w 721"/>
                <a:gd name="T11" fmla="*/ 0 h 1002"/>
                <a:gd name="T12" fmla="*/ 287 w 721"/>
                <a:gd name="T13" fmla="*/ 6 h 1002"/>
                <a:gd name="T14" fmla="*/ 188 w 721"/>
                <a:gd name="T15" fmla="*/ 42 h 1002"/>
                <a:gd name="T16" fmla="*/ 105 w 721"/>
                <a:gd name="T17" fmla="*/ 105 h 1002"/>
                <a:gd name="T18" fmla="*/ 43 w 721"/>
                <a:gd name="T19" fmla="*/ 188 h 1002"/>
                <a:gd name="T20" fmla="*/ 6 w 721"/>
                <a:gd name="T21" fmla="*/ 287 h 1002"/>
                <a:gd name="T22" fmla="*/ 0 w 721"/>
                <a:gd name="T23" fmla="*/ 360 h 1002"/>
                <a:gd name="T24" fmla="*/ 8 w 721"/>
                <a:gd name="T25" fmla="*/ 440 h 1002"/>
                <a:gd name="T26" fmla="*/ 35 w 721"/>
                <a:gd name="T27" fmla="*/ 513 h 1002"/>
                <a:gd name="T28" fmla="*/ 73 w 721"/>
                <a:gd name="T29" fmla="*/ 578 h 1002"/>
                <a:gd name="T30" fmla="*/ 126 w 721"/>
                <a:gd name="T31" fmla="*/ 634 h 1002"/>
                <a:gd name="T32" fmla="*/ 188 w 721"/>
                <a:gd name="T33" fmla="*/ 677 h 1002"/>
                <a:gd name="T34" fmla="*/ 509 w 721"/>
                <a:gd name="T35" fmla="*/ 689 h 1002"/>
                <a:gd name="T36" fmla="*/ 554 w 721"/>
                <a:gd name="T37" fmla="*/ 665 h 1002"/>
                <a:gd name="T38" fmla="*/ 614 w 721"/>
                <a:gd name="T39" fmla="*/ 616 h 1002"/>
                <a:gd name="T40" fmla="*/ 661 w 721"/>
                <a:gd name="T41" fmla="*/ 557 h 1002"/>
                <a:gd name="T42" fmla="*/ 697 w 721"/>
                <a:gd name="T43" fmla="*/ 489 h 1002"/>
                <a:gd name="T44" fmla="*/ 717 w 721"/>
                <a:gd name="T45" fmla="*/ 414 h 1002"/>
                <a:gd name="T46" fmla="*/ 721 w 721"/>
                <a:gd name="T47" fmla="*/ 360 h 1002"/>
                <a:gd name="T48" fmla="*/ 334 w 721"/>
                <a:gd name="T49" fmla="*/ 630 h 1002"/>
                <a:gd name="T50" fmla="*/ 255 w 721"/>
                <a:gd name="T51" fmla="*/ 610 h 1002"/>
                <a:gd name="T52" fmla="*/ 188 w 721"/>
                <a:gd name="T53" fmla="*/ 570 h 1002"/>
                <a:gd name="T54" fmla="*/ 136 w 721"/>
                <a:gd name="T55" fmla="*/ 511 h 1002"/>
                <a:gd name="T56" fmla="*/ 103 w 721"/>
                <a:gd name="T57" fmla="*/ 440 h 1002"/>
                <a:gd name="T58" fmla="*/ 91 w 721"/>
                <a:gd name="T59" fmla="*/ 362 h 1002"/>
                <a:gd name="T60" fmla="*/ 95 w 721"/>
                <a:gd name="T61" fmla="*/ 307 h 1002"/>
                <a:gd name="T62" fmla="*/ 124 w 721"/>
                <a:gd name="T63" fmla="*/ 232 h 1002"/>
                <a:gd name="T64" fmla="*/ 170 w 721"/>
                <a:gd name="T65" fmla="*/ 170 h 1002"/>
                <a:gd name="T66" fmla="*/ 233 w 721"/>
                <a:gd name="T67" fmla="*/ 123 h 1002"/>
                <a:gd name="T68" fmla="*/ 305 w 721"/>
                <a:gd name="T69" fmla="*/ 97 h 1002"/>
                <a:gd name="T70" fmla="*/ 360 w 721"/>
                <a:gd name="T71" fmla="*/ 91 h 1002"/>
                <a:gd name="T72" fmla="*/ 441 w 721"/>
                <a:gd name="T73" fmla="*/ 103 h 1002"/>
                <a:gd name="T74" fmla="*/ 511 w 721"/>
                <a:gd name="T75" fmla="*/ 137 h 1002"/>
                <a:gd name="T76" fmla="*/ 568 w 721"/>
                <a:gd name="T77" fmla="*/ 190 h 1002"/>
                <a:gd name="T78" fmla="*/ 608 w 721"/>
                <a:gd name="T79" fmla="*/ 257 h 1002"/>
                <a:gd name="T80" fmla="*/ 629 w 721"/>
                <a:gd name="T81" fmla="*/ 333 h 1002"/>
                <a:gd name="T82" fmla="*/ 629 w 721"/>
                <a:gd name="T83" fmla="*/ 388 h 1002"/>
                <a:gd name="T84" fmla="*/ 608 w 721"/>
                <a:gd name="T85" fmla="*/ 467 h 1002"/>
                <a:gd name="T86" fmla="*/ 568 w 721"/>
                <a:gd name="T87" fmla="*/ 533 h 1002"/>
                <a:gd name="T88" fmla="*/ 511 w 721"/>
                <a:gd name="T89" fmla="*/ 586 h 1002"/>
                <a:gd name="T90" fmla="*/ 441 w 721"/>
                <a:gd name="T91" fmla="*/ 618 h 1002"/>
                <a:gd name="T92" fmla="*/ 360 w 721"/>
                <a:gd name="T93" fmla="*/ 630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21" h="1002">
                  <a:moveTo>
                    <a:pt x="721" y="360"/>
                  </a:moveTo>
                  <a:lnTo>
                    <a:pt x="721" y="360"/>
                  </a:lnTo>
                  <a:lnTo>
                    <a:pt x="719" y="323"/>
                  </a:lnTo>
                  <a:lnTo>
                    <a:pt x="713" y="287"/>
                  </a:lnTo>
                  <a:lnTo>
                    <a:pt x="705" y="252"/>
                  </a:lnTo>
                  <a:lnTo>
                    <a:pt x="693" y="220"/>
                  </a:lnTo>
                  <a:lnTo>
                    <a:pt x="677" y="188"/>
                  </a:lnTo>
                  <a:lnTo>
                    <a:pt x="659" y="160"/>
                  </a:lnTo>
                  <a:lnTo>
                    <a:pt x="639" y="131"/>
                  </a:lnTo>
                  <a:lnTo>
                    <a:pt x="614" y="105"/>
                  </a:lnTo>
                  <a:lnTo>
                    <a:pt x="590" y="83"/>
                  </a:lnTo>
                  <a:lnTo>
                    <a:pt x="562" y="61"/>
                  </a:lnTo>
                  <a:lnTo>
                    <a:pt x="532" y="42"/>
                  </a:lnTo>
                  <a:lnTo>
                    <a:pt x="501" y="28"/>
                  </a:lnTo>
                  <a:lnTo>
                    <a:pt x="467" y="16"/>
                  </a:lnTo>
                  <a:lnTo>
                    <a:pt x="433" y="6"/>
                  </a:lnTo>
                  <a:lnTo>
                    <a:pt x="396" y="2"/>
                  </a:lnTo>
                  <a:lnTo>
                    <a:pt x="360" y="0"/>
                  </a:lnTo>
                  <a:lnTo>
                    <a:pt x="360" y="0"/>
                  </a:lnTo>
                  <a:lnTo>
                    <a:pt x="324" y="2"/>
                  </a:lnTo>
                  <a:lnTo>
                    <a:pt x="287" y="6"/>
                  </a:lnTo>
                  <a:lnTo>
                    <a:pt x="253" y="16"/>
                  </a:lnTo>
                  <a:lnTo>
                    <a:pt x="221" y="28"/>
                  </a:lnTo>
                  <a:lnTo>
                    <a:pt x="188" y="42"/>
                  </a:lnTo>
                  <a:lnTo>
                    <a:pt x="158" y="61"/>
                  </a:lnTo>
                  <a:lnTo>
                    <a:pt x="132" y="83"/>
                  </a:lnTo>
                  <a:lnTo>
                    <a:pt x="105" y="105"/>
                  </a:lnTo>
                  <a:lnTo>
                    <a:pt x="81" y="131"/>
                  </a:lnTo>
                  <a:lnTo>
                    <a:pt x="61" y="160"/>
                  </a:lnTo>
                  <a:lnTo>
                    <a:pt x="43" y="188"/>
                  </a:lnTo>
                  <a:lnTo>
                    <a:pt x="29" y="220"/>
                  </a:lnTo>
                  <a:lnTo>
                    <a:pt x="17" y="252"/>
                  </a:lnTo>
                  <a:lnTo>
                    <a:pt x="6" y="287"/>
                  </a:lnTo>
                  <a:lnTo>
                    <a:pt x="2" y="323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88"/>
                  </a:lnTo>
                  <a:lnTo>
                    <a:pt x="4" y="414"/>
                  </a:lnTo>
                  <a:lnTo>
                    <a:pt x="8" y="440"/>
                  </a:lnTo>
                  <a:lnTo>
                    <a:pt x="15" y="465"/>
                  </a:lnTo>
                  <a:lnTo>
                    <a:pt x="25" y="489"/>
                  </a:lnTo>
                  <a:lnTo>
                    <a:pt x="35" y="513"/>
                  </a:lnTo>
                  <a:lnTo>
                    <a:pt x="45" y="535"/>
                  </a:lnTo>
                  <a:lnTo>
                    <a:pt x="59" y="557"/>
                  </a:lnTo>
                  <a:lnTo>
                    <a:pt x="73" y="578"/>
                  </a:lnTo>
                  <a:lnTo>
                    <a:pt x="89" y="598"/>
                  </a:lnTo>
                  <a:lnTo>
                    <a:pt x="107" y="616"/>
                  </a:lnTo>
                  <a:lnTo>
                    <a:pt x="126" y="634"/>
                  </a:lnTo>
                  <a:lnTo>
                    <a:pt x="146" y="650"/>
                  </a:lnTo>
                  <a:lnTo>
                    <a:pt x="166" y="665"/>
                  </a:lnTo>
                  <a:lnTo>
                    <a:pt x="188" y="677"/>
                  </a:lnTo>
                  <a:lnTo>
                    <a:pt x="212" y="689"/>
                  </a:lnTo>
                  <a:lnTo>
                    <a:pt x="360" y="1002"/>
                  </a:lnTo>
                  <a:lnTo>
                    <a:pt x="509" y="689"/>
                  </a:lnTo>
                  <a:lnTo>
                    <a:pt x="509" y="689"/>
                  </a:lnTo>
                  <a:lnTo>
                    <a:pt x="532" y="677"/>
                  </a:lnTo>
                  <a:lnTo>
                    <a:pt x="554" y="665"/>
                  </a:lnTo>
                  <a:lnTo>
                    <a:pt x="576" y="650"/>
                  </a:lnTo>
                  <a:lnTo>
                    <a:pt x="594" y="634"/>
                  </a:lnTo>
                  <a:lnTo>
                    <a:pt x="614" y="616"/>
                  </a:lnTo>
                  <a:lnTo>
                    <a:pt x="631" y="598"/>
                  </a:lnTo>
                  <a:lnTo>
                    <a:pt x="647" y="578"/>
                  </a:lnTo>
                  <a:lnTo>
                    <a:pt x="661" y="557"/>
                  </a:lnTo>
                  <a:lnTo>
                    <a:pt x="675" y="535"/>
                  </a:lnTo>
                  <a:lnTo>
                    <a:pt x="687" y="513"/>
                  </a:lnTo>
                  <a:lnTo>
                    <a:pt x="697" y="489"/>
                  </a:lnTo>
                  <a:lnTo>
                    <a:pt x="705" y="465"/>
                  </a:lnTo>
                  <a:lnTo>
                    <a:pt x="711" y="440"/>
                  </a:lnTo>
                  <a:lnTo>
                    <a:pt x="717" y="414"/>
                  </a:lnTo>
                  <a:lnTo>
                    <a:pt x="719" y="388"/>
                  </a:lnTo>
                  <a:lnTo>
                    <a:pt x="721" y="360"/>
                  </a:lnTo>
                  <a:lnTo>
                    <a:pt x="721" y="360"/>
                  </a:lnTo>
                  <a:close/>
                  <a:moveTo>
                    <a:pt x="360" y="630"/>
                  </a:moveTo>
                  <a:lnTo>
                    <a:pt x="360" y="630"/>
                  </a:lnTo>
                  <a:lnTo>
                    <a:pt x="334" y="630"/>
                  </a:lnTo>
                  <a:lnTo>
                    <a:pt x="305" y="626"/>
                  </a:lnTo>
                  <a:lnTo>
                    <a:pt x="281" y="618"/>
                  </a:lnTo>
                  <a:lnTo>
                    <a:pt x="255" y="610"/>
                  </a:lnTo>
                  <a:lnTo>
                    <a:pt x="233" y="598"/>
                  </a:lnTo>
                  <a:lnTo>
                    <a:pt x="210" y="586"/>
                  </a:lnTo>
                  <a:lnTo>
                    <a:pt x="188" y="570"/>
                  </a:lnTo>
                  <a:lnTo>
                    <a:pt x="170" y="551"/>
                  </a:lnTo>
                  <a:lnTo>
                    <a:pt x="152" y="533"/>
                  </a:lnTo>
                  <a:lnTo>
                    <a:pt x="136" y="511"/>
                  </a:lnTo>
                  <a:lnTo>
                    <a:pt x="124" y="489"/>
                  </a:lnTo>
                  <a:lnTo>
                    <a:pt x="111" y="467"/>
                  </a:lnTo>
                  <a:lnTo>
                    <a:pt x="103" y="440"/>
                  </a:lnTo>
                  <a:lnTo>
                    <a:pt x="95" y="416"/>
                  </a:lnTo>
                  <a:lnTo>
                    <a:pt x="91" y="388"/>
                  </a:lnTo>
                  <a:lnTo>
                    <a:pt x="91" y="362"/>
                  </a:lnTo>
                  <a:lnTo>
                    <a:pt x="91" y="362"/>
                  </a:lnTo>
                  <a:lnTo>
                    <a:pt x="91" y="333"/>
                  </a:lnTo>
                  <a:lnTo>
                    <a:pt x="95" y="307"/>
                  </a:lnTo>
                  <a:lnTo>
                    <a:pt x="103" y="281"/>
                  </a:lnTo>
                  <a:lnTo>
                    <a:pt x="111" y="257"/>
                  </a:lnTo>
                  <a:lnTo>
                    <a:pt x="124" y="232"/>
                  </a:lnTo>
                  <a:lnTo>
                    <a:pt x="136" y="210"/>
                  </a:lnTo>
                  <a:lnTo>
                    <a:pt x="152" y="190"/>
                  </a:lnTo>
                  <a:lnTo>
                    <a:pt x="170" y="170"/>
                  </a:lnTo>
                  <a:lnTo>
                    <a:pt x="188" y="154"/>
                  </a:lnTo>
                  <a:lnTo>
                    <a:pt x="210" y="137"/>
                  </a:lnTo>
                  <a:lnTo>
                    <a:pt x="233" y="123"/>
                  </a:lnTo>
                  <a:lnTo>
                    <a:pt x="255" y="113"/>
                  </a:lnTo>
                  <a:lnTo>
                    <a:pt x="281" y="103"/>
                  </a:lnTo>
                  <a:lnTo>
                    <a:pt x="305" y="97"/>
                  </a:lnTo>
                  <a:lnTo>
                    <a:pt x="334" y="93"/>
                  </a:lnTo>
                  <a:lnTo>
                    <a:pt x="360" y="91"/>
                  </a:lnTo>
                  <a:lnTo>
                    <a:pt x="360" y="91"/>
                  </a:lnTo>
                  <a:lnTo>
                    <a:pt x="388" y="93"/>
                  </a:lnTo>
                  <a:lnTo>
                    <a:pt x="414" y="97"/>
                  </a:lnTo>
                  <a:lnTo>
                    <a:pt x="441" y="103"/>
                  </a:lnTo>
                  <a:lnTo>
                    <a:pt x="465" y="113"/>
                  </a:lnTo>
                  <a:lnTo>
                    <a:pt x="489" y="123"/>
                  </a:lnTo>
                  <a:lnTo>
                    <a:pt x="511" y="137"/>
                  </a:lnTo>
                  <a:lnTo>
                    <a:pt x="532" y="154"/>
                  </a:lnTo>
                  <a:lnTo>
                    <a:pt x="552" y="170"/>
                  </a:lnTo>
                  <a:lnTo>
                    <a:pt x="568" y="190"/>
                  </a:lnTo>
                  <a:lnTo>
                    <a:pt x="584" y="210"/>
                  </a:lnTo>
                  <a:lnTo>
                    <a:pt x="598" y="232"/>
                  </a:lnTo>
                  <a:lnTo>
                    <a:pt x="608" y="257"/>
                  </a:lnTo>
                  <a:lnTo>
                    <a:pt x="618" y="281"/>
                  </a:lnTo>
                  <a:lnTo>
                    <a:pt x="624" y="307"/>
                  </a:lnTo>
                  <a:lnTo>
                    <a:pt x="629" y="333"/>
                  </a:lnTo>
                  <a:lnTo>
                    <a:pt x="631" y="362"/>
                  </a:lnTo>
                  <a:lnTo>
                    <a:pt x="631" y="362"/>
                  </a:lnTo>
                  <a:lnTo>
                    <a:pt x="629" y="388"/>
                  </a:lnTo>
                  <a:lnTo>
                    <a:pt x="624" y="416"/>
                  </a:lnTo>
                  <a:lnTo>
                    <a:pt x="618" y="440"/>
                  </a:lnTo>
                  <a:lnTo>
                    <a:pt x="608" y="467"/>
                  </a:lnTo>
                  <a:lnTo>
                    <a:pt x="598" y="489"/>
                  </a:lnTo>
                  <a:lnTo>
                    <a:pt x="584" y="511"/>
                  </a:lnTo>
                  <a:lnTo>
                    <a:pt x="568" y="533"/>
                  </a:lnTo>
                  <a:lnTo>
                    <a:pt x="552" y="551"/>
                  </a:lnTo>
                  <a:lnTo>
                    <a:pt x="532" y="570"/>
                  </a:lnTo>
                  <a:lnTo>
                    <a:pt x="511" y="586"/>
                  </a:lnTo>
                  <a:lnTo>
                    <a:pt x="489" y="598"/>
                  </a:lnTo>
                  <a:lnTo>
                    <a:pt x="465" y="610"/>
                  </a:lnTo>
                  <a:lnTo>
                    <a:pt x="441" y="618"/>
                  </a:lnTo>
                  <a:lnTo>
                    <a:pt x="414" y="626"/>
                  </a:lnTo>
                  <a:lnTo>
                    <a:pt x="388" y="630"/>
                  </a:lnTo>
                  <a:lnTo>
                    <a:pt x="360" y="630"/>
                  </a:lnTo>
                  <a:lnTo>
                    <a:pt x="360" y="630"/>
                  </a:lnTo>
                  <a:close/>
                </a:path>
              </a:pathLst>
            </a:custGeom>
            <a:gradFill>
              <a:gsLst>
                <a:gs pos="0">
                  <a:srgbClr val="49357B">
                    <a:alpha val="79000"/>
                  </a:srgbClr>
                </a:gs>
                <a:gs pos="100000">
                  <a:schemeClr val="accent2"/>
                </a:gs>
              </a:gsLst>
              <a:lin ang="13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965857" y="1395969"/>
            <a:ext cx="1801715" cy="973777"/>
            <a:chOff x="3612793" y="9596147"/>
            <a:chExt cx="4806057" cy="2597539"/>
          </a:xfrm>
        </p:grpSpPr>
        <p:sp>
          <p:nvSpPr>
            <p:cNvPr id="72" name="TextBox 13"/>
            <p:cNvSpPr txBox="1"/>
            <p:nvPr/>
          </p:nvSpPr>
          <p:spPr>
            <a:xfrm>
              <a:off x="3612793" y="10472729"/>
              <a:ext cx="4806057" cy="1720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165">
                <a:lnSpc>
                  <a:spcPct val="150000"/>
                </a:lnSpc>
              </a:pPr>
              <a:r>
                <a:rPr lang="ru-RU" sz="600" dirty="0">
                  <a:solidFill>
                    <a:srgbClr val="7F7F7F">
                      <a:lumMod val="75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o</a:t>
              </a:r>
              <a:r>
                <a:rPr lang="en-US" altLang="ru-RU" sz="600" dirty="0">
                  <a:solidFill>
                    <a:srgbClr val="7F7F7F">
                      <a:lumMod val="75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  </a:t>
              </a:r>
              <a:r>
                <a:rPr lang="ru-RU" sz="600" dirty="0">
                  <a:solidFill>
                    <a:srgbClr val="7F7F7F">
                      <a:lumMod val="75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系统基本构成：APP内嵌H5+ springBoot后台</a:t>
              </a:r>
              <a:endParaRPr lang="ru-RU" sz="600" dirty="0">
                <a:solidFill>
                  <a:srgbClr val="7F7F7F">
                    <a:lumMod val="75000"/>
                  </a:srgb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defTabSz="685165">
                <a:lnSpc>
                  <a:spcPct val="150000"/>
                </a:lnSpc>
              </a:pPr>
              <a:r>
                <a:rPr lang="ru-RU" sz="600" dirty="0">
                  <a:solidFill>
                    <a:srgbClr val="7F7F7F">
                      <a:lumMod val="75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o</a:t>
              </a:r>
              <a:r>
                <a:rPr lang="en-US" altLang="ru-RU" sz="600" dirty="0">
                  <a:solidFill>
                    <a:srgbClr val="7F7F7F">
                      <a:lumMod val="75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  </a:t>
              </a:r>
              <a:r>
                <a:rPr lang="ru-RU" sz="600" dirty="0">
                  <a:solidFill>
                    <a:srgbClr val="7F7F7F">
                      <a:lumMod val="75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阿波罗Apache Apollo （MQTT消息中转站）</a:t>
              </a:r>
              <a:endParaRPr lang="ru-RU" sz="600" dirty="0">
                <a:solidFill>
                  <a:srgbClr val="7F7F7F">
                    <a:lumMod val="75000"/>
                  </a:srgb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defTabSz="685165">
                <a:lnSpc>
                  <a:spcPct val="150000"/>
                </a:lnSpc>
              </a:pPr>
              <a:r>
                <a:rPr lang="ru-RU" sz="600" dirty="0">
                  <a:solidFill>
                    <a:srgbClr val="7F7F7F">
                      <a:lumMod val="75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o</a:t>
              </a:r>
              <a:r>
                <a:rPr lang="en-US" altLang="ru-RU" sz="600" dirty="0">
                  <a:solidFill>
                    <a:srgbClr val="7F7F7F">
                      <a:lumMod val="75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  </a:t>
              </a:r>
              <a:r>
                <a:rPr lang="ru-RU" sz="600" dirty="0">
                  <a:solidFill>
                    <a:srgbClr val="7F7F7F">
                      <a:lumMod val="75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vue</a:t>
              </a:r>
              <a:endParaRPr lang="ru-RU" sz="600" dirty="0">
                <a:solidFill>
                  <a:srgbClr val="7F7F7F">
                    <a:lumMod val="75000"/>
                  </a:srgb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defTabSz="685165">
                <a:lnSpc>
                  <a:spcPct val="150000"/>
                </a:lnSpc>
              </a:pPr>
              <a:r>
                <a:rPr lang="ru-RU" sz="600" dirty="0">
                  <a:solidFill>
                    <a:srgbClr val="7F7F7F">
                      <a:lumMod val="75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o</a:t>
              </a:r>
              <a:r>
                <a:rPr lang="en-US" altLang="ru-RU" sz="600" dirty="0">
                  <a:solidFill>
                    <a:srgbClr val="7F7F7F">
                      <a:lumMod val="75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  </a:t>
              </a:r>
              <a:r>
                <a:rPr lang="ru-RU" sz="600" dirty="0">
                  <a:solidFill>
                    <a:srgbClr val="7F7F7F">
                      <a:lumMod val="75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mysql</a:t>
              </a:r>
              <a:endParaRPr lang="ru-RU" sz="600" dirty="0">
                <a:solidFill>
                  <a:srgbClr val="7F7F7F">
                    <a:lumMod val="75000"/>
                  </a:srgb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" name="TextBox 18"/>
            <p:cNvSpPr txBox="1"/>
            <p:nvPr/>
          </p:nvSpPr>
          <p:spPr>
            <a:xfrm>
              <a:off x="3612796" y="9596147"/>
              <a:ext cx="4290274" cy="858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165"/>
              <a:r>
                <a:rPr lang="zh-CN" altLang="ru-RU" sz="1500" b="1" dirty="0">
                  <a:solidFill>
                    <a:srgbClr val="44546A"/>
                  </a:solidFill>
                  <a:latin typeface="+mn-lt"/>
                  <a:ea typeface="+mn-ea"/>
                  <a:cs typeface="+mn-ea"/>
                  <a:sym typeface="+mn-lt"/>
                </a:rPr>
                <a:t>项目</a:t>
              </a:r>
              <a:r>
                <a:rPr lang="zh-CN" altLang="ru-RU" sz="1500" b="1" dirty="0">
                  <a:solidFill>
                    <a:srgbClr val="44546A"/>
                  </a:solidFill>
                  <a:latin typeface="+mn-lt"/>
                  <a:ea typeface="+mn-ea"/>
                  <a:cs typeface="+mn-ea"/>
                  <a:sym typeface="+mn-lt"/>
                </a:rPr>
                <a:t>构成</a:t>
              </a:r>
              <a:endParaRPr lang="zh-CN" altLang="ru-RU" sz="1500" b="1" dirty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1965857" y="2496858"/>
            <a:ext cx="1801715" cy="1112207"/>
            <a:chOff x="3612793" y="9596147"/>
            <a:chExt cx="4806057" cy="2966799"/>
          </a:xfrm>
        </p:grpSpPr>
        <p:sp>
          <p:nvSpPr>
            <p:cNvPr id="75" name="TextBox 13"/>
            <p:cNvSpPr txBox="1"/>
            <p:nvPr/>
          </p:nvSpPr>
          <p:spPr>
            <a:xfrm>
              <a:off x="3612793" y="10472729"/>
              <a:ext cx="4806057" cy="2090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165">
                <a:lnSpc>
                  <a:spcPct val="150000"/>
                </a:lnSpc>
              </a:pPr>
              <a:r>
                <a:rPr lang="ru-RU" sz="600" dirty="0">
                  <a:solidFill>
                    <a:srgbClr val="7F7F7F">
                      <a:lumMod val="75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APP扫自助售卖机二维码 -&gt; 打开HTML5领取页面 -&gt; 如没有领取记录，则选择领取商品的类型（口罩） -&gt; 后台接收领取请求 -&gt; 发送MQTT请求到服务端 -&gt;  MQTT服务端分发请求给售卖机终端  -&gt; 对应售卖机接收请求执行指令(出货)</a:t>
              </a:r>
              <a:endParaRPr lang="ru-RU" sz="600" dirty="0">
                <a:solidFill>
                  <a:srgbClr val="7F7F7F">
                    <a:lumMod val="75000"/>
                  </a:srgb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" name="TextBox 18"/>
            <p:cNvSpPr txBox="1"/>
            <p:nvPr/>
          </p:nvSpPr>
          <p:spPr>
            <a:xfrm>
              <a:off x="3612796" y="9596147"/>
              <a:ext cx="4290274" cy="858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defTabSz="914400">
                <a:defRPr sz="2000" b="1">
                  <a:solidFill>
                    <a:srgbClr val="44546A"/>
                  </a:solidFill>
                  <a:cs typeface="+mn-ea"/>
                </a:defRPr>
              </a:lvl1pPr>
            </a:lstStyle>
            <a:p>
              <a:r>
                <a:rPr lang="zh-CN" altLang="ru-RU" sz="1500" dirty="0">
                  <a:latin typeface="+mn-lt"/>
                  <a:ea typeface="+mn-ea"/>
                  <a:sym typeface="+mn-lt"/>
                </a:rPr>
                <a:t>核心流</a:t>
              </a:r>
              <a:r>
                <a:rPr lang="zh-CN" altLang="ru-RU" sz="1500" dirty="0">
                  <a:latin typeface="+mn-lt"/>
                  <a:ea typeface="+mn-ea"/>
                  <a:sym typeface="+mn-lt"/>
                </a:rPr>
                <a:t>程</a:t>
              </a:r>
              <a:endParaRPr lang="zh-CN" altLang="ru-RU" sz="1500" dirty="0">
                <a:latin typeface="+mn-lt"/>
                <a:ea typeface="+mn-ea"/>
                <a:sym typeface="+mn-lt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5998506" y="1395969"/>
            <a:ext cx="1801715" cy="1112207"/>
            <a:chOff x="3612793" y="9596147"/>
            <a:chExt cx="4806057" cy="2966799"/>
          </a:xfrm>
        </p:grpSpPr>
        <p:sp>
          <p:nvSpPr>
            <p:cNvPr id="88" name="TextBox 13"/>
            <p:cNvSpPr txBox="1"/>
            <p:nvPr/>
          </p:nvSpPr>
          <p:spPr>
            <a:xfrm>
              <a:off x="3612793" y="10472729"/>
              <a:ext cx="4806057" cy="2090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165">
                <a:lnSpc>
                  <a:spcPct val="150000"/>
                </a:lnSpc>
              </a:pPr>
              <a:r>
                <a:rPr lang="ru-RU" sz="600" dirty="0">
                  <a:solidFill>
                    <a:srgbClr val="7F7F7F">
                      <a:lumMod val="75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疫情当下口罩需求已经是刚需了，去医院去银行等等公共场所都需要带口罩进去，有时候大家也经常忘记带口罩，这个时候如果有一个自动口罩售卖机就非常方便了，这个项目就是在这个背景下诞生</a:t>
              </a:r>
              <a:endParaRPr lang="ru-RU" sz="600" dirty="0">
                <a:solidFill>
                  <a:srgbClr val="7F7F7F">
                    <a:lumMod val="75000"/>
                  </a:srgb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9" name="TextBox 18"/>
            <p:cNvSpPr txBox="1"/>
            <p:nvPr/>
          </p:nvSpPr>
          <p:spPr>
            <a:xfrm>
              <a:off x="3612796" y="9596147"/>
              <a:ext cx="4290274" cy="858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165"/>
              <a:r>
                <a:rPr lang="zh-CN" altLang="ru-RU" sz="1500" b="1" dirty="0">
                  <a:solidFill>
                    <a:srgbClr val="44546A"/>
                  </a:solidFill>
                  <a:latin typeface="+mn-lt"/>
                  <a:ea typeface="+mn-ea"/>
                  <a:cs typeface="+mn-ea"/>
                  <a:sym typeface="+mn-lt"/>
                </a:rPr>
                <a:t>项目</a:t>
              </a:r>
              <a:r>
                <a:rPr lang="zh-CN" altLang="ru-RU" sz="1500" b="1" dirty="0">
                  <a:solidFill>
                    <a:srgbClr val="44546A"/>
                  </a:solidFill>
                  <a:latin typeface="+mn-lt"/>
                  <a:ea typeface="+mn-ea"/>
                  <a:cs typeface="+mn-ea"/>
                  <a:sym typeface="+mn-lt"/>
                </a:rPr>
                <a:t>背景</a:t>
              </a:r>
              <a:endParaRPr lang="zh-CN" altLang="ru-RU" sz="1500" b="1" dirty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5998506" y="2496858"/>
            <a:ext cx="1801715" cy="973777"/>
            <a:chOff x="3612793" y="9596147"/>
            <a:chExt cx="4806057" cy="2597539"/>
          </a:xfrm>
        </p:grpSpPr>
        <p:sp>
          <p:nvSpPr>
            <p:cNvPr id="91" name="TextBox 13"/>
            <p:cNvSpPr txBox="1"/>
            <p:nvPr/>
          </p:nvSpPr>
          <p:spPr>
            <a:xfrm>
              <a:off x="3612793" y="10472729"/>
              <a:ext cx="4806057" cy="1720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165">
                <a:lnSpc>
                  <a:spcPct val="150000"/>
                </a:lnSpc>
              </a:pPr>
              <a:r>
                <a:rPr lang="ru-RU" sz="600" dirty="0">
                  <a:solidFill>
                    <a:srgbClr val="7F7F7F">
                      <a:lumMod val="75000"/>
                    </a:srgbClr>
                  </a:solidFill>
                  <a:latin typeface="+mn-lt"/>
                  <a:ea typeface="+mn-ea"/>
                  <a:cs typeface="+mn-ea"/>
                  <a:sym typeface="+mn-lt"/>
                </a:rPr>
                <a:t>本项目其实是基于电商项目的二开，口罩也是一种商品，下单购买一个典型的购物流程，主意是和硬件接口的对接，我们采取的方案是利用Apache Apollo当MQTT的消息中转站</a:t>
              </a:r>
              <a:endParaRPr lang="ru-RU" sz="600" dirty="0">
                <a:solidFill>
                  <a:srgbClr val="7F7F7F">
                    <a:lumMod val="75000"/>
                  </a:srgb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2" name="TextBox 18"/>
            <p:cNvSpPr txBox="1"/>
            <p:nvPr/>
          </p:nvSpPr>
          <p:spPr>
            <a:xfrm>
              <a:off x="3612796" y="9596147"/>
              <a:ext cx="4290274" cy="858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defTabSz="914400">
                <a:defRPr sz="2000" b="1">
                  <a:solidFill>
                    <a:srgbClr val="44546A"/>
                  </a:solidFill>
                  <a:cs typeface="+mn-ea"/>
                </a:defRPr>
              </a:lvl1pPr>
            </a:lstStyle>
            <a:p>
              <a:r>
                <a:rPr lang="zh-CN" altLang="ru-RU" sz="1500" dirty="0">
                  <a:latin typeface="+mn-lt"/>
                  <a:ea typeface="+mn-ea"/>
                  <a:sym typeface="+mn-lt"/>
                </a:rPr>
                <a:t>亮点</a:t>
              </a:r>
              <a:endParaRPr lang="zh-CN" altLang="ru-RU" sz="1500" dirty="0">
                <a:latin typeface="+mn-lt"/>
                <a:ea typeface="+mn-ea"/>
                <a:sym typeface="+mn-lt"/>
              </a:endParaRPr>
            </a:p>
          </p:txBody>
        </p:sp>
      </p:grpSp>
      <p:sp>
        <p:nvSpPr>
          <p:cNvPr id="100" name="TextBox 32"/>
          <p:cNvSpPr txBox="1"/>
          <p:nvPr/>
        </p:nvSpPr>
        <p:spPr>
          <a:xfrm>
            <a:off x="3937915" y="376518"/>
            <a:ext cx="1268296" cy="415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1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工作概述</a:t>
            </a:r>
            <a:endParaRPr lang="en-US" sz="2100" b="1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1" name="Rectangle 33"/>
          <p:cNvSpPr/>
          <p:nvPr/>
        </p:nvSpPr>
        <p:spPr>
          <a:xfrm>
            <a:off x="4400603" y="350171"/>
            <a:ext cx="342794" cy="205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2" name="TextBox 34"/>
          <p:cNvSpPr txBox="1"/>
          <p:nvPr/>
        </p:nvSpPr>
        <p:spPr>
          <a:xfrm>
            <a:off x="4270476" y="726593"/>
            <a:ext cx="603050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75" dirty="0">
                <a:solidFill>
                  <a:prstClr val="white">
                    <a:lumMod val="6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Basic work</a:t>
            </a:r>
            <a:endParaRPr lang="en-US" sz="675" dirty="0">
              <a:solidFill>
                <a:prstClr val="white">
                  <a:lumMod val="65000"/>
                </a:prst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1000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" t="15683" r="65"/>
          <a:stretch>
            <a:fillRect/>
          </a:stretch>
        </p:blipFill>
        <p:spPr>
          <a:xfrm>
            <a:off x="-5112" y="347"/>
            <a:ext cx="9147084" cy="5141218"/>
          </a:xfrm>
        </p:spPr>
      </p:pic>
      <p:sp>
        <p:nvSpPr>
          <p:cNvPr id="7" name="Rectangle 6"/>
          <p:cNvSpPr/>
          <p:nvPr/>
        </p:nvSpPr>
        <p:spPr>
          <a:xfrm>
            <a:off x="-1782" y="-288"/>
            <a:ext cx="9139944" cy="5141218"/>
          </a:xfrm>
          <a:prstGeom prst="rect">
            <a:avLst/>
          </a:prstGeom>
          <a:gradFill>
            <a:gsLst>
              <a:gs pos="0">
                <a:srgbClr val="49357B">
                  <a:alpha val="79000"/>
                </a:srgbClr>
              </a:gs>
              <a:gs pos="100000">
                <a:schemeClr val="accent2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7" name="Text Placeholder 33"/>
          <p:cNvSpPr txBox="1"/>
          <p:nvPr/>
        </p:nvSpPr>
        <p:spPr>
          <a:xfrm>
            <a:off x="1030459" y="1279862"/>
            <a:ext cx="26272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en-AU" altLang="zh-CN" sz="2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TextBox 20"/>
          <p:cNvSpPr txBox="1"/>
          <p:nvPr/>
        </p:nvSpPr>
        <p:spPr>
          <a:xfrm>
            <a:off x="299720" y="426720"/>
            <a:ext cx="40424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565"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altLang="zh-CN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Apol</a:t>
            </a:r>
            <a:r>
              <a:rPr lang="en-US" altLang="zh-CN" sz="8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o是一个多协议代理，支持STOMP，AMQP，MQTT，Openwire，SSL和WebSockets。就是在服务器端创建一个唯一订阅号，发送者可以向这个订阅号中发东西，然后接受者（即订阅了这个订阅号的人）都会收到这个订阅号发出来的消息。以此来完成消息的推送。服务器其实是一个消息中转站。</a:t>
            </a:r>
            <a:endParaRPr lang="en-US" altLang="zh-CN" sz="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040" y="1586865"/>
            <a:ext cx="47853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Apollo下载</a:t>
            </a:r>
            <a:endParaRPr lang="zh-CN" altLang="en-US"/>
          </a:p>
          <a:p>
            <a:r>
              <a:rPr lang="zh-CN" altLang="en-US"/>
              <a:t>下载地址：http://activemq.apache.org/apollo/download.html</a:t>
            </a:r>
            <a:endParaRPr lang="zh-CN" altLang="en-US"/>
          </a:p>
          <a:p>
            <a:r>
              <a:rPr lang="zh-CN" altLang="en-US"/>
              <a:t>MQTT是一个基于客户端-服务器的消息发布/订阅传输协议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817880"/>
            <a:ext cx="4433570" cy="3153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3"/>
          <p:cNvSpPr txBox="1"/>
          <p:nvPr/>
        </p:nvSpPr>
        <p:spPr>
          <a:xfrm>
            <a:off x="360850" y="1423892"/>
            <a:ext cx="26272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en-AU" altLang="zh-CN" sz="2400" dirty="0">
              <a:solidFill>
                <a:srgbClr val="5053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TextBox 20"/>
          <p:cNvSpPr txBox="1"/>
          <p:nvPr/>
        </p:nvSpPr>
        <p:spPr>
          <a:xfrm>
            <a:off x="381000" y="1732280"/>
            <a:ext cx="3689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565"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2.1.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接口通讯方式：采用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MQTT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" t="7351" r="140" b="7351"/>
          <a:stretch>
            <a:fillRect/>
          </a:stretch>
        </p:blipFill>
        <p:spPr/>
      </p:pic>
      <p:sp>
        <p:nvSpPr>
          <p:cNvPr id="21" name="TextBox 32"/>
          <p:cNvSpPr txBox="1"/>
          <p:nvPr/>
        </p:nvSpPr>
        <p:spPr>
          <a:xfrm>
            <a:off x="4115081" y="360643"/>
            <a:ext cx="1268296" cy="415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1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ea"/>
                <a:sym typeface="+mn-lt"/>
              </a:rPr>
              <a:t>项目展示</a:t>
            </a:r>
            <a:endParaRPr lang="en-US" sz="2100" b="1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3070" y="3068320"/>
            <a:ext cx="23101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2.2.</a:t>
            </a:r>
            <a:r>
              <a:rPr lang="zh-CN" altLang="en-US"/>
              <a:t>通讯内容定义：采用</a:t>
            </a:r>
            <a:r>
              <a:rPr lang="en-US" altLang="zh-CN"/>
              <a:t>json</a:t>
            </a:r>
            <a:r>
              <a:rPr lang="zh-CN" altLang="en-US"/>
              <a:t>格式的数据进行传输，统一编码为</a:t>
            </a:r>
            <a:r>
              <a:rPr lang="en-US" altLang="zh-CN"/>
              <a:t>UTF-8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7"/>
          <p:cNvGrpSpPr/>
          <p:nvPr/>
        </p:nvGrpSpPr>
        <p:grpSpPr bwMode="auto">
          <a:xfrm>
            <a:off x="448310" y="587375"/>
            <a:ext cx="3952875" cy="1476375"/>
            <a:chOff x="2479425" y="-2227208"/>
            <a:chExt cx="4920290" cy="4642320"/>
          </a:xfrm>
        </p:grpSpPr>
        <p:sp>
          <p:nvSpPr>
            <p:cNvPr id="45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22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>
                <a:lnSpc>
                  <a:spcPct val="150000"/>
                </a:lnSpc>
              </a:pPr>
              <a:endParaRPr lang="zh-CN" altLang="en-US" sz="600" dirty="0">
                <a:solidFill>
                  <a:srgbClr val="7F7F7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文本框 13"/>
            <p:cNvSpPr txBox="1">
              <a:spLocks noChangeArrowheads="1"/>
            </p:cNvSpPr>
            <p:nvPr/>
          </p:nvSpPr>
          <p:spPr bwMode="auto">
            <a:xfrm>
              <a:off x="2479425" y="-2227208"/>
              <a:ext cx="4920290" cy="4642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91440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zh-CN" sz="1800" dirty="0">
                  <a:latin typeface="+mn-lt"/>
                  <a:ea typeface="+mn-ea"/>
                  <a:sym typeface="+mn-lt"/>
                </a:rPr>
                <a:t>2.3.</a:t>
              </a:r>
              <a:r>
                <a:rPr lang="zh-CN" altLang="en-US" sz="1800" dirty="0">
                  <a:latin typeface="+mn-lt"/>
                  <a:ea typeface="+mn-ea"/>
                  <a:sym typeface="+mn-lt"/>
                </a:rPr>
                <a:t>提供接口返回码</a:t>
              </a:r>
              <a:r>
                <a:rPr lang="zh-CN" altLang="en-US" sz="1800" dirty="0">
                  <a:latin typeface="+mn-lt"/>
                  <a:ea typeface="+mn-ea"/>
                  <a:sym typeface="+mn-lt"/>
                </a:rPr>
                <a:t>说明</a:t>
              </a:r>
              <a:endParaRPr lang="zh-CN" altLang="en-US" sz="1800" dirty="0">
                <a:latin typeface="+mn-lt"/>
                <a:ea typeface="+mn-ea"/>
                <a:sym typeface="+mn-lt"/>
              </a:endParaRPr>
            </a:p>
            <a:p>
              <a:r>
                <a:rPr lang="zh-CN" altLang="en-US" sz="1800" dirty="0">
                  <a:latin typeface="+mn-lt"/>
                  <a:ea typeface="+mn-ea"/>
                  <a:sym typeface="+mn-lt"/>
                </a:rPr>
                <a:t>返回码</a:t>
              </a:r>
              <a:r>
                <a:rPr lang="en-US" altLang="zh-CN" sz="1800" dirty="0">
                  <a:latin typeface="+mn-lt"/>
                  <a:ea typeface="+mn-ea"/>
                  <a:sym typeface="+mn-lt"/>
                </a:rPr>
                <a:t>ResultCode:</a:t>
              </a:r>
              <a:r>
                <a:rPr lang="zh-CN" altLang="en-US" sz="1800" dirty="0">
                  <a:latin typeface="+mn-lt"/>
                  <a:ea typeface="+mn-ea"/>
                  <a:sym typeface="+mn-lt"/>
                </a:rPr>
                <a:t>若返回</a:t>
              </a:r>
              <a:r>
                <a:rPr lang="en-US" altLang="zh-CN" sz="1800" dirty="0">
                  <a:latin typeface="+mn-lt"/>
                  <a:ea typeface="+mn-ea"/>
                  <a:sym typeface="+mn-lt"/>
                </a:rPr>
                <a:t>0</a:t>
              </a:r>
              <a:r>
                <a:rPr lang="zh-CN" altLang="en-US" sz="1800" dirty="0">
                  <a:latin typeface="+mn-lt"/>
                  <a:ea typeface="+mn-ea"/>
                  <a:sym typeface="+mn-lt"/>
                </a:rPr>
                <a:t>，则操作</a:t>
              </a:r>
              <a:r>
                <a:rPr lang="zh-CN" altLang="en-US" sz="1800" dirty="0">
                  <a:latin typeface="+mn-lt"/>
                  <a:ea typeface="+mn-ea"/>
                  <a:sym typeface="+mn-lt"/>
                </a:rPr>
                <a:t>成功</a:t>
              </a:r>
              <a:endParaRPr lang="zh-CN" altLang="en-US" sz="1800" dirty="0">
                <a:latin typeface="+mn-lt"/>
                <a:ea typeface="+mn-ea"/>
                <a:sym typeface="+mn-lt"/>
              </a:endParaRPr>
            </a:p>
            <a:p>
              <a:r>
                <a:rPr lang="zh-CN" altLang="en-US" sz="1800" dirty="0">
                  <a:latin typeface="+mn-lt"/>
                  <a:ea typeface="+mn-ea"/>
                  <a:sym typeface="+mn-lt"/>
                </a:rPr>
                <a:t>若返回</a:t>
              </a:r>
              <a:r>
                <a:rPr lang="en-US" altLang="zh-CN" sz="1800" dirty="0">
                  <a:latin typeface="+mn-lt"/>
                  <a:ea typeface="+mn-ea"/>
                  <a:sym typeface="+mn-lt"/>
                </a:rPr>
                <a:t>1</a:t>
              </a:r>
              <a:r>
                <a:rPr lang="zh-CN" altLang="en-US" sz="1800" dirty="0">
                  <a:latin typeface="+mn-lt"/>
                  <a:ea typeface="+mn-ea"/>
                  <a:sym typeface="+mn-lt"/>
                </a:rPr>
                <a:t>，则操作</a:t>
              </a:r>
              <a:r>
                <a:rPr lang="zh-CN" altLang="en-US" sz="1800" dirty="0">
                  <a:latin typeface="+mn-lt"/>
                  <a:ea typeface="+mn-ea"/>
                  <a:sym typeface="+mn-lt"/>
                </a:rPr>
                <a:t>失败</a:t>
              </a:r>
              <a:endParaRPr lang="zh-CN" altLang="en-US" sz="1800" dirty="0">
                <a:latin typeface="+mn-lt"/>
                <a:ea typeface="+mn-ea"/>
                <a:sym typeface="+mn-lt"/>
              </a:endParaRPr>
            </a:p>
            <a:p>
              <a:r>
                <a:rPr lang="zh-CN" altLang="en-US" sz="1800" dirty="0">
                  <a:latin typeface="+mn-lt"/>
                  <a:ea typeface="+mn-ea"/>
                  <a:sym typeface="+mn-lt"/>
                </a:rPr>
                <a:t>若返回</a:t>
              </a:r>
              <a:r>
                <a:rPr lang="en-US" altLang="zh-CN" sz="1800" dirty="0">
                  <a:latin typeface="+mn-lt"/>
                  <a:ea typeface="+mn-ea"/>
                  <a:sym typeface="+mn-lt"/>
                </a:rPr>
                <a:t>3</a:t>
              </a:r>
              <a:r>
                <a:rPr lang="zh-CN" altLang="en-US" sz="1800" dirty="0">
                  <a:latin typeface="+mn-lt"/>
                  <a:ea typeface="+mn-ea"/>
                  <a:sym typeface="+mn-lt"/>
                </a:rPr>
                <a:t>，则说明参数</a:t>
              </a:r>
              <a:r>
                <a:rPr lang="zh-CN" altLang="en-US" sz="1800" dirty="0">
                  <a:latin typeface="+mn-lt"/>
                  <a:ea typeface="+mn-ea"/>
                  <a:sym typeface="+mn-lt"/>
                </a:rPr>
                <a:t>错误</a:t>
              </a:r>
              <a:endParaRPr lang="zh-CN" altLang="en-US" sz="1800" dirty="0">
                <a:latin typeface="+mn-lt"/>
                <a:ea typeface="+mn-ea"/>
                <a:sym typeface="+mn-lt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3083475" y="1286573"/>
              <a:ext cx="28719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0" hangingPunct="0">
                <a:defRPr/>
              </a:pPr>
              <a:endParaRPr lang="zh-CN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7695" y="2787015"/>
            <a:ext cx="3659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MQ 接口说明书</a:t>
            </a:r>
            <a:endParaRPr lang="zh-CN" altLang="en-US"/>
          </a:p>
          <a:p>
            <a:r>
              <a:rPr lang="zh-CN" altLang="en-US"/>
              <a:t>注意接口消息格式都是json</a:t>
            </a:r>
            <a:endParaRPr lang="zh-CN" altLang="en-US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0"/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7" r="10117"/>
          <a:stretch>
            <a:fillRect/>
          </a:stretch>
        </p:blipFill>
        <p:spPr>
          <a:xfrm>
            <a:off x="5297805" y="1064895"/>
            <a:ext cx="2948305" cy="313055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4315" y="285750"/>
            <a:ext cx="6715125" cy="43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7112000" y="999490"/>
            <a:ext cx="195516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第三种：报文例子</a:t>
            </a:r>
            <a:endParaRPr lang="zh-CN" altLang="en-US"/>
          </a:p>
          <a:p>
            <a:r>
              <a:rPr lang="zh-CN" altLang="en-US"/>
              <a:t>topicName=ZHZN/869300032840849</a:t>
            </a:r>
            <a:endParaRPr lang="zh-CN" altLang="en-US"/>
          </a:p>
          <a:p>
            <a:r>
              <a:rPr lang="zh-CN" altLang="en-US"/>
              <a:t>&amp;message={"c":2,</a:t>
            </a:r>
            <a:endParaRPr lang="zh-CN" altLang="en-US"/>
          </a:p>
          <a:p>
            <a:r>
              <a:rPr lang="zh-CN" altLang="en-US"/>
              <a:t>"f":"SZTEST001",</a:t>
            </a:r>
            <a:endParaRPr lang="zh-CN" altLang="en-US"/>
          </a:p>
          <a:p>
            <a:r>
              <a:rPr lang="zh-CN" altLang="en-US"/>
              <a:t>"t":"869300032840849",</a:t>
            </a:r>
            <a:endParaRPr lang="zh-CN" altLang="en-US"/>
          </a:p>
          <a:p>
            <a:r>
              <a:rPr lang="zh-CN" altLang="en-US"/>
              <a:t>"s":"AD1 23567",</a:t>
            </a:r>
            <a:endParaRPr lang="zh-CN" altLang="en-US"/>
          </a:p>
          <a:p>
            <a:r>
              <a:rPr lang="zh-CN" altLang="en-US"/>
              <a:t>"m":"1","mi":2}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008755" y="158750"/>
            <a:ext cx="1477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</a:t>
            </a:r>
            <a:r>
              <a:rPr lang="zh-CN" altLang="en-US"/>
              <a:t>介绍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1"/>
          <p:cNvPicPr>
            <a:picLocks noChangeAspect="1" noChangeArrowheads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92225"/>
            <a:ext cx="3886200" cy="25571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4337685" y="-45720"/>
            <a:ext cx="45770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后端系统</a:t>
            </a:r>
            <a:endParaRPr lang="zh-CN" altLang="en-US"/>
          </a:p>
          <a:p>
            <a:r>
              <a:rPr lang="zh-CN" altLang="en-US"/>
              <a:t>开源系统上新增了一些CRUD功能</a:t>
            </a:r>
            <a:endParaRPr lang="zh-CN" altLang="en-US"/>
          </a:p>
          <a:p>
            <a:r>
              <a:rPr lang="zh-CN" altLang="en-US"/>
              <a:t>基础对功能都是现成的 比如用户管理 权限 商品 订单等</a:t>
            </a:r>
            <a:endParaRPr lang="zh-CN" altLang="en-US"/>
          </a:p>
          <a:p>
            <a:r>
              <a:rPr lang="zh-CN" altLang="en-US"/>
              <a:t></a:t>
            </a:r>
            <a:r>
              <a:rPr lang="en-US" altLang="zh-CN"/>
              <a:t>.</a:t>
            </a:r>
            <a:r>
              <a:rPr lang="zh-CN" altLang="en-US"/>
              <a:t>运营管理</a:t>
            </a:r>
            <a:endParaRPr lang="zh-CN" altLang="en-US"/>
          </a:p>
          <a:p>
            <a:r>
              <a:rPr lang="zh-CN" altLang="en-US"/>
              <a:t></a:t>
            </a:r>
            <a:r>
              <a:rPr lang="en-US" altLang="zh-CN"/>
              <a:t>.</a:t>
            </a:r>
            <a:r>
              <a:rPr lang="zh-CN" altLang="en-US"/>
              <a:t>订单管理</a:t>
            </a:r>
            <a:endParaRPr lang="zh-CN" altLang="en-US"/>
          </a:p>
          <a:p>
            <a:r>
              <a:rPr lang="zh-CN" altLang="en-US"/>
              <a:t></a:t>
            </a:r>
            <a:r>
              <a:rPr lang="en-US" altLang="zh-CN"/>
              <a:t>.</a:t>
            </a:r>
            <a:r>
              <a:rPr lang="zh-CN" altLang="en-US"/>
              <a:t>设备管理</a:t>
            </a:r>
            <a:endParaRPr lang="zh-CN" altLang="en-US"/>
          </a:p>
          <a:p>
            <a:r>
              <a:rPr lang="zh-CN" altLang="en-US"/>
              <a:t></a:t>
            </a:r>
            <a:r>
              <a:rPr lang="en-US" altLang="zh-CN"/>
              <a:t>.</a:t>
            </a:r>
            <a:r>
              <a:rPr lang="zh-CN" altLang="en-US"/>
              <a:t>补货记录</a:t>
            </a:r>
            <a:endParaRPr lang="zh-CN" altLang="en-US"/>
          </a:p>
          <a:p>
            <a:r>
              <a:rPr lang="zh-CN" altLang="en-US"/>
              <a:t></a:t>
            </a:r>
            <a:r>
              <a:rPr lang="en-US" altLang="zh-CN"/>
              <a:t>.</a:t>
            </a:r>
            <a:r>
              <a:rPr lang="zh-CN" altLang="en-US"/>
              <a:t>领取记录</a:t>
            </a:r>
            <a:endParaRPr lang="zh-CN" altLang="en-US"/>
          </a:p>
          <a:p>
            <a:r>
              <a:rPr lang="zh-CN" altLang="en-US"/>
              <a:t></a:t>
            </a:r>
            <a:r>
              <a:rPr lang="en-US" altLang="zh-CN"/>
              <a:t>.</a:t>
            </a:r>
            <a:r>
              <a:rPr lang="zh-CN" altLang="en-US"/>
              <a:t>设备出库明细</a:t>
            </a:r>
            <a:endParaRPr lang="zh-CN" altLang="en-US"/>
          </a:p>
          <a:p>
            <a:r>
              <a:rPr lang="zh-CN" altLang="en-US"/>
              <a:t></a:t>
            </a:r>
            <a:r>
              <a:rPr lang="en-US" altLang="zh-CN"/>
              <a:t>.</a:t>
            </a:r>
            <a:r>
              <a:rPr lang="zh-CN" altLang="en-US"/>
              <a:t>统计报表</a:t>
            </a:r>
            <a:endParaRPr lang="zh-CN" altLang="en-US"/>
          </a:p>
          <a:p>
            <a:r>
              <a:rPr lang="zh-CN" altLang="en-US"/>
              <a:t></a:t>
            </a:r>
            <a:r>
              <a:rPr lang="en-US" altLang="zh-CN"/>
              <a:t>.</a:t>
            </a:r>
            <a:r>
              <a:rPr lang="zh-CN" altLang="en-US"/>
              <a:t>商品管理</a:t>
            </a:r>
            <a:endParaRPr lang="zh-CN" altLang="en-US"/>
          </a:p>
          <a:p>
            <a:r>
              <a:rPr lang="zh-CN" altLang="en-US"/>
              <a:t></a:t>
            </a:r>
            <a:r>
              <a:rPr lang="en-US" altLang="zh-CN"/>
              <a:t>.</a:t>
            </a:r>
            <a:r>
              <a:rPr lang="zh-CN" altLang="en-US"/>
              <a:t>商品列表</a:t>
            </a:r>
            <a:endParaRPr lang="zh-CN" altLang="en-US"/>
          </a:p>
          <a:p>
            <a:r>
              <a:rPr lang="zh-CN" altLang="en-US"/>
              <a:t>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14160" y="1166495"/>
            <a:ext cx="17672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类目管理</a:t>
            </a:r>
            <a:endParaRPr lang="zh-CN" altLang="en-US"/>
          </a:p>
          <a:p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用户管理</a:t>
            </a:r>
            <a:endParaRPr lang="zh-CN" altLang="en-US"/>
          </a:p>
          <a:p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用户管理</a:t>
            </a:r>
            <a:endParaRPr lang="zh-CN" altLang="en-US"/>
          </a:p>
          <a:p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系统管理</a:t>
            </a:r>
            <a:endParaRPr lang="zh-CN" altLang="en-US"/>
          </a:p>
          <a:p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系统配置</a:t>
            </a:r>
            <a:endParaRPr lang="zh-CN" altLang="en-US"/>
          </a:p>
          <a:p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后台管理用户</a:t>
            </a:r>
            <a:endParaRPr lang="zh-CN" altLang="en-US"/>
          </a:p>
          <a:p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角色管理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med" advClick="0" advTm="400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" b="15"/>
          <a:stretch>
            <a:fillRect/>
          </a:stretch>
        </p:blipFill>
        <p:spPr/>
      </p:pic>
      <p:sp>
        <p:nvSpPr>
          <p:cNvPr id="15" name="矩形 14"/>
          <p:cNvSpPr/>
          <p:nvPr/>
        </p:nvSpPr>
        <p:spPr>
          <a:xfrm>
            <a:off x="-1" y="695"/>
            <a:ext cx="9144001" cy="5141218"/>
          </a:xfrm>
          <a:prstGeom prst="rect">
            <a:avLst/>
          </a:prstGeom>
          <a:gradFill>
            <a:gsLst>
              <a:gs pos="0">
                <a:srgbClr val="2C5777">
                  <a:alpha val="9000"/>
                </a:srgbClr>
              </a:gs>
              <a:gs pos="100000">
                <a:srgbClr val="4C4477">
                  <a:alpha val="36000"/>
                </a:srgbClr>
              </a:gs>
            </a:gsLst>
            <a:lin ang="30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2700" kern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4291372" y="1888477"/>
            <a:ext cx="4060282" cy="631808"/>
          </a:xfrm>
          <a:custGeom>
            <a:avLst/>
            <a:gdLst/>
            <a:ahLst/>
            <a:cxnLst/>
            <a:rect l="l" t="t" r="r" b="b"/>
            <a:pathLst>
              <a:path w="4061536" h="632003">
                <a:moveTo>
                  <a:pt x="3338093" y="216255"/>
                </a:moveTo>
                <a:cubicBezTo>
                  <a:pt x="3290595" y="216255"/>
                  <a:pt x="3249803" y="234277"/>
                  <a:pt x="3215716" y="270319"/>
                </a:cubicBezTo>
                <a:cubicBezTo>
                  <a:pt x="3181629" y="306362"/>
                  <a:pt x="3164586" y="348971"/>
                  <a:pt x="3164586" y="398145"/>
                </a:cubicBezTo>
                <a:cubicBezTo>
                  <a:pt x="3164586" y="448437"/>
                  <a:pt x="3181071" y="490906"/>
                  <a:pt x="3214040" y="525551"/>
                </a:cubicBezTo>
                <a:cubicBezTo>
                  <a:pt x="3247009" y="560197"/>
                  <a:pt x="3288360" y="577520"/>
                  <a:pt x="3338093" y="577520"/>
                </a:cubicBezTo>
                <a:cubicBezTo>
                  <a:pt x="3386150" y="577520"/>
                  <a:pt x="3427082" y="560057"/>
                  <a:pt x="3460890" y="525132"/>
                </a:cubicBezTo>
                <a:cubicBezTo>
                  <a:pt x="3494697" y="490207"/>
                  <a:pt x="3511601" y="447878"/>
                  <a:pt x="3511601" y="398145"/>
                </a:cubicBezTo>
                <a:cubicBezTo>
                  <a:pt x="3511601" y="348971"/>
                  <a:pt x="3494418" y="306362"/>
                  <a:pt x="3460051" y="270319"/>
                </a:cubicBezTo>
                <a:cubicBezTo>
                  <a:pt x="3425685" y="234277"/>
                  <a:pt x="3385032" y="216255"/>
                  <a:pt x="3338093" y="216255"/>
                </a:cubicBezTo>
                <a:close/>
                <a:moveTo>
                  <a:pt x="1131646" y="215417"/>
                </a:moveTo>
                <a:cubicBezTo>
                  <a:pt x="1081913" y="215417"/>
                  <a:pt x="1040003" y="233438"/>
                  <a:pt x="1005916" y="269481"/>
                </a:cubicBezTo>
                <a:cubicBezTo>
                  <a:pt x="971829" y="305524"/>
                  <a:pt x="954786" y="347853"/>
                  <a:pt x="954786" y="396469"/>
                </a:cubicBezTo>
                <a:cubicBezTo>
                  <a:pt x="954786" y="446202"/>
                  <a:pt x="972108" y="489090"/>
                  <a:pt x="1006754" y="525132"/>
                </a:cubicBezTo>
                <a:cubicBezTo>
                  <a:pt x="1041399" y="561175"/>
                  <a:pt x="1083030" y="579196"/>
                  <a:pt x="1131646" y="579196"/>
                </a:cubicBezTo>
                <a:cubicBezTo>
                  <a:pt x="1179703" y="579196"/>
                  <a:pt x="1221054" y="561873"/>
                  <a:pt x="1255699" y="527228"/>
                </a:cubicBezTo>
                <a:cubicBezTo>
                  <a:pt x="1290345" y="492582"/>
                  <a:pt x="1307668" y="448996"/>
                  <a:pt x="1307668" y="396469"/>
                </a:cubicBezTo>
                <a:cubicBezTo>
                  <a:pt x="1307668" y="345618"/>
                  <a:pt x="1290624" y="302730"/>
                  <a:pt x="1256537" y="267805"/>
                </a:cubicBezTo>
                <a:cubicBezTo>
                  <a:pt x="1222451" y="232880"/>
                  <a:pt x="1180820" y="215417"/>
                  <a:pt x="1131646" y="215417"/>
                </a:cubicBezTo>
                <a:close/>
                <a:moveTo>
                  <a:pt x="3671773" y="171831"/>
                </a:moveTo>
                <a:lnTo>
                  <a:pt x="3729609" y="171831"/>
                </a:lnTo>
                <a:lnTo>
                  <a:pt x="3729609" y="383057"/>
                </a:lnTo>
                <a:cubicBezTo>
                  <a:pt x="3729609" y="428320"/>
                  <a:pt x="3731704" y="460311"/>
                  <a:pt x="3735895" y="479031"/>
                </a:cubicBezTo>
                <a:cubicBezTo>
                  <a:pt x="3740086" y="497751"/>
                  <a:pt x="3748329" y="514655"/>
                  <a:pt x="3760622" y="529742"/>
                </a:cubicBezTo>
                <a:cubicBezTo>
                  <a:pt x="3772916" y="544830"/>
                  <a:pt x="3788003" y="556285"/>
                  <a:pt x="3805885" y="564109"/>
                </a:cubicBezTo>
                <a:cubicBezTo>
                  <a:pt x="3823767" y="571932"/>
                  <a:pt x="3844163" y="575843"/>
                  <a:pt x="3867074" y="575843"/>
                </a:cubicBezTo>
                <a:cubicBezTo>
                  <a:pt x="3890543" y="575843"/>
                  <a:pt x="3911219" y="571792"/>
                  <a:pt x="3929100" y="563689"/>
                </a:cubicBezTo>
                <a:cubicBezTo>
                  <a:pt x="3946982" y="555587"/>
                  <a:pt x="3961930" y="544131"/>
                  <a:pt x="3973944" y="529323"/>
                </a:cubicBezTo>
                <a:cubicBezTo>
                  <a:pt x="3985959" y="514515"/>
                  <a:pt x="3993781" y="498170"/>
                  <a:pt x="3997414" y="480289"/>
                </a:cubicBezTo>
                <a:cubicBezTo>
                  <a:pt x="4001046" y="462407"/>
                  <a:pt x="4002862" y="429997"/>
                  <a:pt x="4002862" y="383057"/>
                </a:cubicBezTo>
                <a:lnTo>
                  <a:pt x="4002862" y="171831"/>
                </a:lnTo>
                <a:lnTo>
                  <a:pt x="4061536" y="171831"/>
                </a:lnTo>
                <a:lnTo>
                  <a:pt x="4061536" y="393116"/>
                </a:lnTo>
                <a:cubicBezTo>
                  <a:pt x="4061536" y="456819"/>
                  <a:pt x="4054272" y="504038"/>
                  <a:pt x="4039743" y="534772"/>
                </a:cubicBezTo>
                <a:cubicBezTo>
                  <a:pt x="4025214" y="565506"/>
                  <a:pt x="4003421" y="589394"/>
                  <a:pt x="3974363" y="606438"/>
                </a:cubicBezTo>
                <a:cubicBezTo>
                  <a:pt x="3945306" y="623481"/>
                  <a:pt x="3909542" y="632003"/>
                  <a:pt x="3867074" y="632003"/>
                </a:cubicBezTo>
                <a:cubicBezTo>
                  <a:pt x="3826281" y="632003"/>
                  <a:pt x="3791217" y="623760"/>
                  <a:pt x="3761879" y="607276"/>
                </a:cubicBezTo>
                <a:cubicBezTo>
                  <a:pt x="3732543" y="590791"/>
                  <a:pt x="3710191" y="566483"/>
                  <a:pt x="3694824" y="534352"/>
                </a:cubicBezTo>
                <a:cubicBezTo>
                  <a:pt x="3679456" y="502221"/>
                  <a:pt x="3671773" y="454025"/>
                  <a:pt x="3671773" y="389763"/>
                </a:cubicBezTo>
                <a:close/>
                <a:moveTo>
                  <a:pt x="3338093" y="160096"/>
                </a:moveTo>
                <a:cubicBezTo>
                  <a:pt x="3402355" y="160096"/>
                  <a:pt x="3456978" y="183286"/>
                  <a:pt x="3501961" y="229666"/>
                </a:cubicBezTo>
                <a:cubicBezTo>
                  <a:pt x="3546945" y="276047"/>
                  <a:pt x="3569437" y="331927"/>
                  <a:pt x="3569437" y="397307"/>
                </a:cubicBezTo>
                <a:cubicBezTo>
                  <a:pt x="3569437" y="461569"/>
                  <a:pt x="3547224" y="516750"/>
                  <a:pt x="3502800" y="562851"/>
                </a:cubicBezTo>
                <a:cubicBezTo>
                  <a:pt x="3458375" y="608952"/>
                  <a:pt x="3403473" y="632003"/>
                  <a:pt x="3338093" y="632003"/>
                </a:cubicBezTo>
                <a:cubicBezTo>
                  <a:pt x="3272714" y="632003"/>
                  <a:pt x="3217672" y="608952"/>
                  <a:pt x="3172968" y="562851"/>
                </a:cubicBezTo>
                <a:cubicBezTo>
                  <a:pt x="3128264" y="516750"/>
                  <a:pt x="3105912" y="461569"/>
                  <a:pt x="3105912" y="397307"/>
                </a:cubicBezTo>
                <a:cubicBezTo>
                  <a:pt x="3105912" y="331927"/>
                  <a:pt x="3128403" y="276047"/>
                  <a:pt x="3173387" y="229666"/>
                </a:cubicBezTo>
                <a:cubicBezTo>
                  <a:pt x="3218370" y="183286"/>
                  <a:pt x="3273273" y="160096"/>
                  <a:pt x="3338093" y="160096"/>
                </a:cubicBezTo>
                <a:close/>
                <a:moveTo>
                  <a:pt x="1713204" y="160096"/>
                </a:moveTo>
                <a:cubicBezTo>
                  <a:pt x="1746733" y="160096"/>
                  <a:pt x="1776908" y="169176"/>
                  <a:pt x="1803730" y="187337"/>
                </a:cubicBezTo>
                <a:cubicBezTo>
                  <a:pt x="1830552" y="205498"/>
                  <a:pt x="1849552" y="229247"/>
                  <a:pt x="1860728" y="258584"/>
                </a:cubicBezTo>
                <a:cubicBezTo>
                  <a:pt x="1871904" y="287922"/>
                  <a:pt x="1877492" y="331089"/>
                  <a:pt x="1877492" y="388087"/>
                </a:cubicBezTo>
                <a:lnTo>
                  <a:pt x="1877492" y="616915"/>
                </a:lnTo>
                <a:lnTo>
                  <a:pt x="1820494" y="616915"/>
                </a:lnTo>
                <a:lnTo>
                  <a:pt x="1820494" y="404851"/>
                </a:lnTo>
                <a:cubicBezTo>
                  <a:pt x="1820494" y="352882"/>
                  <a:pt x="1818119" y="317678"/>
                  <a:pt x="1813370" y="299237"/>
                </a:cubicBezTo>
                <a:cubicBezTo>
                  <a:pt x="1808620" y="280797"/>
                  <a:pt x="1801355" y="265150"/>
                  <a:pt x="1791576" y="252298"/>
                </a:cubicBezTo>
                <a:cubicBezTo>
                  <a:pt x="1781797" y="239445"/>
                  <a:pt x="1769364" y="229666"/>
                  <a:pt x="1754276" y="222961"/>
                </a:cubicBezTo>
                <a:cubicBezTo>
                  <a:pt x="1739189" y="216255"/>
                  <a:pt x="1721587" y="212902"/>
                  <a:pt x="1701470" y="212902"/>
                </a:cubicBezTo>
                <a:cubicBezTo>
                  <a:pt x="1678559" y="212902"/>
                  <a:pt x="1656766" y="218211"/>
                  <a:pt x="1636090" y="228828"/>
                </a:cubicBezTo>
                <a:cubicBezTo>
                  <a:pt x="1615414" y="239445"/>
                  <a:pt x="1597812" y="254254"/>
                  <a:pt x="1583283" y="273253"/>
                </a:cubicBezTo>
                <a:cubicBezTo>
                  <a:pt x="1568755" y="292252"/>
                  <a:pt x="1558976" y="311810"/>
                  <a:pt x="1553947" y="331927"/>
                </a:cubicBezTo>
                <a:cubicBezTo>
                  <a:pt x="1548917" y="352044"/>
                  <a:pt x="1546403" y="392557"/>
                  <a:pt x="1546403" y="453466"/>
                </a:cubicBezTo>
                <a:lnTo>
                  <a:pt x="1546403" y="616915"/>
                </a:lnTo>
                <a:lnTo>
                  <a:pt x="1488567" y="616915"/>
                </a:lnTo>
                <a:lnTo>
                  <a:pt x="1488567" y="171831"/>
                </a:lnTo>
                <a:lnTo>
                  <a:pt x="1546403" y="171831"/>
                </a:lnTo>
                <a:lnTo>
                  <a:pt x="1546403" y="251460"/>
                </a:lnTo>
                <a:cubicBezTo>
                  <a:pt x="1592224" y="190550"/>
                  <a:pt x="1647825" y="160096"/>
                  <a:pt x="1713204" y="160096"/>
                </a:cubicBezTo>
                <a:close/>
                <a:moveTo>
                  <a:pt x="1127455" y="160096"/>
                </a:moveTo>
                <a:cubicBezTo>
                  <a:pt x="1200099" y="160096"/>
                  <a:pt x="1259052" y="191109"/>
                  <a:pt x="1304315" y="253136"/>
                </a:cubicBezTo>
                <a:lnTo>
                  <a:pt x="1304315" y="171831"/>
                </a:lnTo>
                <a:lnTo>
                  <a:pt x="1360474" y="171831"/>
                </a:lnTo>
                <a:lnTo>
                  <a:pt x="1360474" y="616915"/>
                </a:lnTo>
                <a:lnTo>
                  <a:pt x="1304315" y="616915"/>
                </a:lnTo>
                <a:lnTo>
                  <a:pt x="1304315" y="540639"/>
                </a:lnTo>
                <a:cubicBezTo>
                  <a:pt x="1253464" y="601548"/>
                  <a:pt x="1193952" y="632003"/>
                  <a:pt x="1125778" y="632003"/>
                </a:cubicBezTo>
                <a:cubicBezTo>
                  <a:pt x="1063193" y="632003"/>
                  <a:pt x="1009408" y="608673"/>
                  <a:pt x="964425" y="562013"/>
                </a:cubicBezTo>
                <a:cubicBezTo>
                  <a:pt x="919442" y="515353"/>
                  <a:pt x="896950" y="459613"/>
                  <a:pt x="896950" y="394792"/>
                </a:cubicBezTo>
                <a:cubicBezTo>
                  <a:pt x="896950" y="330530"/>
                  <a:pt x="919581" y="275349"/>
                  <a:pt x="964844" y="229247"/>
                </a:cubicBezTo>
                <a:cubicBezTo>
                  <a:pt x="1010107" y="183146"/>
                  <a:pt x="1064310" y="160096"/>
                  <a:pt x="1127455" y="160096"/>
                </a:cubicBezTo>
                <a:close/>
                <a:moveTo>
                  <a:pt x="2593848" y="15087"/>
                </a:moveTo>
                <a:lnTo>
                  <a:pt x="2663418" y="15087"/>
                </a:lnTo>
                <a:lnTo>
                  <a:pt x="2816809" y="263194"/>
                </a:lnTo>
                <a:lnTo>
                  <a:pt x="2968523" y="15087"/>
                </a:lnTo>
                <a:lnTo>
                  <a:pt x="3038094" y="15087"/>
                </a:lnTo>
                <a:lnTo>
                  <a:pt x="2846984" y="329413"/>
                </a:lnTo>
                <a:lnTo>
                  <a:pt x="2846984" y="616915"/>
                </a:lnTo>
                <a:lnTo>
                  <a:pt x="2788310" y="616915"/>
                </a:lnTo>
                <a:lnTo>
                  <a:pt x="2788310" y="329413"/>
                </a:lnTo>
                <a:close/>
                <a:moveTo>
                  <a:pt x="0" y="15087"/>
                </a:moveTo>
                <a:lnTo>
                  <a:pt x="330250" y="15087"/>
                </a:lnTo>
                <a:lnTo>
                  <a:pt x="330250" y="73761"/>
                </a:lnTo>
                <a:lnTo>
                  <a:pt x="196138" y="73761"/>
                </a:lnTo>
                <a:lnTo>
                  <a:pt x="196138" y="616915"/>
                </a:lnTo>
                <a:lnTo>
                  <a:pt x="134950" y="616915"/>
                </a:lnTo>
                <a:lnTo>
                  <a:pt x="134950" y="73761"/>
                </a:lnTo>
                <a:lnTo>
                  <a:pt x="0" y="73761"/>
                </a:lnTo>
                <a:close/>
                <a:moveTo>
                  <a:pt x="1994535" y="0"/>
                </a:moveTo>
                <a:lnTo>
                  <a:pt x="2052371" y="0"/>
                </a:lnTo>
                <a:lnTo>
                  <a:pt x="2052371" y="351206"/>
                </a:lnTo>
                <a:lnTo>
                  <a:pt x="2257730" y="171831"/>
                </a:lnTo>
                <a:lnTo>
                  <a:pt x="2342388" y="171831"/>
                </a:lnTo>
                <a:lnTo>
                  <a:pt x="2097633" y="383896"/>
                </a:lnTo>
                <a:lnTo>
                  <a:pt x="2356637" y="616915"/>
                </a:lnTo>
                <a:lnTo>
                  <a:pt x="2275332" y="616915"/>
                </a:lnTo>
                <a:lnTo>
                  <a:pt x="2052371" y="416585"/>
                </a:lnTo>
                <a:lnTo>
                  <a:pt x="2052371" y="616915"/>
                </a:lnTo>
                <a:lnTo>
                  <a:pt x="1994535" y="616915"/>
                </a:lnTo>
                <a:close/>
                <a:moveTo>
                  <a:pt x="402717" y="0"/>
                </a:moveTo>
                <a:lnTo>
                  <a:pt x="460552" y="0"/>
                </a:lnTo>
                <a:lnTo>
                  <a:pt x="460552" y="251460"/>
                </a:lnTo>
                <a:cubicBezTo>
                  <a:pt x="506374" y="190550"/>
                  <a:pt x="561975" y="160096"/>
                  <a:pt x="627354" y="160096"/>
                </a:cubicBezTo>
                <a:cubicBezTo>
                  <a:pt x="660882" y="160096"/>
                  <a:pt x="691057" y="169176"/>
                  <a:pt x="717880" y="187337"/>
                </a:cubicBezTo>
                <a:cubicBezTo>
                  <a:pt x="744702" y="205498"/>
                  <a:pt x="763701" y="229247"/>
                  <a:pt x="774877" y="258584"/>
                </a:cubicBezTo>
                <a:cubicBezTo>
                  <a:pt x="786053" y="287922"/>
                  <a:pt x="791641" y="331089"/>
                  <a:pt x="791641" y="388087"/>
                </a:cubicBezTo>
                <a:lnTo>
                  <a:pt x="791641" y="616915"/>
                </a:lnTo>
                <a:lnTo>
                  <a:pt x="733806" y="616915"/>
                </a:lnTo>
                <a:lnTo>
                  <a:pt x="733806" y="404851"/>
                </a:lnTo>
                <a:cubicBezTo>
                  <a:pt x="733806" y="359029"/>
                  <a:pt x="732409" y="327457"/>
                  <a:pt x="729614" y="310134"/>
                </a:cubicBezTo>
                <a:cubicBezTo>
                  <a:pt x="726821" y="292811"/>
                  <a:pt x="720674" y="276327"/>
                  <a:pt x="711174" y="260680"/>
                </a:cubicBezTo>
                <a:cubicBezTo>
                  <a:pt x="701675" y="245033"/>
                  <a:pt x="688962" y="233159"/>
                  <a:pt x="673036" y="225056"/>
                </a:cubicBezTo>
                <a:cubicBezTo>
                  <a:pt x="657110" y="216954"/>
                  <a:pt x="637971" y="212902"/>
                  <a:pt x="615619" y="212902"/>
                </a:cubicBezTo>
                <a:cubicBezTo>
                  <a:pt x="592709" y="212902"/>
                  <a:pt x="570915" y="218211"/>
                  <a:pt x="550240" y="228828"/>
                </a:cubicBezTo>
                <a:cubicBezTo>
                  <a:pt x="529564" y="239445"/>
                  <a:pt x="511962" y="254254"/>
                  <a:pt x="497433" y="273253"/>
                </a:cubicBezTo>
                <a:cubicBezTo>
                  <a:pt x="482904" y="292252"/>
                  <a:pt x="473125" y="311810"/>
                  <a:pt x="468096" y="331927"/>
                </a:cubicBezTo>
                <a:cubicBezTo>
                  <a:pt x="463067" y="352044"/>
                  <a:pt x="460552" y="392557"/>
                  <a:pt x="460552" y="453466"/>
                </a:cubicBezTo>
                <a:lnTo>
                  <a:pt x="460552" y="616915"/>
                </a:lnTo>
                <a:lnTo>
                  <a:pt x="402717" y="6169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5137.790551181102,&quot;width&quot;:12420}"/>
</p:tagLst>
</file>

<file path=ppt/theme/theme1.xml><?xml version="1.0" encoding="utf-8"?>
<a:theme xmlns:a="http://schemas.openxmlformats.org/drawingml/2006/main" name="1_微软雅黑">
  <a:themeElements>
    <a:clrScheme name="1_微软雅黑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63E55"/>
      </a:accent1>
      <a:accent2>
        <a:srgbClr val="34457A"/>
      </a:accent2>
      <a:accent3>
        <a:srgbClr val="FFFFFF"/>
      </a:accent3>
      <a:accent4>
        <a:srgbClr val="000000"/>
      </a:accent4>
      <a:accent5>
        <a:srgbClr val="DFAFB4"/>
      </a:accent5>
      <a:accent6>
        <a:srgbClr val="2E3E6E"/>
      </a:accent6>
      <a:hlink>
        <a:srgbClr val="0563C1"/>
      </a:hlink>
      <a:folHlink>
        <a:srgbClr val="954F72"/>
      </a:folHlink>
    </a:clrScheme>
    <a:fontScheme name="npbhy5jo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anose="020B0502040204020203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anose="020B0502040204020203" pitchFamily="2" charset="-122"/>
          </a:defRPr>
        </a:defPPr>
      </a:lstStyle>
    </a:lnDef>
  </a:objectDefaults>
  <a:extraClrSchemeLst>
    <a:extraClrScheme>
      <a:clrScheme name="1_微软雅黑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C63E55"/>
        </a:accent1>
        <a:accent2>
          <a:srgbClr val="34457A"/>
        </a:accent2>
        <a:accent3>
          <a:srgbClr val="FFFFFF"/>
        </a:accent3>
        <a:accent4>
          <a:srgbClr val="000000"/>
        </a:accent4>
        <a:accent5>
          <a:srgbClr val="DFAFB4"/>
        </a:accent5>
        <a:accent6>
          <a:srgbClr val="2E3E6E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1166</Words>
  <Application>WPS 演示</Application>
  <PresentationFormat>自定义</PresentationFormat>
  <Paragraphs>98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微软雅黑 Light</vt:lpstr>
      <vt:lpstr>微软雅黑</vt:lpstr>
      <vt:lpstr>Lato</vt:lpstr>
      <vt:lpstr>Lato Light</vt:lpstr>
      <vt:lpstr>Calibri Light</vt:lpstr>
      <vt:lpstr>Simply City Light</vt:lpstr>
      <vt:lpstr>Yu Gothic UI Light</vt:lpstr>
      <vt:lpstr>SimSun-ExtB</vt:lpstr>
      <vt:lpstr>Helvetica-Roman-SemiB</vt:lpstr>
      <vt:lpstr>Segoe Print</vt:lpstr>
      <vt:lpstr>Arial Unicode MS</vt:lpstr>
      <vt:lpstr>1_微软雅黑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WPS_1606954391</cp:lastModifiedBy>
  <cp:revision>99</cp:revision>
  <dcterms:created xsi:type="dcterms:W3CDTF">2015-06-22T07:54:00Z</dcterms:created>
  <dcterms:modified xsi:type="dcterms:W3CDTF">2021-11-24T13:56:56Z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2052-11.1.0.11045</vt:lpwstr>
  </property>
  <property fmtid="{D5CDD505-2E9C-101B-9397-08002B2CF9AE}" pid="4" name="KSOTemplateUUID">
    <vt:lpwstr>v1.0_mb_Dl9tbsSNIww28Ji2zkI6cw==</vt:lpwstr>
  </property>
  <property fmtid="{D5CDD505-2E9C-101B-9397-08002B2CF9AE}" pid="5" name="ICV">
    <vt:lpwstr>3AF228CF526143CABE3331A2266A5A84</vt:lpwstr>
  </property>
</Properties>
</file>