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Lst>
  <p:notesMasterIdLst>
    <p:notesMasterId r:id="rId21"/>
  </p:notesMasterIdLst>
  <p:sldIdLst>
    <p:sldId id="7602" r:id="rId3"/>
    <p:sldId id="7603" r:id="rId4"/>
    <p:sldId id="7620" r:id="rId5"/>
    <p:sldId id="7567" r:id="rId6"/>
    <p:sldId id="7617" r:id="rId7"/>
    <p:sldId id="7568" r:id="rId8"/>
    <p:sldId id="7590" r:id="rId9"/>
    <p:sldId id="7625" r:id="rId10"/>
    <p:sldId id="7569" r:id="rId11"/>
    <p:sldId id="7579" r:id="rId12"/>
    <p:sldId id="7588" r:id="rId13"/>
    <p:sldId id="7626" r:id="rId14"/>
    <p:sldId id="7597" r:id="rId15"/>
    <p:sldId id="7594" r:id="rId16"/>
    <p:sldId id="7583" r:id="rId17"/>
    <p:sldId id="7627" r:id="rId18"/>
    <p:sldId id="7576" r:id="rId19"/>
    <p:sldId id="7629" r:id="rId20"/>
  </p:sldIdLst>
  <p:sldSz cx="12188825"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0">
          <p15:clr>
            <a:srgbClr val="A4A3A4"/>
          </p15:clr>
        </p15:guide>
        <p15:guide id="2" pos="38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9C5B8"/>
    <a:srgbClr val="C3E2D2"/>
    <a:srgbClr val="FFF6EF"/>
    <a:srgbClr val="E6E6E6"/>
    <a:srgbClr val="EFDBDA"/>
    <a:srgbClr val="C7827B"/>
    <a:srgbClr val="E8C4BA"/>
    <a:srgbClr val="FA9394"/>
    <a:srgbClr val="FE60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19" autoAdjust="0"/>
    <p:restoredTop sz="96314" autoAdjust="0"/>
  </p:normalViewPr>
  <p:slideViewPr>
    <p:cSldViewPr snapToGrid="0">
      <p:cViewPr varScale="1">
        <p:scale>
          <a:sx n="68" d="100"/>
          <a:sy n="68" d="100"/>
        </p:scale>
        <p:origin x="51" y="777"/>
      </p:cViewPr>
      <p:guideLst>
        <p:guide orient="horz" pos="2120"/>
        <p:guide pos="3849"/>
      </p:guideLst>
    </p:cSldViewPr>
  </p:slideViewPr>
  <p:notesTextViewPr>
    <p:cViewPr>
      <p:scale>
        <a:sx n="1" d="1"/>
        <a:sy n="1" d="1"/>
      </p:scale>
      <p:origin x="0" y="0"/>
    </p:cViewPr>
  </p:notesTextViewPr>
  <p:sorterViewPr>
    <p:cViewPr>
      <p:scale>
        <a:sx n="100" d="100"/>
        <a:sy n="100" d="100"/>
      </p:scale>
      <p:origin x="0" y="-3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B8C3C3-31A8-453D-A20D-411C6C37285D}" type="datetimeFigureOut">
              <a:rPr lang="zh-CN" altLang="en-US" smtClean="0"/>
              <a:t>2021/11/25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998766-6A9C-4F2F-8D78-A8B7F422C2B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98766-6A9C-4F2F-8D78-A8B7F422C2B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98766-6A9C-4F2F-8D78-A8B7F422C2B3}"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59000">
        <p:comb/>
      </p:transition>
    </mc:Choice>
    <mc:Fallback xmlns="">
      <p:transition spd="slow">
        <p:comb/>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6898" y="274639"/>
            <a:ext cx="2742486"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441" y="274639"/>
            <a:ext cx="802431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441" y="6356351"/>
            <a:ext cx="2844059" cy="365125"/>
          </a:xfrm>
          <a:prstGeom prst="rect">
            <a:avLst/>
          </a:prstGeom>
        </p:spPr>
        <p:txBody>
          <a:bodyPr/>
          <a:lstStyle/>
          <a:p>
            <a:fld id="{2E3AAC11-D570-4EA9-AFC0-30FB72BA45EB}" type="datetimeFigureOut">
              <a:rPr lang="zh-CN" altLang="en-US" smtClean="0">
                <a:solidFill>
                  <a:prstClr val="black"/>
                </a:solidFill>
              </a:rPr>
              <a:t>2021/11/25</a:t>
            </a:fld>
            <a:endParaRPr lang="zh-CN" altLang="en-US">
              <a:solidFill>
                <a:prstClr val="black"/>
              </a:solidFill>
            </a:endParaRPr>
          </a:p>
        </p:txBody>
      </p:sp>
      <p:sp>
        <p:nvSpPr>
          <p:cNvPr id="5" name="页脚占位符 4"/>
          <p:cNvSpPr>
            <a:spLocks noGrp="1"/>
          </p:cNvSpPr>
          <p:nvPr>
            <p:ph type="ftr" sz="quarter" idx="11"/>
          </p:nvPr>
        </p:nvSpPr>
        <p:spPr>
          <a:xfrm>
            <a:off x="4164515" y="6356351"/>
            <a:ext cx="3859795"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5325" y="6356351"/>
            <a:ext cx="2844059"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spd="slow" p14:dur="59000">
        <p:comb/>
      </p:transition>
    </mc:Choice>
    <mc:Fallback xmlns="">
      <p:transition spd="slow">
        <p:comb/>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59000">
        <p:comb/>
      </p:transition>
    </mc:Choice>
    <mc:Fallback xmlns="">
      <p:transition spd="slow">
        <p:comb/>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17" name="矩形 16"/>
          <p:cNvSpPr/>
          <p:nvPr userDrawn="1"/>
        </p:nvSpPr>
        <p:spPr>
          <a:xfrm>
            <a:off x="291548" y="278296"/>
            <a:ext cx="11582400" cy="63610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59000">
        <p:comb/>
      </p:transition>
    </mc:Choice>
    <mc:Fallback xmlns="">
      <p:transition spd="slow">
        <p:comb/>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69625"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59000">
        <p:comb/>
      </p:transition>
    </mc:Choice>
    <mc:Fallback xmlns="">
      <p:transition spd="slow">
        <p:comb/>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69625"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59000">
        <p:comb/>
      </p:transition>
    </mc:Choice>
    <mc:Fallback xmlns="">
      <p:transition spd="slow">
        <p:comb/>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69625"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59000">
        <p:comb/>
      </p:transition>
    </mc:Choice>
    <mc:Fallback xmlns="">
      <p:transition spd="slow">
        <p:comb/>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69625" cy="1143000"/>
          </a:xfrm>
          <a:prstGeom prst="rect">
            <a:avLst/>
          </a:prstGeom>
        </p:spPr>
        <p:txBody>
          <a:bodyPr/>
          <a:lstStyle/>
          <a:p>
            <a:r>
              <a:rPr lang="zh-CN" altLang="en-US"/>
              <a:t>单击此处编辑母版标题样式</a:t>
            </a:r>
          </a:p>
        </p:txBody>
      </p:sp>
      <p:sp>
        <p:nvSpPr>
          <p:cNvPr id="4" name="TextBox 3"/>
          <p:cNvSpPr txBox="1"/>
          <p:nvPr userDrawn="1"/>
        </p:nvSpPr>
        <p:spPr>
          <a:xfrm>
            <a:off x="1167872" y="6492033"/>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cSld>
  <p:clrMapOvr>
    <a:masterClrMapping/>
  </p:clrMapOvr>
  <mc:AlternateContent xmlns:mc="http://schemas.openxmlformats.org/markup-compatibility/2006" xmlns:p14="http://schemas.microsoft.com/office/powerpoint/2010/main">
    <mc:Choice Requires="p14">
      <p:transition spd="slow" p14:dur="59000">
        <p:comb/>
      </p:transition>
    </mc:Choice>
    <mc:Fallback xmlns="">
      <p:transition spd="slow">
        <p:comb/>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69625"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59000">
        <p:comb/>
      </p:transition>
    </mc:Choice>
    <mc:Fallback xmlns="">
      <p:transition spd="slow">
        <p:comb/>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69625"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59000">
        <p:comb/>
      </p:transition>
    </mc:Choice>
    <mc:Fallback xmlns="">
      <p:transition spd="slow">
        <p:comb/>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441" y="274638"/>
            <a:ext cx="10969943"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441" y="1600201"/>
            <a:ext cx="10969943"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441" y="6356351"/>
            <a:ext cx="2844059" cy="365125"/>
          </a:xfrm>
          <a:prstGeom prst="rect">
            <a:avLst/>
          </a:prstGeom>
        </p:spPr>
        <p:txBody>
          <a:bodyPr/>
          <a:lstStyle/>
          <a:p>
            <a:fld id="{2E3AAC11-D570-4EA9-AFC0-30FB72BA45EB}" type="datetimeFigureOut">
              <a:rPr lang="zh-CN" altLang="en-US" smtClean="0">
                <a:solidFill>
                  <a:prstClr val="black"/>
                </a:solidFill>
              </a:rPr>
              <a:t>2021/11/25</a:t>
            </a:fld>
            <a:endParaRPr lang="zh-CN" altLang="en-US">
              <a:solidFill>
                <a:prstClr val="black"/>
              </a:solidFill>
            </a:endParaRPr>
          </a:p>
        </p:txBody>
      </p:sp>
      <p:sp>
        <p:nvSpPr>
          <p:cNvPr id="5" name="页脚占位符 4"/>
          <p:cNvSpPr>
            <a:spLocks noGrp="1"/>
          </p:cNvSpPr>
          <p:nvPr>
            <p:ph type="ftr" sz="quarter" idx="11"/>
          </p:nvPr>
        </p:nvSpPr>
        <p:spPr>
          <a:xfrm>
            <a:off x="4164515" y="6356351"/>
            <a:ext cx="3859795"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5325" y="6356351"/>
            <a:ext cx="2844059"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spd="slow" p14:dur="59000">
        <p:comb/>
      </p:transition>
    </mc:Choice>
    <mc:Fallback xmlns="">
      <p:transition spd="slow">
        <p:comb/>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spd="slow" p14:dur="59000">
        <p:comb/>
      </p:transition>
    </mc:Choice>
    <mc:Fallback xmlns="">
      <p:transition spd="slow">
        <p:comb/>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mc:AlternateContent xmlns:mc="http://schemas.openxmlformats.org/markup-compatibility/2006" xmlns:p14="http://schemas.microsoft.com/office/powerpoint/2010/main">
    <mc:Choice Requires="p14">
      <p:transition spd="slow" p14:dur="59000">
        <p:comb/>
      </p:transition>
    </mc:Choice>
    <mc:Fallback xmlns="">
      <p:transition spd="slow">
        <p:comb/>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notesSlide" Target="../notesSlides/notesSlide14.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Layout" Target="../slideLayouts/slideLayout2.xml"/><Relationship Id="rId5" Type="http://schemas.openxmlformats.org/officeDocument/2006/relationships/tags" Target="../tags/tag13.xml"/><Relationship Id="rId4" Type="http://schemas.openxmlformats.org/officeDocument/2006/relationships/tags" Target="../tags/tag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notesSlide" Target="../notesSlides/notesSlide17.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8.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3.jpe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2.png"/><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82" name="文本框 81"/>
          <p:cNvSpPr txBox="1"/>
          <p:nvPr/>
        </p:nvSpPr>
        <p:spPr>
          <a:xfrm>
            <a:off x="2430050" y="2895869"/>
            <a:ext cx="7741085" cy="1014730"/>
          </a:xfrm>
          <a:prstGeom prst="rect">
            <a:avLst/>
          </a:prstGeom>
          <a:noFill/>
        </p:spPr>
        <p:txBody>
          <a:bodyPr wrap="square">
            <a:spAutoFit/>
          </a:bodyPr>
          <a:lstStyle/>
          <a:p>
            <a:pPr algn="dist" defTabSz="913765">
              <a:defRPr/>
            </a:pPr>
            <a:r>
              <a:rPr lang="zh-CN" altLang="en-US" sz="6000" spc="267" dirty="0">
                <a:solidFill>
                  <a:srgbClr val="C3E2D2"/>
                </a:solidFill>
                <a:latin typeface="方正正黑简体" panose="02000000000000000000" pitchFamily="2" charset="-122"/>
                <a:ea typeface="方正正黑简体" panose="02000000000000000000" pitchFamily="2" charset="-122"/>
                <a:cs typeface="+mn-ea"/>
                <a:sym typeface="+mn-lt"/>
              </a:rPr>
              <a:t>暖心宝宝</a:t>
            </a:r>
            <a:r>
              <a:rPr lang="zh-CN" altLang="en-US" sz="6000" spc="267" dirty="0">
                <a:solidFill>
                  <a:srgbClr val="F9C5B8"/>
                </a:solidFill>
                <a:latin typeface="方正正黑简体" panose="02000000000000000000" pitchFamily="2" charset="-122"/>
                <a:ea typeface="方正正黑简体" panose="02000000000000000000" pitchFamily="2" charset="-122"/>
                <a:cs typeface="+mn-ea"/>
                <a:sym typeface="+mn-lt"/>
              </a:rPr>
              <a:t>售卖机</a:t>
            </a:r>
          </a:p>
        </p:txBody>
      </p:sp>
      <p:sp>
        <p:nvSpPr>
          <p:cNvPr id="85" name="文本框 84"/>
          <p:cNvSpPr txBox="1"/>
          <p:nvPr/>
        </p:nvSpPr>
        <p:spPr>
          <a:xfrm>
            <a:off x="4231927" y="2251102"/>
            <a:ext cx="3947570" cy="583565"/>
          </a:xfrm>
          <a:prstGeom prst="rect">
            <a:avLst/>
          </a:prstGeom>
          <a:noFill/>
        </p:spPr>
        <p:txBody>
          <a:bodyPr wrap="square">
            <a:spAutoFit/>
          </a:bodyPr>
          <a:lstStyle/>
          <a:p>
            <a:pPr algn="dist" defTabSz="913765">
              <a:defRPr/>
            </a:pPr>
            <a:r>
              <a:rPr lang="en-US" altLang="zh-CN" sz="3200" spc="267" dirty="0">
                <a:solidFill>
                  <a:schemeClr val="tx1">
                    <a:lumMod val="65000"/>
                    <a:lumOff val="35000"/>
                  </a:schemeClr>
                </a:solidFill>
                <a:cs typeface="+mn-ea"/>
                <a:sym typeface="+mn-lt"/>
              </a:rPr>
              <a:t>WARM BABY</a:t>
            </a:r>
            <a:endParaRPr lang="zh-CN" altLang="en-US" sz="3200" spc="267" dirty="0">
              <a:solidFill>
                <a:schemeClr val="tx1">
                  <a:lumMod val="65000"/>
                  <a:lumOff val="35000"/>
                </a:schemeClr>
              </a:solidFill>
              <a:cs typeface="+mn-ea"/>
              <a:sym typeface="+mn-lt"/>
            </a:endParaRPr>
          </a:p>
        </p:txBody>
      </p:sp>
      <p:sp>
        <p:nvSpPr>
          <p:cNvPr id="104" name="文本框 103"/>
          <p:cNvSpPr txBox="1"/>
          <p:nvPr/>
        </p:nvSpPr>
        <p:spPr>
          <a:xfrm>
            <a:off x="5459730" y="4052570"/>
            <a:ext cx="1681480" cy="368300"/>
          </a:xfrm>
          <a:prstGeom prst="rect">
            <a:avLst/>
          </a:prstGeom>
          <a:noFill/>
        </p:spPr>
        <p:txBody>
          <a:bodyPr wrap="square">
            <a:spAutoFit/>
          </a:bodyPr>
          <a:lstStyle/>
          <a:p>
            <a:pPr algn="dist" defTabSz="913765">
              <a:defRPr/>
            </a:pPr>
            <a:r>
              <a:rPr lang="zh-CN" altLang="en-US" dirty="0">
                <a:solidFill>
                  <a:schemeClr val="tx1">
                    <a:lumMod val="75000"/>
                    <a:lumOff val="25000"/>
                  </a:schemeClr>
                </a:solidFill>
                <a:cs typeface="+mn-ea"/>
                <a:sym typeface="+mn-lt"/>
              </a:rPr>
              <a:t>答辩</a:t>
            </a:r>
            <a:r>
              <a:rPr lang="en-US" altLang="zh-CN" dirty="0">
                <a:solidFill>
                  <a:schemeClr val="tx1">
                    <a:lumMod val="75000"/>
                    <a:lumOff val="25000"/>
                  </a:schemeClr>
                </a:solidFill>
                <a:cs typeface="+mn-ea"/>
                <a:sym typeface="+mn-lt"/>
              </a:rPr>
              <a:t>ppt</a:t>
            </a:r>
          </a:p>
        </p:txBody>
      </p:sp>
      <p:grpSp>
        <p:nvGrpSpPr>
          <p:cNvPr id="105" name="组合 104"/>
          <p:cNvGrpSpPr/>
          <p:nvPr/>
        </p:nvGrpSpPr>
        <p:grpSpPr>
          <a:xfrm>
            <a:off x="6583824" y="4697842"/>
            <a:ext cx="266489" cy="266489"/>
            <a:chOff x="9352883" y="5335471"/>
            <a:chExt cx="456228" cy="456228"/>
          </a:xfrm>
          <a:effectLst/>
        </p:grpSpPr>
        <p:sp>
          <p:nvSpPr>
            <p:cNvPr id="106" name="矩形: 圆角 3"/>
            <p:cNvSpPr/>
            <p:nvPr/>
          </p:nvSpPr>
          <p:spPr>
            <a:xfrm>
              <a:off x="9352883" y="5335471"/>
              <a:ext cx="456228" cy="456228"/>
            </a:xfrm>
            <a:prstGeom prst="roundRect">
              <a:avLst/>
            </a:prstGeom>
            <a:solidFill>
              <a:srgbClr val="C3E2D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cs typeface="+mn-ea"/>
                <a:sym typeface="+mn-lt"/>
              </a:endParaRPr>
            </a:p>
          </p:txBody>
        </p:sp>
        <p:sp>
          <p:nvSpPr>
            <p:cNvPr id="107" name="椭圆 4"/>
            <p:cNvSpPr/>
            <p:nvPr/>
          </p:nvSpPr>
          <p:spPr>
            <a:xfrm>
              <a:off x="9457674" y="5440262"/>
              <a:ext cx="246647" cy="246646"/>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16" tIns="45708" rIns="91416" bIns="45708"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cs typeface="+mn-ea"/>
                <a:sym typeface="+mn-lt"/>
              </a:endParaRPr>
            </a:p>
          </p:txBody>
        </p:sp>
      </p:grpSp>
      <p:grpSp>
        <p:nvGrpSpPr>
          <p:cNvPr id="117" name="组合 116"/>
          <p:cNvGrpSpPr/>
          <p:nvPr/>
        </p:nvGrpSpPr>
        <p:grpSpPr>
          <a:xfrm>
            <a:off x="4405984" y="4690697"/>
            <a:ext cx="280777" cy="280777"/>
            <a:chOff x="8812252" y="5335471"/>
            <a:chExt cx="456228" cy="456228"/>
          </a:xfrm>
          <a:effectLst/>
        </p:grpSpPr>
        <p:sp>
          <p:nvSpPr>
            <p:cNvPr id="118" name="矩形: 圆角 28"/>
            <p:cNvSpPr/>
            <p:nvPr/>
          </p:nvSpPr>
          <p:spPr>
            <a:xfrm>
              <a:off x="8812252" y="5335471"/>
              <a:ext cx="456228" cy="456228"/>
            </a:xfrm>
            <a:prstGeom prst="roundRect">
              <a:avLst/>
            </a:prstGeom>
            <a:solidFill>
              <a:srgbClr val="F9C5B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16" tIns="45708" rIns="91416" bIns="45708"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dirty="0">
                <a:solidFill>
                  <a:srgbClr val="9FCEF9"/>
                </a:solidFill>
                <a:cs typeface="+mn-ea"/>
                <a:sym typeface="+mn-lt"/>
              </a:endParaRPr>
            </a:p>
          </p:txBody>
        </p:sp>
        <p:sp>
          <p:nvSpPr>
            <p:cNvPr id="119" name="椭圆 17"/>
            <p:cNvSpPr/>
            <p:nvPr/>
          </p:nvSpPr>
          <p:spPr>
            <a:xfrm>
              <a:off x="8925148" y="5440262"/>
              <a:ext cx="230435" cy="246647"/>
            </a:xfrm>
            <a:custGeom>
              <a:avLst/>
              <a:gdLst>
                <a:gd name="connsiteX0" fmla="*/ 270013 w 315913"/>
                <a:gd name="connsiteY0" fmla="*/ 244475 h 338138"/>
                <a:gd name="connsiteX1" fmla="*/ 315913 w 315913"/>
                <a:gd name="connsiteY1" fmla="*/ 290647 h 338138"/>
                <a:gd name="connsiteX2" fmla="*/ 315913 w 315913"/>
                <a:gd name="connsiteY2" fmla="*/ 331542 h 338138"/>
                <a:gd name="connsiteX3" fmla="*/ 313290 w 315913"/>
                <a:gd name="connsiteY3" fmla="*/ 335500 h 338138"/>
                <a:gd name="connsiteX4" fmla="*/ 309356 w 315913"/>
                <a:gd name="connsiteY4" fmla="*/ 338138 h 338138"/>
                <a:gd name="connsiteX5" fmla="*/ 231982 w 315913"/>
                <a:gd name="connsiteY5" fmla="*/ 338138 h 338138"/>
                <a:gd name="connsiteX6" fmla="*/ 225425 w 315913"/>
                <a:gd name="connsiteY6" fmla="*/ 331542 h 338138"/>
                <a:gd name="connsiteX7" fmla="*/ 225425 w 315913"/>
                <a:gd name="connsiteY7" fmla="*/ 290647 h 338138"/>
                <a:gd name="connsiteX8" fmla="*/ 270013 w 315913"/>
                <a:gd name="connsiteY8" fmla="*/ 244475 h 338138"/>
                <a:gd name="connsiteX9" fmla="*/ 157956 w 315913"/>
                <a:gd name="connsiteY9" fmla="*/ 244475 h 338138"/>
                <a:gd name="connsiteX10" fmla="*/ 203200 w 315913"/>
                <a:gd name="connsiteY10" fmla="*/ 290647 h 338138"/>
                <a:gd name="connsiteX11" fmla="*/ 203200 w 315913"/>
                <a:gd name="connsiteY11" fmla="*/ 331542 h 338138"/>
                <a:gd name="connsiteX12" fmla="*/ 201869 w 315913"/>
                <a:gd name="connsiteY12" fmla="*/ 335500 h 338138"/>
                <a:gd name="connsiteX13" fmla="*/ 196546 w 315913"/>
                <a:gd name="connsiteY13" fmla="*/ 338138 h 338138"/>
                <a:gd name="connsiteX14" fmla="*/ 119365 w 315913"/>
                <a:gd name="connsiteY14" fmla="*/ 338138 h 338138"/>
                <a:gd name="connsiteX15" fmla="*/ 112712 w 315913"/>
                <a:gd name="connsiteY15" fmla="*/ 331542 h 338138"/>
                <a:gd name="connsiteX16" fmla="*/ 112712 w 315913"/>
                <a:gd name="connsiteY16" fmla="*/ 290647 h 338138"/>
                <a:gd name="connsiteX17" fmla="*/ 157956 w 315913"/>
                <a:gd name="connsiteY17" fmla="*/ 244475 h 338138"/>
                <a:gd name="connsiteX18" fmla="*/ 45900 w 315913"/>
                <a:gd name="connsiteY18" fmla="*/ 244475 h 338138"/>
                <a:gd name="connsiteX19" fmla="*/ 90488 w 315913"/>
                <a:gd name="connsiteY19" fmla="*/ 290647 h 338138"/>
                <a:gd name="connsiteX20" fmla="*/ 90488 w 315913"/>
                <a:gd name="connsiteY20" fmla="*/ 331542 h 338138"/>
                <a:gd name="connsiteX21" fmla="*/ 89176 w 315913"/>
                <a:gd name="connsiteY21" fmla="*/ 335500 h 338138"/>
                <a:gd name="connsiteX22" fmla="*/ 83931 w 315913"/>
                <a:gd name="connsiteY22" fmla="*/ 338138 h 338138"/>
                <a:gd name="connsiteX23" fmla="*/ 6557 w 315913"/>
                <a:gd name="connsiteY23" fmla="*/ 338138 h 338138"/>
                <a:gd name="connsiteX24" fmla="*/ 0 w 315913"/>
                <a:gd name="connsiteY24" fmla="*/ 331542 h 338138"/>
                <a:gd name="connsiteX25" fmla="*/ 0 w 315913"/>
                <a:gd name="connsiteY25" fmla="*/ 290647 h 338138"/>
                <a:gd name="connsiteX26" fmla="*/ 45900 w 315913"/>
                <a:gd name="connsiteY26" fmla="*/ 244475 h 338138"/>
                <a:gd name="connsiteX27" fmla="*/ 271463 w 315913"/>
                <a:gd name="connsiteY27" fmla="*/ 180975 h 338138"/>
                <a:gd name="connsiteX28" fmla="*/ 301625 w 315913"/>
                <a:gd name="connsiteY28" fmla="*/ 211138 h 338138"/>
                <a:gd name="connsiteX29" fmla="*/ 271463 w 315913"/>
                <a:gd name="connsiteY29" fmla="*/ 241300 h 338138"/>
                <a:gd name="connsiteX30" fmla="*/ 241300 w 315913"/>
                <a:gd name="connsiteY30" fmla="*/ 211138 h 338138"/>
                <a:gd name="connsiteX31" fmla="*/ 271463 w 315913"/>
                <a:gd name="connsiteY31" fmla="*/ 180975 h 338138"/>
                <a:gd name="connsiteX32" fmla="*/ 159420 w 315913"/>
                <a:gd name="connsiteY32" fmla="*/ 180975 h 338138"/>
                <a:gd name="connsiteX33" fmla="*/ 188912 w 315913"/>
                <a:gd name="connsiteY33" fmla="*/ 211138 h 338138"/>
                <a:gd name="connsiteX34" fmla="*/ 159420 w 315913"/>
                <a:gd name="connsiteY34" fmla="*/ 241300 h 338138"/>
                <a:gd name="connsiteX35" fmla="*/ 128587 w 315913"/>
                <a:gd name="connsiteY35" fmla="*/ 211138 h 338138"/>
                <a:gd name="connsiteX36" fmla="*/ 159420 w 315913"/>
                <a:gd name="connsiteY36" fmla="*/ 180975 h 338138"/>
                <a:gd name="connsiteX37" fmla="*/ 46038 w 315913"/>
                <a:gd name="connsiteY37" fmla="*/ 180975 h 338138"/>
                <a:gd name="connsiteX38" fmla="*/ 76201 w 315913"/>
                <a:gd name="connsiteY38" fmla="*/ 211138 h 338138"/>
                <a:gd name="connsiteX39" fmla="*/ 46038 w 315913"/>
                <a:gd name="connsiteY39" fmla="*/ 241301 h 338138"/>
                <a:gd name="connsiteX40" fmla="*/ 15875 w 315913"/>
                <a:gd name="connsiteY40" fmla="*/ 211138 h 338138"/>
                <a:gd name="connsiteX41" fmla="*/ 46038 w 315913"/>
                <a:gd name="connsiteY41" fmla="*/ 180975 h 338138"/>
                <a:gd name="connsiteX42" fmla="*/ 270005 w 315913"/>
                <a:gd name="connsiteY42" fmla="*/ 77788 h 338138"/>
                <a:gd name="connsiteX43" fmla="*/ 238125 w 315913"/>
                <a:gd name="connsiteY43" fmla="*/ 109792 h 338138"/>
                <a:gd name="connsiteX44" fmla="*/ 238125 w 315913"/>
                <a:gd name="connsiteY44" fmla="*/ 144463 h 338138"/>
                <a:gd name="connsiteX45" fmla="*/ 303213 w 315913"/>
                <a:gd name="connsiteY45" fmla="*/ 144463 h 338138"/>
                <a:gd name="connsiteX46" fmla="*/ 303213 w 315913"/>
                <a:gd name="connsiteY46" fmla="*/ 109792 h 338138"/>
                <a:gd name="connsiteX47" fmla="*/ 270005 w 315913"/>
                <a:gd name="connsiteY47" fmla="*/ 77788 h 338138"/>
                <a:gd name="connsiteX48" fmla="*/ 270013 w 315913"/>
                <a:gd name="connsiteY48" fmla="*/ 65088 h 338138"/>
                <a:gd name="connsiteX49" fmla="*/ 315913 w 315913"/>
                <a:gd name="connsiteY49" fmla="*/ 109941 h 338138"/>
                <a:gd name="connsiteX50" fmla="*/ 315913 w 315913"/>
                <a:gd name="connsiteY50" fmla="*/ 150836 h 338138"/>
                <a:gd name="connsiteX51" fmla="*/ 313290 w 315913"/>
                <a:gd name="connsiteY51" fmla="*/ 156113 h 338138"/>
                <a:gd name="connsiteX52" fmla="*/ 309356 w 315913"/>
                <a:gd name="connsiteY52" fmla="*/ 158751 h 338138"/>
                <a:gd name="connsiteX53" fmla="*/ 231982 w 315913"/>
                <a:gd name="connsiteY53" fmla="*/ 158751 h 338138"/>
                <a:gd name="connsiteX54" fmla="*/ 225425 w 315913"/>
                <a:gd name="connsiteY54" fmla="*/ 150836 h 338138"/>
                <a:gd name="connsiteX55" fmla="*/ 225425 w 315913"/>
                <a:gd name="connsiteY55" fmla="*/ 109941 h 338138"/>
                <a:gd name="connsiteX56" fmla="*/ 270013 w 315913"/>
                <a:gd name="connsiteY56" fmla="*/ 65088 h 338138"/>
                <a:gd name="connsiteX57" fmla="*/ 157956 w 315913"/>
                <a:gd name="connsiteY57" fmla="*/ 65088 h 338138"/>
                <a:gd name="connsiteX58" fmla="*/ 203200 w 315913"/>
                <a:gd name="connsiteY58" fmla="*/ 109941 h 338138"/>
                <a:gd name="connsiteX59" fmla="*/ 203200 w 315913"/>
                <a:gd name="connsiteY59" fmla="*/ 150836 h 338138"/>
                <a:gd name="connsiteX60" fmla="*/ 201869 w 315913"/>
                <a:gd name="connsiteY60" fmla="*/ 156113 h 338138"/>
                <a:gd name="connsiteX61" fmla="*/ 196546 w 315913"/>
                <a:gd name="connsiteY61" fmla="*/ 158751 h 338138"/>
                <a:gd name="connsiteX62" fmla="*/ 119365 w 315913"/>
                <a:gd name="connsiteY62" fmla="*/ 158751 h 338138"/>
                <a:gd name="connsiteX63" fmla="*/ 112712 w 315913"/>
                <a:gd name="connsiteY63" fmla="*/ 150836 h 338138"/>
                <a:gd name="connsiteX64" fmla="*/ 112712 w 315913"/>
                <a:gd name="connsiteY64" fmla="*/ 109941 h 338138"/>
                <a:gd name="connsiteX65" fmla="*/ 157956 w 315913"/>
                <a:gd name="connsiteY65" fmla="*/ 65088 h 338138"/>
                <a:gd name="connsiteX66" fmla="*/ 45900 w 315913"/>
                <a:gd name="connsiteY66" fmla="*/ 65088 h 338138"/>
                <a:gd name="connsiteX67" fmla="*/ 90488 w 315913"/>
                <a:gd name="connsiteY67" fmla="*/ 109941 h 338138"/>
                <a:gd name="connsiteX68" fmla="*/ 90488 w 315913"/>
                <a:gd name="connsiteY68" fmla="*/ 150836 h 338138"/>
                <a:gd name="connsiteX69" fmla="*/ 89176 w 315913"/>
                <a:gd name="connsiteY69" fmla="*/ 156113 h 338138"/>
                <a:gd name="connsiteX70" fmla="*/ 83931 w 315913"/>
                <a:gd name="connsiteY70" fmla="*/ 158751 h 338138"/>
                <a:gd name="connsiteX71" fmla="*/ 6557 w 315913"/>
                <a:gd name="connsiteY71" fmla="*/ 158751 h 338138"/>
                <a:gd name="connsiteX72" fmla="*/ 0 w 315913"/>
                <a:gd name="connsiteY72" fmla="*/ 150836 h 338138"/>
                <a:gd name="connsiteX73" fmla="*/ 0 w 315913"/>
                <a:gd name="connsiteY73" fmla="*/ 109941 h 338138"/>
                <a:gd name="connsiteX74" fmla="*/ 45900 w 315913"/>
                <a:gd name="connsiteY74" fmla="*/ 65088 h 338138"/>
                <a:gd name="connsiteX75" fmla="*/ 270669 w 315913"/>
                <a:gd name="connsiteY75" fmla="*/ 14288 h 338138"/>
                <a:gd name="connsiteX76" fmla="*/ 254000 w 315913"/>
                <a:gd name="connsiteY76" fmla="*/ 30957 h 338138"/>
                <a:gd name="connsiteX77" fmla="*/ 270669 w 315913"/>
                <a:gd name="connsiteY77" fmla="*/ 47626 h 338138"/>
                <a:gd name="connsiteX78" fmla="*/ 287338 w 315913"/>
                <a:gd name="connsiteY78" fmla="*/ 30957 h 338138"/>
                <a:gd name="connsiteX79" fmla="*/ 270669 w 315913"/>
                <a:gd name="connsiteY79" fmla="*/ 14288 h 338138"/>
                <a:gd name="connsiteX80" fmla="*/ 271463 w 315913"/>
                <a:gd name="connsiteY80" fmla="*/ 0 h 338138"/>
                <a:gd name="connsiteX81" fmla="*/ 301625 w 315913"/>
                <a:gd name="connsiteY81" fmla="*/ 30957 h 338138"/>
                <a:gd name="connsiteX82" fmla="*/ 271463 w 315913"/>
                <a:gd name="connsiteY82" fmla="*/ 61913 h 338138"/>
                <a:gd name="connsiteX83" fmla="*/ 241300 w 315913"/>
                <a:gd name="connsiteY83" fmla="*/ 30957 h 338138"/>
                <a:gd name="connsiteX84" fmla="*/ 271463 w 315913"/>
                <a:gd name="connsiteY84" fmla="*/ 0 h 338138"/>
                <a:gd name="connsiteX85" fmla="*/ 159420 w 315913"/>
                <a:gd name="connsiteY85" fmla="*/ 0 h 338138"/>
                <a:gd name="connsiteX86" fmla="*/ 188912 w 315913"/>
                <a:gd name="connsiteY86" fmla="*/ 30957 h 338138"/>
                <a:gd name="connsiteX87" fmla="*/ 159420 w 315913"/>
                <a:gd name="connsiteY87" fmla="*/ 61913 h 338138"/>
                <a:gd name="connsiteX88" fmla="*/ 128587 w 315913"/>
                <a:gd name="connsiteY88" fmla="*/ 30957 h 338138"/>
                <a:gd name="connsiteX89" fmla="*/ 159420 w 315913"/>
                <a:gd name="connsiteY89" fmla="*/ 0 h 338138"/>
                <a:gd name="connsiteX90" fmla="*/ 46037 w 315913"/>
                <a:gd name="connsiteY90" fmla="*/ 0 h 338138"/>
                <a:gd name="connsiteX91" fmla="*/ 76200 w 315913"/>
                <a:gd name="connsiteY91" fmla="*/ 30957 h 338138"/>
                <a:gd name="connsiteX92" fmla="*/ 46037 w 315913"/>
                <a:gd name="connsiteY92" fmla="*/ 61913 h 338138"/>
                <a:gd name="connsiteX93" fmla="*/ 15875 w 315913"/>
                <a:gd name="connsiteY93" fmla="*/ 30957 h 338138"/>
                <a:gd name="connsiteX94" fmla="*/ 46037 w 315913"/>
                <a:gd name="connsiteY9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5913" h="338138">
                  <a:moveTo>
                    <a:pt x="270013" y="244475"/>
                  </a:moveTo>
                  <a:cubicBezTo>
                    <a:pt x="294930" y="244475"/>
                    <a:pt x="315913" y="265582"/>
                    <a:pt x="315913" y="290647"/>
                  </a:cubicBezTo>
                  <a:cubicBezTo>
                    <a:pt x="315913" y="290647"/>
                    <a:pt x="315913" y="290647"/>
                    <a:pt x="315913" y="331542"/>
                  </a:cubicBezTo>
                  <a:cubicBezTo>
                    <a:pt x="315913" y="332861"/>
                    <a:pt x="314602" y="335500"/>
                    <a:pt x="313290" y="335500"/>
                  </a:cubicBezTo>
                  <a:cubicBezTo>
                    <a:pt x="313290" y="336819"/>
                    <a:pt x="310667" y="338138"/>
                    <a:pt x="309356" y="338138"/>
                  </a:cubicBezTo>
                  <a:cubicBezTo>
                    <a:pt x="309356" y="338138"/>
                    <a:pt x="309356" y="338138"/>
                    <a:pt x="231982" y="338138"/>
                  </a:cubicBezTo>
                  <a:cubicBezTo>
                    <a:pt x="228048" y="338138"/>
                    <a:pt x="225425" y="335500"/>
                    <a:pt x="225425" y="331542"/>
                  </a:cubicBezTo>
                  <a:cubicBezTo>
                    <a:pt x="225425" y="331542"/>
                    <a:pt x="225425" y="331542"/>
                    <a:pt x="225425" y="290647"/>
                  </a:cubicBezTo>
                  <a:cubicBezTo>
                    <a:pt x="225425" y="265582"/>
                    <a:pt x="246408" y="244475"/>
                    <a:pt x="270013" y="244475"/>
                  </a:cubicBezTo>
                  <a:close/>
                  <a:moveTo>
                    <a:pt x="157956" y="244475"/>
                  </a:moveTo>
                  <a:cubicBezTo>
                    <a:pt x="183239" y="244475"/>
                    <a:pt x="203200" y="265582"/>
                    <a:pt x="203200" y="290647"/>
                  </a:cubicBezTo>
                  <a:cubicBezTo>
                    <a:pt x="203200" y="290647"/>
                    <a:pt x="203200" y="290647"/>
                    <a:pt x="203200" y="331542"/>
                  </a:cubicBezTo>
                  <a:cubicBezTo>
                    <a:pt x="203200" y="332861"/>
                    <a:pt x="203200" y="335500"/>
                    <a:pt x="201869" y="335500"/>
                  </a:cubicBezTo>
                  <a:cubicBezTo>
                    <a:pt x="200538" y="336819"/>
                    <a:pt x="199208" y="338138"/>
                    <a:pt x="196546" y="338138"/>
                  </a:cubicBezTo>
                  <a:cubicBezTo>
                    <a:pt x="196546" y="338138"/>
                    <a:pt x="196546" y="338138"/>
                    <a:pt x="119365" y="338138"/>
                  </a:cubicBezTo>
                  <a:cubicBezTo>
                    <a:pt x="115373" y="338138"/>
                    <a:pt x="112712" y="335500"/>
                    <a:pt x="112712" y="331542"/>
                  </a:cubicBezTo>
                  <a:cubicBezTo>
                    <a:pt x="112712" y="331542"/>
                    <a:pt x="112712" y="331542"/>
                    <a:pt x="112712" y="290647"/>
                  </a:cubicBezTo>
                  <a:cubicBezTo>
                    <a:pt x="112712" y="265582"/>
                    <a:pt x="132672" y="244475"/>
                    <a:pt x="157956" y="244475"/>
                  </a:cubicBezTo>
                  <a:close/>
                  <a:moveTo>
                    <a:pt x="45900" y="244475"/>
                  </a:moveTo>
                  <a:cubicBezTo>
                    <a:pt x="69505" y="244475"/>
                    <a:pt x="90488" y="265582"/>
                    <a:pt x="90488" y="290647"/>
                  </a:cubicBezTo>
                  <a:cubicBezTo>
                    <a:pt x="90488" y="290647"/>
                    <a:pt x="90488" y="290647"/>
                    <a:pt x="90488" y="331542"/>
                  </a:cubicBezTo>
                  <a:cubicBezTo>
                    <a:pt x="90488" y="332861"/>
                    <a:pt x="90488" y="335500"/>
                    <a:pt x="89176" y="335500"/>
                  </a:cubicBezTo>
                  <a:cubicBezTo>
                    <a:pt x="87865" y="336819"/>
                    <a:pt x="85242" y="338138"/>
                    <a:pt x="83931" y="338138"/>
                  </a:cubicBezTo>
                  <a:cubicBezTo>
                    <a:pt x="83931" y="338138"/>
                    <a:pt x="83931" y="338138"/>
                    <a:pt x="6557" y="338138"/>
                  </a:cubicBezTo>
                  <a:cubicBezTo>
                    <a:pt x="3934" y="338138"/>
                    <a:pt x="0" y="335500"/>
                    <a:pt x="0" y="331542"/>
                  </a:cubicBezTo>
                  <a:cubicBezTo>
                    <a:pt x="0" y="331542"/>
                    <a:pt x="0" y="331542"/>
                    <a:pt x="0" y="290647"/>
                  </a:cubicBezTo>
                  <a:cubicBezTo>
                    <a:pt x="0" y="265582"/>
                    <a:pt x="20983" y="244475"/>
                    <a:pt x="45900" y="244475"/>
                  </a:cubicBezTo>
                  <a:close/>
                  <a:moveTo>
                    <a:pt x="271463" y="180975"/>
                  </a:moveTo>
                  <a:cubicBezTo>
                    <a:pt x="287200" y="180975"/>
                    <a:pt x="301625" y="194089"/>
                    <a:pt x="301625" y="211138"/>
                  </a:cubicBezTo>
                  <a:cubicBezTo>
                    <a:pt x="301625" y="228186"/>
                    <a:pt x="287200" y="241300"/>
                    <a:pt x="271463" y="241300"/>
                  </a:cubicBezTo>
                  <a:cubicBezTo>
                    <a:pt x="254414" y="241300"/>
                    <a:pt x="241300" y="228186"/>
                    <a:pt x="241300" y="211138"/>
                  </a:cubicBezTo>
                  <a:cubicBezTo>
                    <a:pt x="241300" y="194089"/>
                    <a:pt x="254414" y="180975"/>
                    <a:pt x="271463" y="180975"/>
                  </a:cubicBezTo>
                  <a:close/>
                  <a:moveTo>
                    <a:pt x="159420" y="180975"/>
                  </a:moveTo>
                  <a:cubicBezTo>
                    <a:pt x="175506" y="180975"/>
                    <a:pt x="188912" y="194089"/>
                    <a:pt x="188912" y="211138"/>
                  </a:cubicBezTo>
                  <a:cubicBezTo>
                    <a:pt x="188912" y="228186"/>
                    <a:pt x="175506" y="241300"/>
                    <a:pt x="159420" y="241300"/>
                  </a:cubicBezTo>
                  <a:cubicBezTo>
                    <a:pt x="141992" y="241300"/>
                    <a:pt x="128587" y="228186"/>
                    <a:pt x="128587" y="211138"/>
                  </a:cubicBezTo>
                  <a:cubicBezTo>
                    <a:pt x="128587" y="194089"/>
                    <a:pt x="141992" y="180975"/>
                    <a:pt x="159420" y="180975"/>
                  </a:cubicBezTo>
                  <a:close/>
                  <a:moveTo>
                    <a:pt x="46038" y="180975"/>
                  </a:moveTo>
                  <a:cubicBezTo>
                    <a:pt x="62697" y="180975"/>
                    <a:pt x="76201" y="194479"/>
                    <a:pt x="76201" y="211138"/>
                  </a:cubicBezTo>
                  <a:cubicBezTo>
                    <a:pt x="76201" y="227797"/>
                    <a:pt x="62697" y="241301"/>
                    <a:pt x="46038" y="241301"/>
                  </a:cubicBezTo>
                  <a:cubicBezTo>
                    <a:pt x="29379" y="241301"/>
                    <a:pt x="15875" y="227797"/>
                    <a:pt x="15875" y="211138"/>
                  </a:cubicBezTo>
                  <a:cubicBezTo>
                    <a:pt x="15875" y="194479"/>
                    <a:pt x="29379" y="180975"/>
                    <a:pt x="46038" y="180975"/>
                  </a:cubicBezTo>
                  <a:close/>
                  <a:moveTo>
                    <a:pt x="270005" y="77788"/>
                  </a:moveTo>
                  <a:cubicBezTo>
                    <a:pt x="252736" y="77788"/>
                    <a:pt x="238125" y="92457"/>
                    <a:pt x="238125" y="109792"/>
                  </a:cubicBezTo>
                  <a:cubicBezTo>
                    <a:pt x="238125" y="109792"/>
                    <a:pt x="238125" y="109792"/>
                    <a:pt x="238125" y="144463"/>
                  </a:cubicBezTo>
                  <a:cubicBezTo>
                    <a:pt x="238125" y="144463"/>
                    <a:pt x="238125" y="144463"/>
                    <a:pt x="303213" y="144463"/>
                  </a:cubicBezTo>
                  <a:lnTo>
                    <a:pt x="303213" y="109792"/>
                  </a:lnTo>
                  <a:cubicBezTo>
                    <a:pt x="303213" y="92457"/>
                    <a:pt x="288602" y="77788"/>
                    <a:pt x="270005" y="77788"/>
                  </a:cubicBezTo>
                  <a:close/>
                  <a:moveTo>
                    <a:pt x="270013" y="65088"/>
                  </a:moveTo>
                  <a:cubicBezTo>
                    <a:pt x="294930" y="65088"/>
                    <a:pt x="315913" y="84876"/>
                    <a:pt x="315913" y="109941"/>
                  </a:cubicBezTo>
                  <a:cubicBezTo>
                    <a:pt x="315913" y="109941"/>
                    <a:pt x="315913" y="109941"/>
                    <a:pt x="315913" y="150836"/>
                  </a:cubicBezTo>
                  <a:cubicBezTo>
                    <a:pt x="315913" y="153474"/>
                    <a:pt x="314602" y="154794"/>
                    <a:pt x="313290" y="156113"/>
                  </a:cubicBezTo>
                  <a:cubicBezTo>
                    <a:pt x="313290" y="157432"/>
                    <a:pt x="310667" y="158751"/>
                    <a:pt x="309356" y="158751"/>
                  </a:cubicBezTo>
                  <a:cubicBezTo>
                    <a:pt x="309356" y="158751"/>
                    <a:pt x="309356" y="158751"/>
                    <a:pt x="231982" y="158751"/>
                  </a:cubicBezTo>
                  <a:cubicBezTo>
                    <a:pt x="228048" y="158751"/>
                    <a:pt x="225425" y="154794"/>
                    <a:pt x="225425" y="150836"/>
                  </a:cubicBezTo>
                  <a:cubicBezTo>
                    <a:pt x="225425" y="150836"/>
                    <a:pt x="225425" y="150836"/>
                    <a:pt x="225425" y="109941"/>
                  </a:cubicBezTo>
                  <a:cubicBezTo>
                    <a:pt x="225425" y="84876"/>
                    <a:pt x="246408" y="65088"/>
                    <a:pt x="270013" y="65088"/>
                  </a:cubicBezTo>
                  <a:close/>
                  <a:moveTo>
                    <a:pt x="157956" y="65088"/>
                  </a:moveTo>
                  <a:cubicBezTo>
                    <a:pt x="183239" y="65088"/>
                    <a:pt x="203200" y="84876"/>
                    <a:pt x="203200" y="109941"/>
                  </a:cubicBezTo>
                  <a:cubicBezTo>
                    <a:pt x="203200" y="109941"/>
                    <a:pt x="203200" y="109941"/>
                    <a:pt x="203200" y="150836"/>
                  </a:cubicBezTo>
                  <a:cubicBezTo>
                    <a:pt x="203200" y="153474"/>
                    <a:pt x="203200" y="154794"/>
                    <a:pt x="201869" y="156113"/>
                  </a:cubicBezTo>
                  <a:cubicBezTo>
                    <a:pt x="200538" y="157432"/>
                    <a:pt x="199208" y="158751"/>
                    <a:pt x="196546" y="158751"/>
                  </a:cubicBezTo>
                  <a:cubicBezTo>
                    <a:pt x="196546" y="158751"/>
                    <a:pt x="196546" y="158751"/>
                    <a:pt x="119365" y="158751"/>
                  </a:cubicBezTo>
                  <a:cubicBezTo>
                    <a:pt x="115373" y="158751"/>
                    <a:pt x="112712" y="154794"/>
                    <a:pt x="112712" y="150836"/>
                  </a:cubicBezTo>
                  <a:cubicBezTo>
                    <a:pt x="112712" y="150836"/>
                    <a:pt x="112712" y="150836"/>
                    <a:pt x="112712" y="109941"/>
                  </a:cubicBezTo>
                  <a:cubicBezTo>
                    <a:pt x="112712" y="84876"/>
                    <a:pt x="132672" y="65088"/>
                    <a:pt x="157956" y="65088"/>
                  </a:cubicBezTo>
                  <a:close/>
                  <a:moveTo>
                    <a:pt x="45900" y="65088"/>
                  </a:moveTo>
                  <a:cubicBezTo>
                    <a:pt x="69505" y="65088"/>
                    <a:pt x="90488" y="84876"/>
                    <a:pt x="90488" y="109941"/>
                  </a:cubicBezTo>
                  <a:cubicBezTo>
                    <a:pt x="90488" y="109941"/>
                    <a:pt x="90488" y="109941"/>
                    <a:pt x="90488" y="150836"/>
                  </a:cubicBezTo>
                  <a:cubicBezTo>
                    <a:pt x="90488" y="153474"/>
                    <a:pt x="90488" y="154794"/>
                    <a:pt x="89176" y="156113"/>
                  </a:cubicBezTo>
                  <a:cubicBezTo>
                    <a:pt x="87865" y="157432"/>
                    <a:pt x="85242" y="158751"/>
                    <a:pt x="83931" y="158751"/>
                  </a:cubicBezTo>
                  <a:cubicBezTo>
                    <a:pt x="83931" y="158751"/>
                    <a:pt x="83931" y="158751"/>
                    <a:pt x="6557" y="158751"/>
                  </a:cubicBezTo>
                  <a:cubicBezTo>
                    <a:pt x="3934" y="158751"/>
                    <a:pt x="0" y="154794"/>
                    <a:pt x="0" y="150836"/>
                  </a:cubicBezTo>
                  <a:cubicBezTo>
                    <a:pt x="0" y="150836"/>
                    <a:pt x="0" y="150836"/>
                    <a:pt x="0" y="109941"/>
                  </a:cubicBezTo>
                  <a:cubicBezTo>
                    <a:pt x="0" y="84876"/>
                    <a:pt x="20983" y="65088"/>
                    <a:pt x="45900" y="65088"/>
                  </a:cubicBezTo>
                  <a:close/>
                  <a:moveTo>
                    <a:pt x="270669" y="14288"/>
                  </a:moveTo>
                  <a:cubicBezTo>
                    <a:pt x="261463" y="14288"/>
                    <a:pt x="254000" y="21751"/>
                    <a:pt x="254000" y="30957"/>
                  </a:cubicBezTo>
                  <a:cubicBezTo>
                    <a:pt x="254000" y="40163"/>
                    <a:pt x="261463" y="47626"/>
                    <a:pt x="270669" y="47626"/>
                  </a:cubicBezTo>
                  <a:cubicBezTo>
                    <a:pt x="279875" y="47626"/>
                    <a:pt x="287338" y="40163"/>
                    <a:pt x="287338" y="30957"/>
                  </a:cubicBezTo>
                  <a:cubicBezTo>
                    <a:pt x="287338" y="21751"/>
                    <a:pt x="279875" y="14288"/>
                    <a:pt x="270669" y="14288"/>
                  </a:cubicBezTo>
                  <a:close/>
                  <a:moveTo>
                    <a:pt x="271463" y="0"/>
                  </a:moveTo>
                  <a:cubicBezTo>
                    <a:pt x="287200" y="0"/>
                    <a:pt x="301625" y="13459"/>
                    <a:pt x="301625" y="30957"/>
                  </a:cubicBezTo>
                  <a:cubicBezTo>
                    <a:pt x="301625" y="48454"/>
                    <a:pt x="287200" y="61913"/>
                    <a:pt x="271463" y="61913"/>
                  </a:cubicBezTo>
                  <a:cubicBezTo>
                    <a:pt x="254414" y="61913"/>
                    <a:pt x="241300" y="48454"/>
                    <a:pt x="241300" y="30957"/>
                  </a:cubicBezTo>
                  <a:cubicBezTo>
                    <a:pt x="241300" y="13459"/>
                    <a:pt x="254414" y="0"/>
                    <a:pt x="271463" y="0"/>
                  </a:cubicBezTo>
                  <a:close/>
                  <a:moveTo>
                    <a:pt x="159420" y="0"/>
                  </a:moveTo>
                  <a:cubicBezTo>
                    <a:pt x="175506" y="0"/>
                    <a:pt x="188912" y="13459"/>
                    <a:pt x="188912" y="30957"/>
                  </a:cubicBezTo>
                  <a:cubicBezTo>
                    <a:pt x="188912" y="48454"/>
                    <a:pt x="175506" y="61913"/>
                    <a:pt x="159420" y="61913"/>
                  </a:cubicBezTo>
                  <a:cubicBezTo>
                    <a:pt x="141992" y="61913"/>
                    <a:pt x="128587" y="48454"/>
                    <a:pt x="128587" y="30957"/>
                  </a:cubicBezTo>
                  <a:cubicBezTo>
                    <a:pt x="128587" y="13459"/>
                    <a:pt x="141992" y="0"/>
                    <a:pt x="159420" y="0"/>
                  </a:cubicBezTo>
                  <a:close/>
                  <a:moveTo>
                    <a:pt x="46037" y="0"/>
                  </a:moveTo>
                  <a:cubicBezTo>
                    <a:pt x="63086" y="0"/>
                    <a:pt x="76200" y="13459"/>
                    <a:pt x="76200" y="30957"/>
                  </a:cubicBezTo>
                  <a:cubicBezTo>
                    <a:pt x="76200" y="48454"/>
                    <a:pt x="63086" y="61913"/>
                    <a:pt x="46037" y="61913"/>
                  </a:cubicBezTo>
                  <a:cubicBezTo>
                    <a:pt x="28989" y="61913"/>
                    <a:pt x="15875" y="48454"/>
                    <a:pt x="15875" y="30957"/>
                  </a:cubicBezTo>
                  <a:cubicBezTo>
                    <a:pt x="15875" y="13459"/>
                    <a:pt x="28989" y="0"/>
                    <a:pt x="4603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16" tIns="45708" rIns="91416" bIns="45708"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cs typeface="+mn-ea"/>
                <a:sym typeface="+mn-lt"/>
              </a:endParaRPr>
            </a:p>
          </p:txBody>
        </p:sp>
      </p:grpSp>
      <p:sp>
        <p:nvSpPr>
          <p:cNvPr id="43" name="文本框 42"/>
          <p:cNvSpPr txBox="1"/>
          <p:nvPr/>
        </p:nvSpPr>
        <p:spPr>
          <a:xfrm>
            <a:off x="4654725" y="4683411"/>
            <a:ext cx="1763830" cy="306705"/>
          </a:xfrm>
          <a:prstGeom prst="rect">
            <a:avLst/>
          </a:prstGeom>
          <a:noFill/>
        </p:spPr>
        <p:txBody>
          <a:bodyPr wrap="square">
            <a:spAutoFit/>
          </a:bodyPr>
          <a:lstStyle/>
          <a:p>
            <a:pPr algn="dist" defTabSz="913765">
              <a:defRPr/>
            </a:pPr>
            <a:r>
              <a:rPr lang="zh-CN" altLang="en-US" sz="1400" spc="267" dirty="0">
                <a:solidFill>
                  <a:srgbClr val="373536"/>
                </a:solidFill>
                <a:cs typeface="+mn-ea"/>
                <a:sym typeface="+mn-lt"/>
              </a:rPr>
              <a:t>汇报人</a:t>
            </a:r>
            <a:r>
              <a:rPr lang="en-US" altLang="zh-CN" sz="1400" spc="267" dirty="0">
                <a:solidFill>
                  <a:srgbClr val="373536"/>
                </a:solidFill>
                <a:cs typeface="+mn-ea"/>
                <a:sym typeface="+mn-lt"/>
              </a:rPr>
              <a:t>:</a:t>
            </a:r>
            <a:r>
              <a:rPr lang="zh-CN" altLang="en-US" sz="1400" spc="267" dirty="0">
                <a:solidFill>
                  <a:srgbClr val="373536"/>
                </a:solidFill>
                <a:cs typeface="+mn-ea"/>
                <a:sym typeface="+mn-lt"/>
              </a:rPr>
              <a:t>施慧</a:t>
            </a:r>
          </a:p>
        </p:txBody>
      </p:sp>
      <p:sp>
        <p:nvSpPr>
          <p:cNvPr id="44" name="文本框 43"/>
          <p:cNvSpPr txBox="1"/>
          <p:nvPr/>
        </p:nvSpPr>
        <p:spPr>
          <a:xfrm>
            <a:off x="6797675" y="4683125"/>
            <a:ext cx="1799590" cy="306705"/>
          </a:xfrm>
          <a:prstGeom prst="rect">
            <a:avLst/>
          </a:prstGeom>
          <a:noFill/>
        </p:spPr>
        <p:txBody>
          <a:bodyPr wrap="square">
            <a:spAutoFit/>
          </a:bodyPr>
          <a:lstStyle/>
          <a:p>
            <a:pPr algn="dist" defTabSz="913765">
              <a:defRPr/>
            </a:pPr>
            <a:r>
              <a:rPr lang="zh-CN" altLang="en-US" sz="1400" spc="267" dirty="0">
                <a:solidFill>
                  <a:srgbClr val="373536"/>
                </a:solidFill>
                <a:cs typeface="+mn-ea"/>
                <a:sym typeface="+mn-lt"/>
              </a:rPr>
              <a:t>日期</a:t>
            </a:r>
            <a:r>
              <a:rPr lang="en-US" altLang="zh-CN" sz="1400" spc="267" dirty="0">
                <a:solidFill>
                  <a:srgbClr val="373536"/>
                </a:solidFill>
                <a:cs typeface="+mn-ea"/>
                <a:sym typeface="+mn-lt"/>
              </a:rPr>
              <a:t>:2021/11</a:t>
            </a:r>
            <a:endParaRPr lang="zh-CN" altLang="en-US" sz="1400" spc="267" dirty="0">
              <a:solidFill>
                <a:srgbClr val="373536"/>
              </a:solidFill>
              <a:cs typeface="+mn-ea"/>
              <a:sym typeface="+mn-lt"/>
            </a:endParaRPr>
          </a:p>
        </p:txBody>
      </p:sp>
      <p:sp>
        <p:nvSpPr>
          <p:cNvPr id="2" name="文本框 1"/>
          <p:cNvSpPr txBox="1"/>
          <p:nvPr/>
        </p:nvSpPr>
        <p:spPr>
          <a:xfrm>
            <a:off x="3587262" y="5275385"/>
            <a:ext cx="6288258" cy="369332"/>
          </a:xfrm>
          <a:prstGeom prst="rect">
            <a:avLst/>
          </a:prstGeom>
          <a:noFill/>
        </p:spPr>
        <p:txBody>
          <a:bodyPr wrap="square" rtlCol="0">
            <a:spAutoFit/>
          </a:bodyPr>
          <a:lstStyle/>
          <a:p>
            <a:pPr algn="ctr"/>
            <a:r>
              <a:rPr lang="zh-CN" altLang="en-US" dirty="0"/>
              <a:t>小组成员：李亮 阎江月 袁萍 施慧 </a:t>
            </a:r>
          </a:p>
        </p:txBody>
      </p:sp>
      <p:sp>
        <p:nvSpPr>
          <p:cNvPr id="4" name="文本框 3"/>
          <p:cNvSpPr txBox="1"/>
          <p:nvPr/>
        </p:nvSpPr>
        <p:spPr>
          <a:xfrm>
            <a:off x="5182996" y="5378228"/>
            <a:ext cx="500352" cy="115206"/>
          </a:xfrm>
          <a:prstGeom prst="rect">
            <a:avLst/>
          </a:prstGeom>
          <a:noFill/>
        </p:spPr>
        <p:txBody>
          <a:bodyPr vert="eaVert" wrap="square" rtlCol="0">
            <a:spAutoFit/>
          </a:bodyPr>
          <a:lstStyle/>
          <a:p>
            <a:endParaRPr lang="zh-CN" alt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59000">
        <p:comb/>
      </p:transition>
    </mc:Choice>
    <mc:Fallback xmlns="">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1000"/>
                                        <p:tgtEl>
                                          <p:spTgt spid="85"/>
                                        </p:tgtEl>
                                      </p:cBhvr>
                                    </p:animEffect>
                                    <p:anim calcmode="lin" valueType="num">
                                      <p:cBhvr>
                                        <p:cTn id="8" dur="1000" fill="hold"/>
                                        <p:tgtEl>
                                          <p:spTgt spid="85"/>
                                        </p:tgtEl>
                                        <p:attrNameLst>
                                          <p:attrName>ppt_x</p:attrName>
                                        </p:attrNameLst>
                                      </p:cBhvr>
                                      <p:tavLst>
                                        <p:tav tm="0">
                                          <p:val>
                                            <p:strVal val="#ppt_x"/>
                                          </p:val>
                                        </p:tav>
                                        <p:tav tm="100000">
                                          <p:val>
                                            <p:strVal val="#ppt_x"/>
                                          </p:val>
                                        </p:tav>
                                      </p:tavLst>
                                    </p:anim>
                                    <p:anim calcmode="lin" valueType="num">
                                      <p:cBhvr>
                                        <p:cTn id="9"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1" presetClass="entr" presetSubtype="0" fill="hold" grpId="0" nodeType="clickEffect">
                                  <p:stCondLst>
                                    <p:cond delay="0"/>
                                  </p:stCondLst>
                                  <p:iterate type="lt">
                                    <p:tmPct val="10000"/>
                                  </p:iterate>
                                  <p:childTnLst>
                                    <p:set>
                                      <p:cBhvr>
                                        <p:cTn id="13" dur="1" fill="hold">
                                          <p:stCondLst>
                                            <p:cond delay="0"/>
                                          </p:stCondLst>
                                        </p:cTn>
                                        <p:tgtEl>
                                          <p:spTgt spid="82"/>
                                        </p:tgtEl>
                                        <p:attrNameLst>
                                          <p:attrName>style.visibility</p:attrName>
                                        </p:attrNameLst>
                                      </p:cBhvr>
                                      <p:to>
                                        <p:strVal val="visible"/>
                                      </p:to>
                                    </p:set>
                                    <p:anim calcmode="lin" valueType="num">
                                      <p:cBhvr>
                                        <p:cTn id="14" dur="500" fill="hold"/>
                                        <p:tgtEl>
                                          <p:spTgt spid="8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82"/>
                                        </p:tgtEl>
                                        <p:attrNameLst>
                                          <p:attrName>ppt_y</p:attrName>
                                        </p:attrNameLst>
                                      </p:cBhvr>
                                      <p:tavLst>
                                        <p:tav tm="0">
                                          <p:val>
                                            <p:strVal val="#ppt_y"/>
                                          </p:val>
                                        </p:tav>
                                        <p:tav tm="100000">
                                          <p:val>
                                            <p:strVal val="#ppt_y"/>
                                          </p:val>
                                        </p:tav>
                                      </p:tavLst>
                                    </p:anim>
                                    <p:anim calcmode="lin" valueType="num">
                                      <p:cBhvr>
                                        <p:cTn id="16" dur="500" fill="hold"/>
                                        <p:tgtEl>
                                          <p:spTgt spid="8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8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82"/>
                                        </p:tgtEl>
                                      </p:cBhvr>
                                    </p:animEffect>
                                  </p:childTnLst>
                                </p:cTn>
                              </p:par>
                            </p:childTnLst>
                          </p:cTn>
                        </p:par>
                        <p:par>
                          <p:cTn id="19" fill="hold">
                            <p:stCondLst>
                              <p:cond delay="800"/>
                            </p:stCondLst>
                            <p:childTnLst>
                              <p:par>
                                <p:cTn id="20" presetID="22" presetClass="entr" presetSubtype="8" fill="hold" grpId="0" nodeType="afterEffect">
                                  <p:stCondLst>
                                    <p:cond delay="0"/>
                                  </p:stCondLst>
                                  <p:childTnLst>
                                    <p:set>
                                      <p:cBhvr>
                                        <p:cTn id="21" dur="1" fill="hold">
                                          <p:stCondLst>
                                            <p:cond delay="0"/>
                                          </p:stCondLst>
                                        </p:cTn>
                                        <p:tgtEl>
                                          <p:spTgt spid="104"/>
                                        </p:tgtEl>
                                        <p:attrNameLst>
                                          <p:attrName>style.visibility</p:attrName>
                                        </p:attrNameLst>
                                      </p:cBhvr>
                                      <p:to>
                                        <p:strVal val="visible"/>
                                      </p:to>
                                    </p:set>
                                    <p:animEffect transition="in" filter="wipe(left)">
                                      <p:cBhvr>
                                        <p:cTn id="22" dur="500"/>
                                        <p:tgtEl>
                                          <p:spTgt spid="104"/>
                                        </p:tgtEl>
                                      </p:cBhvr>
                                    </p:animEffect>
                                  </p:childTnLst>
                                </p:cTn>
                              </p:par>
                            </p:childTnLst>
                          </p:cTn>
                        </p:par>
                        <p:par>
                          <p:cTn id="23" fill="hold">
                            <p:stCondLst>
                              <p:cond delay="1300"/>
                            </p:stCondLst>
                            <p:childTnLst>
                              <p:par>
                                <p:cTn id="24" presetID="2" presetClass="entr" presetSubtype="2" fill="hold" nodeType="afterEffect">
                                  <p:stCondLst>
                                    <p:cond delay="0"/>
                                  </p:stCondLst>
                                  <p:childTnLst>
                                    <p:set>
                                      <p:cBhvr>
                                        <p:cTn id="25" dur="1" fill="hold">
                                          <p:stCondLst>
                                            <p:cond delay="0"/>
                                          </p:stCondLst>
                                        </p:cTn>
                                        <p:tgtEl>
                                          <p:spTgt spid="117"/>
                                        </p:tgtEl>
                                        <p:attrNameLst>
                                          <p:attrName>style.visibility</p:attrName>
                                        </p:attrNameLst>
                                      </p:cBhvr>
                                      <p:to>
                                        <p:strVal val="visible"/>
                                      </p:to>
                                    </p:set>
                                    <p:anim calcmode="lin" valueType="num">
                                      <p:cBhvr additive="base">
                                        <p:cTn id="26" dur="1000" fill="hold"/>
                                        <p:tgtEl>
                                          <p:spTgt spid="117"/>
                                        </p:tgtEl>
                                        <p:attrNameLst>
                                          <p:attrName>ppt_x</p:attrName>
                                        </p:attrNameLst>
                                      </p:cBhvr>
                                      <p:tavLst>
                                        <p:tav tm="0">
                                          <p:val>
                                            <p:strVal val="1+#ppt_w/2"/>
                                          </p:val>
                                        </p:tav>
                                        <p:tav tm="100000">
                                          <p:val>
                                            <p:strVal val="#ppt_x"/>
                                          </p:val>
                                        </p:tav>
                                      </p:tavLst>
                                    </p:anim>
                                    <p:anim calcmode="lin" valueType="num">
                                      <p:cBhvr additive="base">
                                        <p:cTn id="27" dur="1000" fill="hold"/>
                                        <p:tgtEl>
                                          <p:spTgt spid="117"/>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250"/>
                                  </p:stCondLst>
                                  <p:childTnLst>
                                    <p:set>
                                      <p:cBhvr>
                                        <p:cTn id="29" dur="1" fill="hold">
                                          <p:stCondLst>
                                            <p:cond delay="0"/>
                                          </p:stCondLst>
                                        </p:cTn>
                                        <p:tgtEl>
                                          <p:spTgt spid="105"/>
                                        </p:tgtEl>
                                        <p:attrNameLst>
                                          <p:attrName>style.visibility</p:attrName>
                                        </p:attrNameLst>
                                      </p:cBhvr>
                                      <p:to>
                                        <p:strVal val="visible"/>
                                      </p:to>
                                    </p:set>
                                    <p:anim calcmode="lin" valueType="num">
                                      <p:cBhvr additive="base">
                                        <p:cTn id="30" dur="1000" fill="hold"/>
                                        <p:tgtEl>
                                          <p:spTgt spid="105"/>
                                        </p:tgtEl>
                                        <p:attrNameLst>
                                          <p:attrName>ppt_x</p:attrName>
                                        </p:attrNameLst>
                                      </p:cBhvr>
                                      <p:tavLst>
                                        <p:tav tm="0">
                                          <p:val>
                                            <p:strVal val="1+#ppt_w/2"/>
                                          </p:val>
                                        </p:tav>
                                        <p:tav tm="100000">
                                          <p:val>
                                            <p:strVal val="#ppt_x"/>
                                          </p:val>
                                        </p:tav>
                                      </p:tavLst>
                                    </p:anim>
                                    <p:anim calcmode="lin" valueType="num">
                                      <p:cBhvr additive="base">
                                        <p:cTn id="31" dur="1000" fill="hold"/>
                                        <p:tgtEl>
                                          <p:spTgt spid="105"/>
                                        </p:tgtEl>
                                        <p:attrNameLst>
                                          <p:attrName>ppt_y</p:attrName>
                                        </p:attrNameLst>
                                      </p:cBhvr>
                                      <p:tavLst>
                                        <p:tav tm="0">
                                          <p:val>
                                            <p:strVal val="#ppt_y"/>
                                          </p:val>
                                        </p:tav>
                                        <p:tav tm="100000">
                                          <p:val>
                                            <p:strVal val="#ppt_y"/>
                                          </p:val>
                                        </p:tav>
                                      </p:tavLst>
                                    </p:anim>
                                  </p:childTnLst>
                                </p:cTn>
                              </p:par>
                            </p:childTnLst>
                          </p:cTn>
                        </p:par>
                        <p:par>
                          <p:cTn id="32" fill="hold">
                            <p:stCondLst>
                              <p:cond delay="2300"/>
                            </p:stCondLst>
                            <p:childTnLst>
                              <p:par>
                                <p:cTn id="33" presetID="47" presetClass="entr" presetSubtype="0" fill="hold" grpId="0" nodeType="after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fade">
                                      <p:cBhvr>
                                        <p:cTn id="35" dur="1000"/>
                                        <p:tgtEl>
                                          <p:spTgt spid="43"/>
                                        </p:tgtEl>
                                      </p:cBhvr>
                                    </p:animEffect>
                                    <p:anim calcmode="lin" valueType="num">
                                      <p:cBhvr>
                                        <p:cTn id="36" dur="1000" fill="hold"/>
                                        <p:tgtEl>
                                          <p:spTgt spid="43"/>
                                        </p:tgtEl>
                                        <p:attrNameLst>
                                          <p:attrName>ppt_x</p:attrName>
                                        </p:attrNameLst>
                                      </p:cBhvr>
                                      <p:tavLst>
                                        <p:tav tm="0">
                                          <p:val>
                                            <p:strVal val="#ppt_x"/>
                                          </p:val>
                                        </p:tav>
                                        <p:tav tm="100000">
                                          <p:val>
                                            <p:strVal val="#ppt_x"/>
                                          </p:val>
                                        </p:tav>
                                      </p:tavLst>
                                    </p:anim>
                                    <p:anim calcmode="lin" valueType="num">
                                      <p:cBhvr>
                                        <p:cTn id="37" dur="1000" fill="hold"/>
                                        <p:tgtEl>
                                          <p:spTgt spid="43"/>
                                        </p:tgtEl>
                                        <p:attrNameLst>
                                          <p:attrName>ppt_y</p:attrName>
                                        </p:attrNameLst>
                                      </p:cBhvr>
                                      <p:tavLst>
                                        <p:tav tm="0">
                                          <p:val>
                                            <p:strVal val="#ppt_y-.1"/>
                                          </p:val>
                                        </p:tav>
                                        <p:tav tm="100000">
                                          <p:val>
                                            <p:strVal val="#ppt_y"/>
                                          </p:val>
                                        </p:tav>
                                      </p:tavLst>
                                    </p:anim>
                                  </p:childTnLst>
                                </p:cTn>
                              </p:par>
                            </p:childTnLst>
                          </p:cTn>
                        </p:par>
                        <p:par>
                          <p:cTn id="38" fill="hold">
                            <p:stCondLst>
                              <p:cond delay="3300"/>
                            </p:stCondLst>
                            <p:childTnLst>
                              <p:par>
                                <p:cTn id="39" presetID="47" presetClass="entr" presetSubtype="0" fill="hold" grpId="0" nodeType="after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fade">
                                      <p:cBhvr>
                                        <p:cTn id="41" dur="1000"/>
                                        <p:tgtEl>
                                          <p:spTgt spid="44"/>
                                        </p:tgtEl>
                                      </p:cBhvr>
                                    </p:animEffect>
                                    <p:anim calcmode="lin" valueType="num">
                                      <p:cBhvr>
                                        <p:cTn id="42" dur="1000" fill="hold"/>
                                        <p:tgtEl>
                                          <p:spTgt spid="44"/>
                                        </p:tgtEl>
                                        <p:attrNameLst>
                                          <p:attrName>ppt_x</p:attrName>
                                        </p:attrNameLst>
                                      </p:cBhvr>
                                      <p:tavLst>
                                        <p:tav tm="0">
                                          <p:val>
                                            <p:strVal val="#ppt_x"/>
                                          </p:val>
                                        </p:tav>
                                        <p:tav tm="100000">
                                          <p:val>
                                            <p:strVal val="#ppt_x"/>
                                          </p:val>
                                        </p:tav>
                                      </p:tavLst>
                                    </p:anim>
                                    <p:anim calcmode="lin" valueType="num">
                                      <p:cBhvr>
                                        <p:cTn id="43"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5" grpId="0"/>
      <p:bldP spid="104" grpId="0"/>
      <p:bldP spid="43" grpId="0"/>
      <p:bldP spid="4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501041" y="2225082"/>
            <a:ext cx="1771811" cy="1476830"/>
            <a:chOff x="4502213" y="2224768"/>
            <a:chExt cx="1772273" cy="1477215"/>
          </a:xfrm>
        </p:grpSpPr>
        <p:sp>
          <p:nvSpPr>
            <p:cNvPr id="3" name="Shape 1722"/>
            <p:cNvSpPr/>
            <p:nvPr/>
          </p:nvSpPr>
          <p:spPr>
            <a:xfrm>
              <a:off x="4502213" y="2224768"/>
              <a:ext cx="1772273" cy="1477215"/>
            </a:xfrm>
            <a:custGeom>
              <a:avLst/>
              <a:gdLst/>
              <a:ahLst/>
              <a:cxnLst>
                <a:cxn ang="0">
                  <a:pos x="wd2" y="hd2"/>
                </a:cxn>
                <a:cxn ang="5400000">
                  <a:pos x="wd2" y="hd2"/>
                </a:cxn>
                <a:cxn ang="10800000">
                  <a:pos x="wd2" y="hd2"/>
                </a:cxn>
                <a:cxn ang="16200000">
                  <a:pos x="wd2" y="hd2"/>
                </a:cxn>
              </a:cxnLst>
              <a:rect l="0" t="0" r="r" b="b"/>
              <a:pathLst>
                <a:path w="21600" h="21600" extrusionOk="0">
                  <a:moveTo>
                    <a:pt x="21600" y="6294"/>
                  </a:moveTo>
                  <a:lnTo>
                    <a:pt x="18521" y="0"/>
                  </a:lnTo>
                  <a:cubicBezTo>
                    <a:pt x="8577" y="216"/>
                    <a:pt x="483" y="9708"/>
                    <a:pt x="0" y="21544"/>
                  </a:cubicBezTo>
                  <a:lnTo>
                    <a:pt x="5227" y="17863"/>
                  </a:lnTo>
                  <a:lnTo>
                    <a:pt x="10537" y="21600"/>
                  </a:lnTo>
                  <a:cubicBezTo>
                    <a:pt x="10969" y="16705"/>
                    <a:pt x="14354" y="12832"/>
                    <a:pt x="18507" y="12619"/>
                  </a:cubicBezTo>
                  <a:cubicBezTo>
                    <a:pt x="18507" y="12619"/>
                    <a:pt x="21600" y="6294"/>
                    <a:pt x="21600" y="6294"/>
                  </a:cubicBezTo>
                  <a:close/>
                </a:path>
              </a:pathLst>
            </a:custGeom>
            <a:solidFill>
              <a:srgbClr val="C3E2D2"/>
            </a:solidFill>
            <a:ln w="12700">
              <a:miter lim="400000"/>
            </a:ln>
          </p:spPr>
          <p:txBody>
            <a:bodyPr lIns="9296" tIns="9296" rIns="9296" bIns="9296" anchor="ctr"/>
            <a:lstStyle/>
            <a:p>
              <a:pPr marL="0" marR="0" lvl="0" indent="0" algn="l" defTabSz="11176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600" b="0" i="0" u="none" strike="noStrike" kern="1200" cap="none" spc="0" normalizeH="0" baseline="0" noProof="0" dirty="0">
                <a:ln>
                  <a:noFill/>
                </a:ln>
                <a:solidFill>
                  <a:srgbClr val="FFFFFF"/>
                </a:solidFill>
                <a:effectLst>
                  <a:outerShdw blurRad="38100" dist="12700" dir="5400000" rotWithShape="0">
                    <a:srgbClr val="000000">
                      <a:alpha val="50000"/>
                    </a:srgbClr>
                  </a:outerShdw>
                </a:effectLst>
                <a:uLnTx/>
                <a:uFillTx/>
                <a:cs typeface="+mn-ea"/>
                <a:sym typeface="+mn-lt"/>
              </a:endParaRPr>
            </a:p>
          </p:txBody>
        </p:sp>
        <p:sp>
          <p:nvSpPr>
            <p:cNvPr id="4" name="Freeform 41"/>
            <p:cNvSpPr/>
            <p:nvPr/>
          </p:nvSpPr>
          <p:spPr bwMode="auto">
            <a:xfrm>
              <a:off x="5097260" y="2748088"/>
              <a:ext cx="437449" cy="411177"/>
            </a:xfrm>
            <a:custGeom>
              <a:avLst/>
              <a:gdLst>
                <a:gd name="T0" fmla="*/ 107 w 400"/>
                <a:gd name="T1" fmla="*/ 376 h 376"/>
                <a:gd name="T2" fmla="*/ 147 w 400"/>
                <a:gd name="T3" fmla="*/ 376 h 376"/>
                <a:gd name="T4" fmla="*/ 237 w 400"/>
                <a:gd name="T5" fmla="*/ 216 h 376"/>
                <a:gd name="T6" fmla="*/ 340 w 400"/>
                <a:gd name="T7" fmla="*/ 216 h 376"/>
                <a:gd name="T8" fmla="*/ 400 w 400"/>
                <a:gd name="T9" fmla="*/ 188 h 376"/>
                <a:gd name="T10" fmla="*/ 340 w 400"/>
                <a:gd name="T11" fmla="*/ 160 h 376"/>
                <a:gd name="T12" fmla="*/ 237 w 400"/>
                <a:gd name="T13" fmla="*/ 160 h 376"/>
                <a:gd name="T14" fmla="*/ 147 w 400"/>
                <a:gd name="T15" fmla="*/ 0 h 376"/>
                <a:gd name="T16" fmla="*/ 107 w 400"/>
                <a:gd name="T17" fmla="*/ 0 h 376"/>
                <a:gd name="T18" fmla="*/ 157 w 400"/>
                <a:gd name="T19" fmla="*/ 160 h 376"/>
                <a:gd name="T20" fmla="*/ 85 w 400"/>
                <a:gd name="T21" fmla="*/ 160 h 376"/>
                <a:gd name="T22" fmla="*/ 40 w 400"/>
                <a:gd name="T23" fmla="*/ 120 h 376"/>
                <a:gd name="T24" fmla="*/ 0 w 400"/>
                <a:gd name="T25" fmla="*/ 120 h 376"/>
                <a:gd name="T26" fmla="*/ 32 w 400"/>
                <a:gd name="T27" fmla="*/ 188 h 376"/>
                <a:gd name="T28" fmla="*/ 0 w 400"/>
                <a:gd name="T29" fmla="*/ 256 h 376"/>
                <a:gd name="T30" fmla="*/ 40 w 400"/>
                <a:gd name="T31" fmla="*/ 256 h 376"/>
                <a:gd name="T32" fmla="*/ 85 w 400"/>
                <a:gd name="T33" fmla="*/ 216 h 376"/>
                <a:gd name="T34" fmla="*/ 157 w 400"/>
                <a:gd name="T35" fmla="*/ 216 h 376"/>
                <a:gd name="T36" fmla="*/ 107 w 400"/>
                <a:gd name="T37" fmla="*/ 37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0" h="376">
                  <a:moveTo>
                    <a:pt x="107" y="376"/>
                  </a:moveTo>
                  <a:cubicBezTo>
                    <a:pt x="147" y="376"/>
                    <a:pt x="147" y="376"/>
                    <a:pt x="147" y="376"/>
                  </a:cubicBezTo>
                  <a:cubicBezTo>
                    <a:pt x="237" y="216"/>
                    <a:pt x="237" y="216"/>
                    <a:pt x="237" y="216"/>
                  </a:cubicBezTo>
                  <a:cubicBezTo>
                    <a:pt x="340" y="216"/>
                    <a:pt x="340" y="216"/>
                    <a:pt x="340" y="216"/>
                  </a:cubicBezTo>
                  <a:cubicBezTo>
                    <a:pt x="340" y="216"/>
                    <a:pt x="400" y="216"/>
                    <a:pt x="400" y="188"/>
                  </a:cubicBezTo>
                  <a:cubicBezTo>
                    <a:pt x="400" y="160"/>
                    <a:pt x="340" y="160"/>
                    <a:pt x="340" y="160"/>
                  </a:cubicBezTo>
                  <a:cubicBezTo>
                    <a:pt x="237" y="160"/>
                    <a:pt x="237" y="160"/>
                    <a:pt x="237" y="160"/>
                  </a:cubicBezTo>
                  <a:cubicBezTo>
                    <a:pt x="147" y="0"/>
                    <a:pt x="147" y="0"/>
                    <a:pt x="147" y="0"/>
                  </a:cubicBezTo>
                  <a:cubicBezTo>
                    <a:pt x="107" y="0"/>
                    <a:pt x="107" y="0"/>
                    <a:pt x="107" y="0"/>
                  </a:cubicBezTo>
                  <a:cubicBezTo>
                    <a:pt x="157" y="160"/>
                    <a:pt x="157" y="160"/>
                    <a:pt x="157" y="160"/>
                  </a:cubicBezTo>
                  <a:cubicBezTo>
                    <a:pt x="85" y="160"/>
                    <a:pt x="85" y="160"/>
                    <a:pt x="85" y="160"/>
                  </a:cubicBezTo>
                  <a:cubicBezTo>
                    <a:pt x="40" y="120"/>
                    <a:pt x="40" y="120"/>
                    <a:pt x="40" y="120"/>
                  </a:cubicBezTo>
                  <a:cubicBezTo>
                    <a:pt x="0" y="120"/>
                    <a:pt x="0" y="120"/>
                    <a:pt x="0" y="120"/>
                  </a:cubicBezTo>
                  <a:cubicBezTo>
                    <a:pt x="32" y="188"/>
                    <a:pt x="32" y="188"/>
                    <a:pt x="32" y="188"/>
                  </a:cubicBezTo>
                  <a:cubicBezTo>
                    <a:pt x="0" y="256"/>
                    <a:pt x="0" y="256"/>
                    <a:pt x="0" y="256"/>
                  </a:cubicBezTo>
                  <a:cubicBezTo>
                    <a:pt x="40" y="256"/>
                    <a:pt x="40" y="256"/>
                    <a:pt x="40" y="256"/>
                  </a:cubicBezTo>
                  <a:cubicBezTo>
                    <a:pt x="85" y="216"/>
                    <a:pt x="85" y="216"/>
                    <a:pt x="85" y="216"/>
                  </a:cubicBezTo>
                  <a:cubicBezTo>
                    <a:pt x="157" y="216"/>
                    <a:pt x="157" y="216"/>
                    <a:pt x="157" y="216"/>
                  </a:cubicBezTo>
                  <a:lnTo>
                    <a:pt x="107" y="376"/>
                  </a:lnTo>
                  <a:close/>
                </a:path>
              </a:pathLst>
            </a:custGeom>
            <a:solidFill>
              <a:schemeClr val="bg1"/>
            </a:solidFill>
            <a:ln>
              <a:noFill/>
            </a:ln>
          </p:spPr>
          <p:txBody>
            <a:bodyPr vert="horz" wrap="square" lIns="121850" tIns="60925" rIns="121850" bIns="6092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AU" sz="2400" b="0" i="0" u="none" strike="noStrike" kern="1200" cap="none" spc="0" normalizeH="0" baseline="0" noProof="0">
                <a:ln>
                  <a:noFill/>
                </a:ln>
                <a:solidFill>
                  <a:prstClr val="black"/>
                </a:solidFill>
                <a:effectLst/>
                <a:uLnTx/>
                <a:uFillTx/>
                <a:cs typeface="+mn-ea"/>
                <a:sym typeface="+mn-lt"/>
              </a:endParaRPr>
            </a:p>
          </p:txBody>
        </p:sp>
      </p:grpSp>
      <p:grpSp>
        <p:nvGrpSpPr>
          <p:cNvPr id="5" name="组合 4"/>
          <p:cNvGrpSpPr/>
          <p:nvPr/>
        </p:nvGrpSpPr>
        <p:grpSpPr>
          <a:xfrm>
            <a:off x="6085710" y="2225080"/>
            <a:ext cx="1476718" cy="1771866"/>
            <a:chOff x="6087295" y="2224766"/>
            <a:chExt cx="1477103" cy="1772328"/>
          </a:xfrm>
        </p:grpSpPr>
        <p:sp>
          <p:nvSpPr>
            <p:cNvPr id="6" name="Shape 1721"/>
            <p:cNvSpPr/>
            <p:nvPr/>
          </p:nvSpPr>
          <p:spPr>
            <a:xfrm>
              <a:off x="6087295" y="2224766"/>
              <a:ext cx="1477103" cy="1772328"/>
            </a:xfrm>
            <a:custGeom>
              <a:avLst/>
              <a:gdLst/>
              <a:ahLst/>
              <a:cxnLst>
                <a:cxn ang="0">
                  <a:pos x="wd2" y="hd2"/>
                </a:cxn>
                <a:cxn ang="5400000">
                  <a:pos x="wd2" y="hd2"/>
                </a:cxn>
                <a:cxn ang="10800000">
                  <a:pos x="wd2" y="hd2"/>
                </a:cxn>
                <a:cxn ang="16200000">
                  <a:pos x="wd2" y="hd2"/>
                </a:cxn>
              </a:cxnLst>
              <a:rect l="0" t="0" r="r" b="b"/>
              <a:pathLst>
                <a:path w="21600" h="21600" extrusionOk="0">
                  <a:moveTo>
                    <a:pt x="21600" y="18521"/>
                  </a:moveTo>
                  <a:cubicBezTo>
                    <a:pt x="21384" y="8578"/>
                    <a:pt x="11891" y="483"/>
                    <a:pt x="56" y="0"/>
                  </a:cubicBezTo>
                  <a:lnTo>
                    <a:pt x="3737" y="5228"/>
                  </a:lnTo>
                  <a:lnTo>
                    <a:pt x="0" y="10536"/>
                  </a:lnTo>
                  <a:cubicBezTo>
                    <a:pt x="4895" y="10968"/>
                    <a:pt x="8767" y="14353"/>
                    <a:pt x="8981" y="18507"/>
                  </a:cubicBezTo>
                  <a:lnTo>
                    <a:pt x="15305" y="21600"/>
                  </a:lnTo>
                  <a:cubicBezTo>
                    <a:pt x="15305" y="21600"/>
                    <a:pt x="21600" y="18521"/>
                    <a:pt x="21600" y="18521"/>
                  </a:cubicBezTo>
                  <a:close/>
                </a:path>
              </a:pathLst>
            </a:custGeom>
            <a:solidFill>
              <a:srgbClr val="F9C5B8"/>
            </a:solidFill>
            <a:ln w="12700">
              <a:miter lim="400000"/>
            </a:ln>
          </p:spPr>
          <p:txBody>
            <a:bodyPr lIns="9296" tIns="9296" rIns="9296" bIns="9296" anchor="ctr"/>
            <a:lstStyle/>
            <a:p>
              <a:pPr marL="0" marR="0" lvl="0" indent="0" algn="l" defTabSz="11176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600" b="0" i="0" u="none" strike="noStrike" kern="1200" cap="none" spc="0" normalizeH="0" baseline="0" noProof="0" dirty="0">
                <a:ln>
                  <a:noFill/>
                </a:ln>
                <a:solidFill>
                  <a:srgbClr val="FFFFFF"/>
                </a:solidFill>
                <a:effectLst>
                  <a:outerShdw blurRad="38100" dist="12700" dir="5400000" rotWithShape="0">
                    <a:srgbClr val="000000">
                      <a:alpha val="50000"/>
                    </a:srgbClr>
                  </a:outerShdw>
                </a:effectLst>
                <a:uLnTx/>
                <a:uFillTx/>
                <a:cs typeface="+mn-ea"/>
                <a:sym typeface="+mn-lt"/>
              </a:endParaRPr>
            </a:p>
          </p:txBody>
        </p:sp>
        <p:sp>
          <p:nvSpPr>
            <p:cNvPr id="7" name="Freeform 73"/>
            <p:cNvSpPr>
              <a:spLocks noEditPoints="1"/>
            </p:cNvSpPr>
            <p:nvPr/>
          </p:nvSpPr>
          <p:spPr bwMode="auto">
            <a:xfrm>
              <a:off x="6651247" y="2810291"/>
              <a:ext cx="395617" cy="408639"/>
            </a:xfrm>
            <a:custGeom>
              <a:avLst/>
              <a:gdLst>
                <a:gd name="T0" fmla="*/ 117 w 320"/>
                <a:gd name="T1" fmla="*/ 262 h 328"/>
                <a:gd name="T2" fmla="*/ 101 w 320"/>
                <a:gd name="T3" fmla="*/ 278 h 328"/>
                <a:gd name="T4" fmla="*/ 50 w 320"/>
                <a:gd name="T5" fmla="*/ 278 h 328"/>
                <a:gd name="T6" fmla="*/ 39 w 320"/>
                <a:gd name="T7" fmla="*/ 253 h 328"/>
                <a:gd name="T8" fmla="*/ 50 w 320"/>
                <a:gd name="T9" fmla="*/ 228 h 328"/>
                <a:gd name="T10" fmla="*/ 109 w 320"/>
                <a:gd name="T11" fmla="*/ 169 h 328"/>
                <a:gd name="T12" fmla="*/ 162 w 320"/>
                <a:gd name="T13" fmla="*/ 155 h 328"/>
                <a:gd name="T14" fmla="*/ 190 w 320"/>
                <a:gd name="T15" fmla="*/ 155 h 328"/>
                <a:gd name="T16" fmla="*/ 190 w 320"/>
                <a:gd name="T17" fmla="*/ 127 h 328"/>
                <a:gd name="T18" fmla="*/ 82 w 320"/>
                <a:gd name="T19" fmla="*/ 141 h 328"/>
                <a:gd name="T20" fmla="*/ 22 w 320"/>
                <a:gd name="T21" fmla="*/ 200 h 328"/>
                <a:gd name="T22" fmla="*/ 0 w 320"/>
                <a:gd name="T23" fmla="*/ 253 h 328"/>
                <a:gd name="T24" fmla="*/ 22 w 320"/>
                <a:gd name="T25" fmla="*/ 306 h 328"/>
                <a:gd name="T26" fmla="*/ 75 w 320"/>
                <a:gd name="T27" fmla="*/ 328 h 328"/>
                <a:gd name="T28" fmla="*/ 129 w 320"/>
                <a:gd name="T29" fmla="*/ 306 h 328"/>
                <a:gd name="T30" fmla="*/ 145 w 320"/>
                <a:gd name="T31" fmla="*/ 290 h 328"/>
                <a:gd name="T32" fmla="*/ 145 w 320"/>
                <a:gd name="T33" fmla="*/ 262 h 328"/>
                <a:gd name="T34" fmla="*/ 117 w 320"/>
                <a:gd name="T35" fmla="*/ 262 h 328"/>
                <a:gd name="T36" fmla="*/ 298 w 320"/>
                <a:gd name="T37" fmla="*/ 32 h 328"/>
                <a:gd name="T38" fmla="*/ 195 w 320"/>
                <a:gd name="T39" fmla="*/ 28 h 328"/>
                <a:gd name="T40" fmla="*/ 175 w 320"/>
                <a:gd name="T41" fmla="*/ 48 h 328"/>
                <a:gd name="T42" fmla="*/ 175 w 320"/>
                <a:gd name="T43" fmla="*/ 76 h 328"/>
                <a:gd name="T44" fmla="*/ 203 w 320"/>
                <a:gd name="T45" fmla="*/ 76 h 328"/>
                <a:gd name="T46" fmla="*/ 223 w 320"/>
                <a:gd name="T47" fmla="*/ 56 h 328"/>
                <a:gd name="T48" fmla="*/ 270 w 320"/>
                <a:gd name="T49" fmla="*/ 60 h 328"/>
                <a:gd name="T50" fmla="*/ 280 w 320"/>
                <a:gd name="T51" fmla="*/ 85 h 328"/>
                <a:gd name="T52" fmla="*/ 270 w 320"/>
                <a:gd name="T53" fmla="*/ 110 h 328"/>
                <a:gd name="T54" fmla="*/ 206 w 320"/>
                <a:gd name="T55" fmla="*/ 173 h 328"/>
                <a:gd name="T56" fmla="*/ 158 w 320"/>
                <a:gd name="T57" fmla="*/ 183 h 328"/>
                <a:gd name="T58" fmla="*/ 129 w 320"/>
                <a:gd name="T59" fmla="*/ 183 h 328"/>
                <a:gd name="T60" fmla="*/ 130 w 320"/>
                <a:gd name="T61" fmla="*/ 211 h 328"/>
                <a:gd name="T62" fmla="*/ 174 w 320"/>
                <a:gd name="T63" fmla="*/ 231 h 328"/>
                <a:gd name="T64" fmla="*/ 234 w 320"/>
                <a:gd name="T65" fmla="*/ 202 h 328"/>
                <a:gd name="T66" fmla="*/ 298 w 320"/>
                <a:gd name="T67" fmla="*/ 138 h 328"/>
                <a:gd name="T68" fmla="*/ 320 w 320"/>
                <a:gd name="T69" fmla="*/ 85 h 328"/>
                <a:gd name="T70" fmla="*/ 298 w 320"/>
                <a:gd name="T71" fmla="*/ 32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0" h="328">
                  <a:moveTo>
                    <a:pt x="117" y="262"/>
                  </a:moveTo>
                  <a:cubicBezTo>
                    <a:pt x="101" y="278"/>
                    <a:pt x="101" y="278"/>
                    <a:pt x="101" y="278"/>
                  </a:cubicBezTo>
                  <a:cubicBezTo>
                    <a:pt x="87" y="292"/>
                    <a:pt x="64" y="292"/>
                    <a:pt x="50" y="278"/>
                  </a:cubicBezTo>
                  <a:cubicBezTo>
                    <a:pt x="43" y="271"/>
                    <a:pt x="39" y="262"/>
                    <a:pt x="39" y="253"/>
                  </a:cubicBezTo>
                  <a:cubicBezTo>
                    <a:pt x="39" y="243"/>
                    <a:pt x="43" y="234"/>
                    <a:pt x="50" y="228"/>
                  </a:cubicBezTo>
                  <a:cubicBezTo>
                    <a:pt x="109" y="169"/>
                    <a:pt x="109" y="169"/>
                    <a:pt x="109" y="169"/>
                  </a:cubicBezTo>
                  <a:cubicBezTo>
                    <a:pt x="122" y="156"/>
                    <a:pt x="145" y="138"/>
                    <a:pt x="162" y="155"/>
                  </a:cubicBezTo>
                  <a:cubicBezTo>
                    <a:pt x="170" y="163"/>
                    <a:pt x="182" y="163"/>
                    <a:pt x="190" y="155"/>
                  </a:cubicBezTo>
                  <a:cubicBezTo>
                    <a:pt x="198" y="147"/>
                    <a:pt x="198" y="135"/>
                    <a:pt x="190" y="127"/>
                  </a:cubicBezTo>
                  <a:cubicBezTo>
                    <a:pt x="161" y="98"/>
                    <a:pt x="119" y="104"/>
                    <a:pt x="82" y="141"/>
                  </a:cubicBezTo>
                  <a:cubicBezTo>
                    <a:pt x="22" y="200"/>
                    <a:pt x="22" y="200"/>
                    <a:pt x="22" y="200"/>
                  </a:cubicBezTo>
                  <a:cubicBezTo>
                    <a:pt x="8" y="214"/>
                    <a:pt x="0" y="233"/>
                    <a:pt x="0" y="253"/>
                  </a:cubicBezTo>
                  <a:cubicBezTo>
                    <a:pt x="0" y="273"/>
                    <a:pt x="8" y="292"/>
                    <a:pt x="22" y="306"/>
                  </a:cubicBezTo>
                  <a:cubicBezTo>
                    <a:pt x="37" y="321"/>
                    <a:pt x="56" y="328"/>
                    <a:pt x="75" y="328"/>
                  </a:cubicBezTo>
                  <a:cubicBezTo>
                    <a:pt x="95" y="328"/>
                    <a:pt x="114" y="321"/>
                    <a:pt x="129" y="306"/>
                  </a:cubicBezTo>
                  <a:cubicBezTo>
                    <a:pt x="145" y="290"/>
                    <a:pt x="145" y="290"/>
                    <a:pt x="145" y="290"/>
                  </a:cubicBezTo>
                  <a:cubicBezTo>
                    <a:pt x="153" y="282"/>
                    <a:pt x="153" y="270"/>
                    <a:pt x="145" y="262"/>
                  </a:cubicBezTo>
                  <a:cubicBezTo>
                    <a:pt x="137" y="254"/>
                    <a:pt x="125" y="254"/>
                    <a:pt x="117" y="262"/>
                  </a:cubicBezTo>
                  <a:close/>
                  <a:moveTo>
                    <a:pt x="298" y="32"/>
                  </a:moveTo>
                  <a:cubicBezTo>
                    <a:pt x="267" y="1"/>
                    <a:pt x="223" y="0"/>
                    <a:pt x="195" y="28"/>
                  </a:cubicBezTo>
                  <a:cubicBezTo>
                    <a:pt x="175" y="48"/>
                    <a:pt x="175" y="48"/>
                    <a:pt x="175" y="48"/>
                  </a:cubicBezTo>
                  <a:cubicBezTo>
                    <a:pt x="167" y="56"/>
                    <a:pt x="167" y="68"/>
                    <a:pt x="175" y="76"/>
                  </a:cubicBezTo>
                  <a:cubicBezTo>
                    <a:pt x="182" y="84"/>
                    <a:pt x="195" y="84"/>
                    <a:pt x="203" y="76"/>
                  </a:cubicBezTo>
                  <a:cubicBezTo>
                    <a:pt x="223" y="56"/>
                    <a:pt x="223" y="56"/>
                    <a:pt x="223" y="56"/>
                  </a:cubicBezTo>
                  <a:cubicBezTo>
                    <a:pt x="238" y="42"/>
                    <a:pt x="257" y="48"/>
                    <a:pt x="270" y="60"/>
                  </a:cubicBezTo>
                  <a:cubicBezTo>
                    <a:pt x="276" y="67"/>
                    <a:pt x="280" y="76"/>
                    <a:pt x="280" y="85"/>
                  </a:cubicBezTo>
                  <a:cubicBezTo>
                    <a:pt x="280" y="95"/>
                    <a:pt x="276" y="104"/>
                    <a:pt x="270" y="110"/>
                  </a:cubicBezTo>
                  <a:cubicBezTo>
                    <a:pt x="206" y="173"/>
                    <a:pt x="206" y="173"/>
                    <a:pt x="206" y="173"/>
                  </a:cubicBezTo>
                  <a:cubicBezTo>
                    <a:pt x="177" y="202"/>
                    <a:pt x="163" y="189"/>
                    <a:pt x="158" y="183"/>
                  </a:cubicBezTo>
                  <a:cubicBezTo>
                    <a:pt x="150" y="175"/>
                    <a:pt x="137" y="175"/>
                    <a:pt x="129" y="183"/>
                  </a:cubicBezTo>
                  <a:cubicBezTo>
                    <a:pt x="122" y="191"/>
                    <a:pt x="122" y="203"/>
                    <a:pt x="130" y="211"/>
                  </a:cubicBezTo>
                  <a:cubicBezTo>
                    <a:pt x="143" y="224"/>
                    <a:pt x="158" y="231"/>
                    <a:pt x="174" y="231"/>
                  </a:cubicBezTo>
                  <a:cubicBezTo>
                    <a:pt x="194" y="231"/>
                    <a:pt x="214" y="221"/>
                    <a:pt x="234" y="202"/>
                  </a:cubicBezTo>
                  <a:cubicBezTo>
                    <a:pt x="298" y="138"/>
                    <a:pt x="298" y="138"/>
                    <a:pt x="298" y="138"/>
                  </a:cubicBezTo>
                  <a:cubicBezTo>
                    <a:pt x="312" y="124"/>
                    <a:pt x="320" y="105"/>
                    <a:pt x="320" y="85"/>
                  </a:cubicBezTo>
                  <a:cubicBezTo>
                    <a:pt x="320" y="65"/>
                    <a:pt x="312" y="46"/>
                    <a:pt x="298" y="32"/>
                  </a:cubicBezTo>
                  <a:close/>
                </a:path>
              </a:pathLst>
            </a:custGeom>
            <a:solidFill>
              <a:schemeClr val="bg1"/>
            </a:solidFill>
            <a:ln>
              <a:noFill/>
            </a:ln>
          </p:spPr>
          <p:txBody>
            <a:bodyPr vert="horz" wrap="square" lIns="121850" tIns="60925" rIns="121850" bIns="6092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AU" sz="2400" b="0" i="0" u="none" strike="noStrike" kern="1200" cap="none" spc="0" normalizeH="0" baseline="0" noProof="0">
                <a:ln>
                  <a:noFill/>
                </a:ln>
                <a:solidFill>
                  <a:prstClr val="black"/>
                </a:solidFill>
                <a:effectLst/>
                <a:uLnTx/>
                <a:uFillTx/>
                <a:cs typeface="+mn-ea"/>
                <a:sym typeface="+mn-lt"/>
              </a:endParaRPr>
            </a:p>
          </p:txBody>
        </p:sp>
      </p:grpSp>
      <p:grpSp>
        <p:nvGrpSpPr>
          <p:cNvPr id="8" name="组合 7"/>
          <p:cNvGrpSpPr/>
          <p:nvPr/>
        </p:nvGrpSpPr>
        <p:grpSpPr>
          <a:xfrm>
            <a:off x="4501043" y="3507232"/>
            <a:ext cx="1476718" cy="1771866"/>
            <a:chOff x="4502215" y="3507252"/>
            <a:chExt cx="1477103" cy="1772328"/>
          </a:xfrm>
        </p:grpSpPr>
        <p:sp>
          <p:nvSpPr>
            <p:cNvPr id="9" name="Shape 1719"/>
            <p:cNvSpPr/>
            <p:nvPr/>
          </p:nvSpPr>
          <p:spPr>
            <a:xfrm>
              <a:off x="4502215" y="3507252"/>
              <a:ext cx="1477103" cy="1772328"/>
            </a:xfrm>
            <a:custGeom>
              <a:avLst/>
              <a:gdLst/>
              <a:ahLst/>
              <a:cxnLst>
                <a:cxn ang="0">
                  <a:pos x="wd2" y="hd2"/>
                </a:cxn>
                <a:cxn ang="5400000">
                  <a:pos x="wd2" y="hd2"/>
                </a:cxn>
                <a:cxn ang="10800000">
                  <a:pos x="wd2" y="hd2"/>
                </a:cxn>
                <a:cxn ang="16200000">
                  <a:pos x="wd2" y="hd2"/>
                </a:cxn>
              </a:cxnLst>
              <a:rect l="0" t="0" r="r" b="b"/>
              <a:pathLst>
                <a:path w="21600" h="21600" extrusionOk="0">
                  <a:moveTo>
                    <a:pt x="21544" y="21600"/>
                  </a:moveTo>
                  <a:lnTo>
                    <a:pt x="17863" y="16372"/>
                  </a:lnTo>
                  <a:lnTo>
                    <a:pt x="21600" y="11064"/>
                  </a:lnTo>
                  <a:cubicBezTo>
                    <a:pt x="16705" y="10632"/>
                    <a:pt x="12832" y="7246"/>
                    <a:pt x="12619" y="3093"/>
                  </a:cubicBezTo>
                  <a:lnTo>
                    <a:pt x="6294" y="0"/>
                  </a:lnTo>
                  <a:lnTo>
                    <a:pt x="0" y="3080"/>
                  </a:lnTo>
                  <a:cubicBezTo>
                    <a:pt x="216" y="13022"/>
                    <a:pt x="9708" y="21118"/>
                    <a:pt x="21544" y="21600"/>
                  </a:cubicBezTo>
                  <a:close/>
                </a:path>
              </a:pathLst>
            </a:custGeom>
            <a:solidFill>
              <a:srgbClr val="F9C5B8"/>
            </a:solidFill>
            <a:ln w="12700">
              <a:miter lim="400000"/>
            </a:ln>
          </p:spPr>
          <p:txBody>
            <a:bodyPr lIns="9296" tIns="9296" rIns="9296" bIns="9296" anchor="ctr"/>
            <a:lstStyle/>
            <a:p>
              <a:pPr marL="0" marR="0" lvl="0" indent="0" algn="l" defTabSz="11176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600" b="0" i="0" u="none" strike="noStrike" kern="1200" cap="none" spc="0" normalizeH="0" baseline="0" noProof="0" dirty="0">
                <a:ln>
                  <a:noFill/>
                </a:ln>
                <a:solidFill>
                  <a:srgbClr val="FFFFFF"/>
                </a:solidFill>
                <a:effectLst>
                  <a:outerShdw blurRad="38100" dist="12700" dir="5400000" rotWithShape="0">
                    <a:srgbClr val="000000">
                      <a:alpha val="50000"/>
                    </a:srgbClr>
                  </a:outerShdw>
                </a:effectLst>
                <a:uLnTx/>
                <a:uFillTx/>
                <a:cs typeface="+mn-ea"/>
                <a:sym typeface="+mn-lt"/>
              </a:endParaRPr>
            </a:p>
          </p:txBody>
        </p:sp>
        <p:sp>
          <p:nvSpPr>
            <p:cNvPr id="10" name="Freeform 153"/>
            <p:cNvSpPr>
              <a:spLocks noEditPoints="1"/>
            </p:cNvSpPr>
            <p:nvPr/>
          </p:nvSpPr>
          <p:spPr bwMode="auto">
            <a:xfrm>
              <a:off x="4960288" y="4197316"/>
              <a:ext cx="365171" cy="392199"/>
            </a:xfrm>
            <a:custGeom>
              <a:avLst/>
              <a:gdLst>
                <a:gd name="T0" fmla="*/ 207 w 328"/>
                <a:gd name="T1" fmla="*/ 333 h 352"/>
                <a:gd name="T2" fmla="*/ 218 w 328"/>
                <a:gd name="T3" fmla="*/ 345 h 352"/>
                <a:gd name="T4" fmla="*/ 298 w 328"/>
                <a:gd name="T5" fmla="*/ 352 h 352"/>
                <a:gd name="T6" fmla="*/ 311 w 328"/>
                <a:gd name="T7" fmla="*/ 342 h 352"/>
                <a:gd name="T8" fmla="*/ 317 w 328"/>
                <a:gd name="T9" fmla="*/ 276 h 352"/>
                <a:gd name="T10" fmla="*/ 213 w 328"/>
                <a:gd name="T11" fmla="*/ 267 h 352"/>
                <a:gd name="T12" fmla="*/ 207 w 328"/>
                <a:gd name="T13" fmla="*/ 333 h 352"/>
                <a:gd name="T14" fmla="*/ 11 w 328"/>
                <a:gd name="T15" fmla="*/ 276 h 352"/>
                <a:gd name="T16" fmla="*/ 17 w 328"/>
                <a:gd name="T17" fmla="*/ 342 h 352"/>
                <a:gd name="T18" fmla="*/ 30 w 328"/>
                <a:gd name="T19" fmla="*/ 352 h 352"/>
                <a:gd name="T20" fmla="*/ 110 w 328"/>
                <a:gd name="T21" fmla="*/ 345 h 352"/>
                <a:gd name="T22" fmla="*/ 120 w 328"/>
                <a:gd name="T23" fmla="*/ 333 h 352"/>
                <a:gd name="T24" fmla="*/ 114 w 328"/>
                <a:gd name="T25" fmla="*/ 267 h 352"/>
                <a:gd name="T26" fmla="*/ 11 w 328"/>
                <a:gd name="T27" fmla="*/ 276 h 352"/>
                <a:gd name="T28" fmla="*/ 0 w 328"/>
                <a:gd name="T29" fmla="*/ 168 h 352"/>
                <a:gd name="T30" fmla="*/ 7 w 328"/>
                <a:gd name="T31" fmla="*/ 235 h 352"/>
                <a:gd name="T32" fmla="*/ 110 w 328"/>
                <a:gd name="T33" fmla="*/ 227 h 352"/>
                <a:gd name="T34" fmla="*/ 104 w 328"/>
                <a:gd name="T35" fmla="*/ 159 h 352"/>
                <a:gd name="T36" fmla="*/ 104 w 328"/>
                <a:gd name="T37" fmla="*/ 154 h 352"/>
                <a:gd name="T38" fmla="*/ 164 w 328"/>
                <a:gd name="T39" fmla="*/ 98 h 352"/>
                <a:gd name="T40" fmla="*/ 224 w 328"/>
                <a:gd name="T41" fmla="*/ 154 h 352"/>
                <a:gd name="T42" fmla="*/ 224 w 328"/>
                <a:gd name="T43" fmla="*/ 159 h 352"/>
                <a:gd name="T44" fmla="*/ 217 w 328"/>
                <a:gd name="T45" fmla="*/ 227 h 352"/>
                <a:gd name="T46" fmla="*/ 321 w 328"/>
                <a:gd name="T47" fmla="*/ 235 h 352"/>
                <a:gd name="T48" fmla="*/ 327 w 328"/>
                <a:gd name="T49" fmla="*/ 168 h 352"/>
                <a:gd name="T50" fmla="*/ 328 w 328"/>
                <a:gd name="T51" fmla="*/ 154 h 352"/>
                <a:gd name="T52" fmla="*/ 164 w 328"/>
                <a:gd name="T53" fmla="*/ 0 h 352"/>
                <a:gd name="T54" fmla="*/ 0 w 328"/>
                <a:gd name="T55" fmla="*/ 154 h 352"/>
                <a:gd name="T56" fmla="*/ 0 w 328"/>
                <a:gd name="T57" fmla="*/ 168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8" h="352">
                  <a:moveTo>
                    <a:pt x="207" y="333"/>
                  </a:moveTo>
                  <a:cubicBezTo>
                    <a:pt x="206" y="339"/>
                    <a:pt x="211" y="345"/>
                    <a:pt x="218" y="345"/>
                  </a:cubicBezTo>
                  <a:cubicBezTo>
                    <a:pt x="298" y="352"/>
                    <a:pt x="298" y="352"/>
                    <a:pt x="298" y="352"/>
                  </a:cubicBezTo>
                  <a:cubicBezTo>
                    <a:pt x="304" y="352"/>
                    <a:pt x="310" y="348"/>
                    <a:pt x="311" y="342"/>
                  </a:cubicBezTo>
                  <a:cubicBezTo>
                    <a:pt x="317" y="276"/>
                    <a:pt x="317" y="276"/>
                    <a:pt x="317" y="276"/>
                  </a:cubicBezTo>
                  <a:cubicBezTo>
                    <a:pt x="213" y="267"/>
                    <a:pt x="213" y="267"/>
                    <a:pt x="213" y="267"/>
                  </a:cubicBezTo>
                  <a:lnTo>
                    <a:pt x="207" y="333"/>
                  </a:lnTo>
                  <a:close/>
                  <a:moveTo>
                    <a:pt x="11" y="276"/>
                  </a:moveTo>
                  <a:cubicBezTo>
                    <a:pt x="17" y="342"/>
                    <a:pt x="17" y="342"/>
                    <a:pt x="17" y="342"/>
                  </a:cubicBezTo>
                  <a:cubicBezTo>
                    <a:pt x="17" y="348"/>
                    <a:pt x="23" y="352"/>
                    <a:pt x="30" y="352"/>
                  </a:cubicBezTo>
                  <a:cubicBezTo>
                    <a:pt x="110" y="345"/>
                    <a:pt x="110" y="345"/>
                    <a:pt x="110" y="345"/>
                  </a:cubicBezTo>
                  <a:cubicBezTo>
                    <a:pt x="116" y="345"/>
                    <a:pt x="121" y="339"/>
                    <a:pt x="120" y="333"/>
                  </a:cubicBezTo>
                  <a:cubicBezTo>
                    <a:pt x="114" y="267"/>
                    <a:pt x="114" y="267"/>
                    <a:pt x="114" y="267"/>
                  </a:cubicBezTo>
                  <a:lnTo>
                    <a:pt x="11" y="276"/>
                  </a:lnTo>
                  <a:close/>
                  <a:moveTo>
                    <a:pt x="0" y="168"/>
                  </a:moveTo>
                  <a:cubicBezTo>
                    <a:pt x="7" y="235"/>
                    <a:pt x="7" y="235"/>
                    <a:pt x="7" y="235"/>
                  </a:cubicBezTo>
                  <a:cubicBezTo>
                    <a:pt x="110" y="227"/>
                    <a:pt x="110" y="227"/>
                    <a:pt x="110" y="227"/>
                  </a:cubicBezTo>
                  <a:cubicBezTo>
                    <a:pt x="104" y="159"/>
                    <a:pt x="104" y="159"/>
                    <a:pt x="104" y="159"/>
                  </a:cubicBezTo>
                  <a:cubicBezTo>
                    <a:pt x="104" y="157"/>
                    <a:pt x="104" y="156"/>
                    <a:pt x="104" y="154"/>
                  </a:cubicBezTo>
                  <a:cubicBezTo>
                    <a:pt x="104" y="123"/>
                    <a:pt x="131" y="98"/>
                    <a:pt x="164" y="98"/>
                  </a:cubicBezTo>
                  <a:cubicBezTo>
                    <a:pt x="197" y="98"/>
                    <a:pt x="224" y="123"/>
                    <a:pt x="224" y="154"/>
                  </a:cubicBezTo>
                  <a:cubicBezTo>
                    <a:pt x="224" y="156"/>
                    <a:pt x="224" y="157"/>
                    <a:pt x="224" y="159"/>
                  </a:cubicBezTo>
                  <a:cubicBezTo>
                    <a:pt x="217" y="227"/>
                    <a:pt x="217" y="227"/>
                    <a:pt x="217" y="227"/>
                  </a:cubicBezTo>
                  <a:cubicBezTo>
                    <a:pt x="321" y="235"/>
                    <a:pt x="321" y="235"/>
                    <a:pt x="321" y="235"/>
                  </a:cubicBezTo>
                  <a:cubicBezTo>
                    <a:pt x="327" y="168"/>
                    <a:pt x="327" y="168"/>
                    <a:pt x="327" y="168"/>
                  </a:cubicBezTo>
                  <a:cubicBezTo>
                    <a:pt x="328" y="163"/>
                    <a:pt x="328" y="159"/>
                    <a:pt x="328" y="154"/>
                  </a:cubicBezTo>
                  <a:cubicBezTo>
                    <a:pt x="328" y="69"/>
                    <a:pt x="254" y="0"/>
                    <a:pt x="164" y="0"/>
                  </a:cubicBezTo>
                  <a:cubicBezTo>
                    <a:pt x="73" y="0"/>
                    <a:pt x="0" y="69"/>
                    <a:pt x="0" y="154"/>
                  </a:cubicBezTo>
                  <a:cubicBezTo>
                    <a:pt x="0" y="159"/>
                    <a:pt x="0" y="163"/>
                    <a:pt x="0" y="168"/>
                  </a:cubicBezTo>
                  <a:close/>
                </a:path>
              </a:pathLst>
            </a:custGeom>
            <a:solidFill>
              <a:schemeClr val="bg1"/>
            </a:solidFill>
            <a:ln>
              <a:noFill/>
            </a:ln>
          </p:spPr>
          <p:txBody>
            <a:bodyPr vert="horz" wrap="square" lIns="121850" tIns="60925" rIns="121850" bIns="6092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AU" sz="2400" b="0" i="0" u="none" strike="noStrike" kern="1200" cap="none" spc="0" normalizeH="0" baseline="0" noProof="0">
                <a:ln>
                  <a:noFill/>
                </a:ln>
                <a:solidFill>
                  <a:prstClr val="black"/>
                </a:solidFill>
                <a:effectLst/>
                <a:uLnTx/>
                <a:uFillTx/>
                <a:cs typeface="+mn-ea"/>
                <a:sym typeface="+mn-lt"/>
              </a:endParaRPr>
            </a:p>
          </p:txBody>
        </p:sp>
      </p:grpSp>
      <p:grpSp>
        <p:nvGrpSpPr>
          <p:cNvPr id="11" name="组合 10"/>
          <p:cNvGrpSpPr/>
          <p:nvPr/>
        </p:nvGrpSpPr>
        <p:grpSpPr>
          <a:xfrm>
            <a:off x="5799625" y="3804357"/>
            <a:ext cx="1771811" cy="1476908"/>
            <a:chOff x="5801135" y="3804454"/>
            <a:chExt cx="1772273" cy="1477293"/>
          </a:xfrm>
        </p:grpSpPr>
        <p:sp>
          <p:nvSpPr>
            <p:cNvPr id="12" name="Shape 1720"/>
            <p:cNvSpPr/>
            <p:nvPr/>
          </p:nvSpPr>
          <p:spPr>
            <a:xfrm>
              <a:off x="5801135" y="3804454"/>
              <a:ext cx="1772273" cy="1477293"/>
            </a:xfrm>
            <a:custGeom>
              <a:avLst/>
              <a:gdLst/>
              <a:ahLst/>
              <a:cxnLst>
                <a:cxn ang="0">
                  <a:pos x="wd2" y="hd2"/>
                </a:cxn>
                <a:cxn ang="5400000">
                  <a:pos x="wd2" y="hd2"/>
                </a:cxn>
                <a:cxn ang="10800000">
                  <a:pos x="wd2" y="hd2"/>
                </a:cxn>
                <a:cxn ang="16200000">
                  <a:pos x="wd2" y="hd2"/>
                </a:cxn>
              </a:cxnLst>
              <a:rect l="0" t="0" r="r" b="b"/>
              <a:pathLst>
                <a:path w="21600" h="21600" extrusionOk="0">
                  <a:moveTo>
                    <a:pt x="0" y="15305"/>
                  </a:moveTo>
                  <a:lnTo>
                    <a:pt x="3079" y="21600"/>
                  </a:lnTo>
                  <a:cubicBezTo>
                    <a:pt x="13022" y="21383"/>
                    <a:pt x="21117" y="11891"/>
                    <a:pt x="21600" y="57"/>
                  </a:cubicBezTo>
                  <a:lnTo>
                    <a:pt x="16372" y="3738"/>
                  </a:lnTo>
                  <a:lnTo>
                    <a:pt x="11063" y="0"/>
                  </a:lnTo>
                  <a:cubicBezTo>
                    <a:pt x="10631" y="4895"/>
                    <a:pt x="7245" y="8768"/>
                    <a:pt x="3093" y="8981"/>
                  </a:cubicBezTo>
                  <a:cubicBezTo>
                    <a:pt x="3093" y="8981"/>
                    <a:pt x="0" y="15305"/>
                    <a:pt x="0" y="15305"/>
                  </a:cubicBezTo>
                  <a:close/>
                </a:path>
              </a:pathLst>
            </a:custGeom>
            <a:solidFill>
              <a:srgbClr val="C3E2D2"/>
            </a:solidFill>
            <a:ln w="12700">
              <a:miter lim="400000"/>
            </a:ln>
          </p:spPr>
          <p:txBody>
            <a:bodyPr lIns="9296" tIns="9296" rIns="9296" bIns="9296" anchor="ctr"/>
            <a:lstStyle/>
            <a:p>
              <a:pPr marL="0" marR="0" lvl="0" indent="0" algn="l" defTabSz="11176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600" b="0" i="0" u="none" strike="noStrike" kern="1200" cap="none" spc="0" normalizeH="0" baseline="0" noProof="0" dirty="0">
                <a:ln>
                  <a:noFill/>
                </a:ln>
                <a:solidFill>
                  <a:srgbClr val="FFFFFF"/>
                </a:solidFill>
                <a:effectLst>
                  <a:outerShdw blurRad="38100" dist="12700" dir="5400000" rotWithShape="0">
                    <a:srgbClr val="000000">
                      <a:alpha val="50000"/>
                    </a:srgbClr>
                  </a:outerShdw>
                </a:effectLst>
                <a:uLnTx/>
                <a:uFillTx/>
                <a:cs typeface="+mn-ea"/>
                <a:sym typeface="+mn-lt"/>
              </a:endParaRPr>
            </a:p>
          </p:txBody>
        </p:sp>
        <p:sp>
          <p:nvSpPr>
            <p:cNvPr id="13" name="Freeform 154"/>
            <p:cNvSpPr>
              <a:spLocks noEditPoints="1"/>
            </p:cNvSpPr>
            <p:nvPr/>
          </p:nvSpPr>
          <p:spPr bwMode="auto">
            <a:xfrm>
              <a:off x="6598886" y="4298379"/>
              <a:ext cx="394158" cy="394280"/>
            </a:xfrm>
            <a:custGeom>
              <a:avLst/>
              <a:gdLst>
                <a:gd name="T0" fmla="*/ 347 w 376"/>
                <a:gd name="T1" fmla="*/ 284 h 376"/>
                <a:gd name="T2" fmla="*/ 347 w 376"/>
                <a:gd name="T3" fmla="*/ 238 h 376"/>
                <a:gd name="T4" fmla="*/ 278 w 376"/>
                <a:gd name="T5" fmla="*/ 169 h 376"/>
                <a:gd name="T6" fmla="*/ 238 w 376"/>
                <a:gd name="T7" fmla="*/ 169 h 376"/>
                <a:gd name="T8" fmla="*/ 207 w 376"/>
                <a:gd name="T9" fmla="*/ 148 h 376"/>
                <a:gd name="T10" fmla="*/ 207 w 376"/>
                <a:gd name="T11" fmla="*/ 92 h 376"/>
                <a:gd name="T12" fmla="*/ 236 w 376"/>
                <a:gd name="T13" fmla="*/ 48 h 376"/>
                <a:gd name="T14" fmla="*/ 188 w 376"/>
                <a:gd name="T15" fmla="*/ 0 h 376"/>
                <a:gd name="T16" fmla="*/ 140 w 376"/>
                <a:gd name="T17" fmla="*/ 48 h 376"/>
                <a:gd name="T18" fmla="*/ 169 w 376"/>
                <a:gd name="T19" fmla="*/ 92 h 376"/>
                <a:gd name="T20" fmla="*/ 169 w 376"/>
                <a:gd name="T21" fmla="*/ 148 h 376"/>
                <a:gd name="T22" fmla="*/ 138 w 376"/>
                <a:gd name="T23" fmla="*/ 169 h 376"/>
                <a:gd name="T24" fmla="*/ 98 w 376"/>
                <a:gd name="T25" fmla="*/ 169 h 376"/>
                <a:gd name="T26" fmla="*/ 29 w 376"/>
                <a:gd name="T27" fmla="*/ 238 h 376"/>
                <a:gd name="T28" fmla="*/ 29 w 376"/>
                <a:gd name="T29" fmla="*/ 284 h 376"/>
                <a:gd name="T30" fmla="*/ 0 w 376"/>
                <a:gd name="T31" fmla="*/ 328 h 376"/>
                <a:gd name="T32" fmla="*/ 48 w 376"/>
                <a:gd name="T33" fmla="*/ 376 h 376"/>
                <a:gd name="T34" fmla="*/ 96 w 376"/>
                <a:gd name="T35" fmla="*/ 328 h 376"/>
                <a:gd name="T36" fmla="*/ 67 w 376"/>
                <a:gd name="T37" fmla="*/ 284 h 376"/>
                <a:gd name="T38" fmla="*/ 67 w 376"/>
                <a:gd name="T39" fmla="*/ 238 h 376"/>
                <a:gd name="T40" fmla="*/ 98 w 376"/>
                <a:gd name="T41" fmla="*/ 207 h 376"/>
                <a:gd name="T42" fmla="*/ 138 w 376"/>
                <a:gd name="T43" fmla="*/ 207 h 376"/>
                <a:gd name="T44" fmla="*/ 169 w 376"/>
                <a:gd name="T45" fmla="*/ 202 h 376"/>
                <a:gd name="T46" fmla="*/ 169 w 376"/>
                <a:gd name="T47" fmla="*/ 284 h 376"/>
                <a:gd name="T48" fmla="*/ 140 w 376"/>
                <a:gd name="T49" fmla="*/ 328 h 376"/>
                <a:gd name="T50" fmla="*/ 188 w 376"/>
                <a:gd name="T51" fmla="*/ 376 h 376"/>
                <a:gd name="T52" fmla="*/ 236 w 376"/>
                <a:gd name="T53" fmla="*/ 328 h 376"/>
                <a:gd name="T54" fmla="*/ 207 w 376"/>
                <a:gd name="T55" fmla="*/ 284 h 376"/>
                <a:gd name="T56" fmla="*/ 207 w 376"/>
                <a:gd name="T57" fmla="*/ 202 h 376"/>
                <a:gd name="T58" fmla="*/ 238 w 376"/>
                <a:gd name="T59" fmla="*/ 207 h 376"/>
                <a:gd name="T60" fmla="*/ 278 w 376"/>
                <a:gd name="T61" fmla="*/ 207 h 376"/>
                <a:gd name="T62" fmla="*/ 309 w 376"/>
                <a:gd name="T63" fmla="*/ 238 h 376"/>
                <a:gd name="T64" fmla="*/ 309 w 376"/>
                <a:gd name="T65" fmla="*/ 284 h 376"/>
                <a:gd name="T66" fmla="*/ 280 w 376"/>
                <a:gd name="T67" fmla="*/ 328 h 376"/>
                <a:gd name="T68" fmla="*/ 328 w 376"/>
                <a:gd name="T69" fmla="*/ 376 h 376"/>
                <a:gd name="T70" fmla="*/ 376 w 376"/>
                <a:gd name="T71" fmla="*/ 328 h 376"/>
                <a:gd name="T72" fmla="*/ 347 w 376"/>
                <a:gd name="T73" fmla="*/ 284 h 376"/>
                <a:gd name="T74" fmla="*/ 75 w 376"/>
                <a:gd name="T75" fmla="*/ 328 h 376"/>
                <a:gd name="T76" fmla="*/ 48 w 376"/>
                <a:gd name="T77" fmla="*/ 356 h 376"/>
                <a:gd name="T78" fmla="*/ 20 w 376"/>
                <a:gd name="T79" fmla="*/ 328 h 376"/>
                <a:gd name="T80" fmla="*/ 48 w 376"/>
                <a:gd name="T81" fmla="*/ 300 h 376"/>
                <a:gd name="T82" fmla="*/ 75 w 376"/>
                <a:gd name="T83" fmla="*/ 328 h 376"/>
                <a:gd name="T84" fmla="*/ 160 w 376"/>
                <a:gd name="T85" fmla="*/ 48 h 376"/>
                <a:gd name="T86" fmla="*/ 188 w 376"/>
                <a:gd name="T87" fmla="*/ 20 h 376"/>
                <a:gd name="T88" fmla="*/ 215 w 376"/>
                <a:gd name="T89" fmla="*/ 48 h 376"/>
                <a:gd name="T90" fmla="*/ 188 w 376"/>
                <a:gd name="T91" fmla="*/ 76 h 376"/>
                <a:gd name="T92" fmla="*/ 160 w 376"/>
                <a:gd name="T93" fmla="*/ 48 h 376"/>
                <a:gd name="T94" fmla="*/ 215 w 376"/>
                <a:gd name="T95" fmla="*/ 328 h 376"/>
                <a:gd name="T96" fmla="*/ 188 w 376"/>
                <a:gd name="T97" fmla="*/ 356 h 376"/>
                <a:gd name="T98" fmla="*/ 160 w 376"/>
                <a:gd name="T99" fmla="*/ 328 h 376"/>
                <a:gd name="T100" fmla="*/ 188 w 376"/>
                <a:gd name="T101" fmla="*/ 300 h 376"/>
                <a:gd name="T102" fmla="*/ 215 w 376"/>
                <a:gd name="T103" fmla="*/ 328 h 376"/>
                <a:gd name="T104" fmla="*/ 328 w 376"/>
                <a:gd name="T105" fmla="*/ 356 h 376"/>
                <a:gd name="T106" fmla="*/ 300 w 376"/>
                <a:gd name="T107" fmla="*/ 328 h 376"/>
                <a:gd name="T108" fmla="*/ 328 w 376"/>
                <a:gd name="T109" fmla="*/ 300 h 376"/>
                <a:gd name="T110" fmla="*/ 355 w 376"/>
                <a:gd name="T111" fmla="*/ 328 h 376"/>
                <a:gd name="T112" fmla="*/ 328 w 376"/>
                <a:gd name="T113"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chemeClr val="bg1"/>
            </a:solidFill>
            <a:ln>
              <a:noFill/>
            </a:ln>
          </p:spPr>
          <p:txBody>
            <a:bodyPr vert="horz" wrap="square" lIns="121850" tIns="60925" rIns="121850" bIns="6092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AU" sz="2400" b="0" i="0" u="none" strike="noStrike" kern="1200" cap="none" spc="0" normalizeH="0" baseline="0" noProof="0">
                <a:ln>
                  <a:noFill/>
                </a:ln>
                <a:solidFill>
                  <a:prstClr val="black"/>
                </a:solidFill>
                <a:effectLst/>
                <a:uLnTx/>
                <a:uFillTx/>
                <a:cs typeface="+mn-ea"/>
                <a:sym typeface="+mn-lt"/>
              </a:endParaRPr>
            </a:p>
          </p:txBody>
        </p:sp>
      </p:grpSp>
      <p:grpSp>
        <p:nvGrpSpPr>
          <p:cNvPr id="14" name="组合 13"/>
          <p:cNvGrpSpPr/>
          <p:nvPr/>
        </p:nvGrpSpPr>
        <p:grpSpPr>
          <a:xfrm>
            <a:off x="7377735" y="2201529"/>
            <a:ext cx="4216401" cy="1750060"/>
            <a:chOff x="7379657" y="2201212"/>
            <a:chExt cx="4217499" cy="1750517"/>
          </a:xfrm>
        </p:grpSpPr>
        <p:sp>
          <p:nvSpPr>
            <p:cNvPr id="15" name="Oval 18"/>
            <p:cNvSpPr>
              <a:spLocks noChangeArrowheads="1"/>
            </p:cNvSpPr>
            <p:nvPr/>
          </p:nvSpPr>
          <p:spPr bwMode="auto">
            <a:xfrm flipH="1">
              <a:off x="7379657" y="2201212"/>
              <a:ext cx="607843" cy="610067"/>
            </a:xfrm>
            <a:prstGeom prst="ellipse">
              <a:avLst/>
            </a:prstGeom>
            <a:solidFill>
              <a:srgbClr val="F9C5B8"/>
            </a:solidFill>
            <a:ln>
              <a:noFill/>
            </a:ln>
          </p:spPr>
          <p:txBody>
            <a:bodyPr vert="horz" wrap="square" lIns="75223" tIns="37613" rIns="75223" bIns="37613"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600" b="0" i="0" u="none" strike="noStrike" kern="1200" cap="none" spc="0" normalizeH="0" baseline="0" noProof="0" dirty="0">
                <a:ln>
                  <a:solidFill>
                    <a:srgbClr val="E7E6E6"/>
                  </a:solidFill>
                </a:ln>
                <a:solidFill>
                  <a:prstClr val="black"/>
                </a:solidFill>
                <a:effectLst/>
                <a:uLnTx/>
                <a:uFillTx/>
                <a:cs typeface="+mn-ea"/>
                <a:sym typeface="+mn-lt"/>
              </a:endParaRPr>
            </a:p>
          </p:txBody>
        </p:sp>
        <p:sp>
          <p:nvSpPr>
            <p:cNvPr id="16" name="Text Placeholder 7"/>
            <p:cNvSpPr txBox="1"/>
            <p:nvPr/>
          </p:nvSpPr>
          <p:spPr>
            <a:xfrm>
              <a:off x="7382988" y="2281958"/>
              <a:ext cx="591317" cy="459322"/>
            </a:xfrm>
            <a:prstGeom prst="rect">
              <a:avLst/>
            </a:prstGeom>
          </p:spPr>
          <p:txBody>
            <a:bodyPr vert="horz" lIns="0" tIns="85464" rIns="0" bIns="85464" anchor="ctr"/>
            <a:lstStyle>
              <a:lvl1pPr marL="0" indent="0" algn="ctr" defTabSz="914400" rtl="0" eaLnBrk="1" latinLnBrk="0" hangingPunct="1">
                <a:lnSpc>
                  <a:spcPct val="100000"/>
                </a:lnSpc>
                <a:spcBef>
                  <a:spcPts val="0"/>
                </a:spcBef>
                <a:buFont typeface="Arial" panose="020B0604020202020204" pitchFamily="34" charset="0"/>
                <a:buNone/>
                <a:defRPr sz="2965" b="1" kern="1200">
                  <a:solidFill>
                    <a:schemeClr val="bg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s-ES_tradnl" sz="1600" b="0" i="0" u="none" strike="noStrike" kern="1200" cap="none" spc="0" normalizeH="0" baseline="0" noProof="0" dirty="0">
                  <a:ln>
                    <a:noFill/>
                  </a:ln>
                  <a:solidFill>
                    <a:prstClr val="white"/>
                  </a:solidFill>
                  <a:effectLst/>
                  <a:uLnTx/>
                  <a:uFillTx/>
                  <a:latin typeface="+mn-lt"/>
                  <a:cs typeface="+mn-ea"/>
                  <a:sym typeface="+mn-lt"/>
                </a:rPr>
                <a:t>02</a:t>
              </a:r>
            </a:p>
          </p:txBody>
        </p:sp>
        <p:sp>
          <p:nvSpPr>
            <p:cNvPr id="17" name="1"/>
            <p:cNvSpPr txBox="1">
              <a:spLocks noChangeArrowheads="1"/>
            </p:cNvSpPr>
            <p:nvPr/>
          </p:nvSpPr>
          <p:spPr bwMode="auto">
            <a:xfrm>
              <a:off x="8512241" y="2240730"/>
              <a:ext cx="1817840" cy="307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l" defTabSz="1216025" rtl="0" eaLnBrk="1" fontAlgn="auto" latinLnBrk="0" hangingPunct="1">
                <a:lnSpc>
                  <a:spcPct val="100000"/>
                </a:lnSpc>
                <a:spcBef>
                  <a:spcPct val="2000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mn-lt"/>
                  <a:ea typeface="+mn-ea"/>
                  <a:cs typeface="+mn-ea"/>
                  <a:sym typeface="+mn-lt"/>
                </a:rPr>
                <a:t>目标市场</a:t>
              </a:r>
              <a:endParaRPr kumimoji="0" lang="en-US" altLang="zh-CN" sz="2000" b="1" i="0" u="none" strike="noStrike" kern="1200" cap="none" spc="0" normalizeH="0" baseline="0" noProof="0" dirty="0">
                <a:ln>
                  <a:noFill/>
                </a:ln>
                <a:solidFill>
                  <a:prstClr val="black"/>
                </a:solidFill>
                <a:effectLst/>
                <a:uLnTx/>
                <a:uFillTx/>
                <a:latin typeface="+mn-lt"/>
                <a:ea typeface="+mn-ea"/>
                <a:cs typeface="+mn-ea"/>
                <a:sym typeface="+mn-lt"/>
              </a:endParaRPr>
            </a:p>
          </p:txBody>
        </p:sp>
        <p:sp>
          <p:nvSpPr>
            <p:cNvPr id="18" name="1"/>
            <p:cNvSpPr txBox="1">
              <a:spLocks noChangeArrowheads="1"/>
            </p:cNvSpPr>
            <p:nvPr/>
          </p:nvSpPr>
          <p:spPr bwMode="auto">
            <a:xfrm>
              <a:off x="8514698" y="2566432"/>
              <a:ext cx="3082458" cy="1385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l" defTabSz="1216025" rtl="0" eaLnBrk="1" fontAlgn="auto" latinLnBrk="0" hangingPunct="1">
                <a:lnSpc>
                  <a:spcPct val="15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black"/>
                  </a:solidFill>
                  <a:effectLst/>
                  <a:uLnTx/>
                  <a:uFillTx/>
                  <a:latin typeface="+mn-lt"/>
                  <a:ea typeface="+mn-ea"/>
                  <a:cs typeface="+mn-ea"/>
                  <a:sym typeface="+mn-lt"/>
                </a:rPr>
                <a:t>市场调查中，女性对卫生巾的需求是很高的，而且要求也越来越高。所以我们的市场主要是面对各个行业的女性，应用的地域范围包括但不限于商场的公用卫生间、学校卫生间、超市、火车站等。</a:t>
              </a:r>
            </a:p>
          </p:txBody>
        </p:sp>
      </p:grpSp>
      <p:grpSp>
        <p:nvGrpSpPr>
          <p:cNvPr id="19" name="组合 18"/>
          <p:cNvGrpSpPr/>
          <p:nvPr/>
        </p:nvGrpSpPr>
        <p:grpSpPr>
          <a:xfrm>
            <a:off x="7440760" y="4258099"/>
            <a:ext cx="4131310" cy="2264410"/>
            <a:chOff x="7442698" y="4258315"/>
            <a:chExt cx="4132386" cy="2265000"/>
          </a:xfrm>
        </p:grpSpPr>
        <p:sp>
          <p:nvSpPr>
            <p:cNvPr id="20" name="Oval 18"/>
            <p:cNvSpPr>
              <a:spLocks noChangeArrowheads="1"/>
            </p:cNvSpPr>
            <p:nvPr/>
          </p:nvSpPr>
          <p:spPr bwMode="auto">
            <a:xfrm rot="9900000">
              <a:off x="7448251" y="4750396"/>
              <a:ext cx="607843" cy="610067"/>
            </a:xfrm>
            <a:prstGeom prst="ellipse">
              <a:avLst/>
            </a:prstGeom>
            <a:solidFill>
              <a:srgbClr val="C3E2D2"/>
            </a:solidFill>
            <a:ln>
              <a:noFill/>
            </a:ln>
          </p:spPr>
          <p:txBody>
            <a:bodyPr vert="horz" wrap="square" lIns="75223" tIns="37613" rIns="75223" bIns="37613"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600" b="0" i="0" u="none" strike="noStrike" kern="1200" cap="none" spc="0" normalizeH="0" baseline="0" noProof="0" dirty="0">
                <a:ln>
                  <a:solidFill>
                    <a:srgbClr val="E7E6E6"/>
                  </a:solidFill>
                </a:ln>
                <a:solidFill>
                  <a:prstClr val="black"/>
                </a:solidFill>
                <a:effectLst/>
                <a:uLnTx/>
                <a:uFillTx/>
                <a:cs typeface="+mn-ea"/>
                <a:sym typeface="+mn-lt"/>
              </a:endParaRPr>
            </a:p>
          </p:txBody>
        </p:sp>
        <p:sp>
          <p:nvSpPr>
            <p:cNvPr id="21" name="Text Placeholder 7"/>
            <p:cNvSpPr txBox="1"/>
            <p:nvPr/>
          </p:nvSpPr>
          <p:spPr>
            <a:xfrm>
              <a:off x="7442698" y="4823168"/>
              <a:ext cx="591317" cy="459322"/>
            </a:xfrm>
            <a:prstGeom prst="rect">
              <a:avLst/>
            </a:prstGeom>
          </p:spPr>
          <p:txBody>
            <a:bodyPr vert="horz" lIns="0" tIns="85464" rIns="0" bIns="85464" anchor="ctr"/>
            <a:lstStyle>
              <a:lvl1pPr marL="0" indent="0" algn="ctr" defTabSz="914400" rtl="0" eaLnBrk="1" latinLnBrk="0" hangingPunct="1">
                <a:lnSpc>
                  <a:spcPct val="100000"/>
                </a:lnSpc>
                <a:spcBef>
                  <a:spcPts val="0"/>
                </a:spcBef>
                <a:buFont typeface="Arial" panose="020B0604020202020204" pitchFamily="34" charset="0"/>
                <a:buNone/>
                <a:defRPr sz="2965" b="1" kern="1200">
                  <a:solidFill>
                    <a:schemeClr val="bg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s-ES_tradnl" sz="1600" b="0" i="0" u="none" strike="noStrike" kern="1200" cap="none" spc="0" normalizeH="0" baseline="0" noProof="0" dirty="0">
                  <a:ln>
                    <a:noFill/>
                  </a:ln>
                  <a:solidFill>
                    <a:prstClr val="white"/>
                  </a:solidFill>
                  <a:effectLst/>
                  <a:uLnTx/>
                  <a:uFillTx/>
                  <a:latin typeface="+mn-lt"/>
                  <a:cs typeface="+mn-ea"/>
                  <a:sym typeface="+mn-lt"/>
                </a:rPr>
                <a:t>04</a:t>
              </a:r>
            </a:p>
          </p:txBody>
        </p:sp>
        <p:sp>
          <p:nvSpPr>
            <p:cNvPr id="22" name="1"/>
            <p:cNvSpPr txBox="1">
              <a:spLocks noChangeArrowheads="1"/>
            </p:cNvSpPr>
            <p:nvPr/>
          </p:nvSpPr>
          <p:spPr bwMode="auto">
            <a:xfrm>
              <a:off x="8555481" y="4258315"/>
              <a:ext cx="1817840" cy="307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l" defTabSz="1216025" rtl="0" eaLnBrk="1" fontAlgn="auto" latinLnBrk="0" hangingPunct="1">
                <a:lnSpc>
                  <a:spcPct val="100000"/>
                </a:lnSpc>
                <a:spcBef>
                  <a:spcPct val="2000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mn-lt"/>
                  <a:ea typeface="+mn-ea"/>
                  <a:cs typeface="+mn-ea"/>
                  <a:sym typeface="+mn-lt"/>
                </a:rPr>
                <a:t>校内调查分析</a:t>
              </a:r>
            </a:p>
          </p:txBody>
        </p:sp>
        <p:sp>
          <p:nvSpPr>
            <p:cNvPr id="23" name="1"/>
            <p:cNvSpPr txBox="1">
              <a:spLocks noChangeArrowheads="1"/>
            </p:cNvSpPr>
            <p:nvPr/>
          </p:nvSpPr>
          <p:spPr bwMode="auto">
            <a:xfrm>
              <a:off x="8558048" y="4584155"/>
              <a:ext cx="3017036" cy="1939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l" defTabSz="1216025" rtl="0" eaLnBrk="1" fontAlgn="auto" latinLnBrk="0" hangingPunct="1">
                <a:lnSpc>
                  <a:spcPct val="15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black"/>
                  </a:solidFill>
                  <a:effectLst/>
                  <a:uLnTx/>
                  <a:uFillTx/>
                  <a:latin typeface="+mn-lt"/>
                  <a:ea typeface="+mn-ea"/>
                  <a:cs typeface="+mn-ea"/>
                  <a:sym typeface="+mn-lt"/>
                </a:rPr>
                <a:t>我们仅对校内女生进行了调查和采访，得到以下结论，对于校内学生来说，需要购买卫生巾应急的时候，无法及时购买。校内女学生人数大概在三千人左右，通过问卷调查发现，93%的人认为很多情况下卫生巾的购买不方便，有97%的人希望能在女卫生间内安放一台卫生巾贩售机。</a:t>
              </a:r>
            </a:p>
          </p:txBody>
        </p:sp>
      </p:grpSp>
      <p:grpSp>
        <p:nvGrpSpPr>
          <p:cNvPr id="24" name="组合 23"/>
          <p:cNvGrpSpPr/>
          <p:nvPr/>
        </p:nvGrpSpPr>
        <p:grpSpPr>
          <a:xfrm>
            <a:off x="520213" y="2201529"/>
            <a:ext cx="4083735" cy="1472564"/>
            <a:chOff x="520348" y="2201212"/>
            <a:chExt cx="4084799" cy="1472949"/>
          </a:xfrm>
        </p:grpSpPr>
        <p:sp>
          <p:nvSpPr>
            <p:cNvPr id="25" name="Oval 18"/>
            <p:cNvSpPr>
              <a:spLocks noChangeArrowheads="1"/>
            </p:cNvSpPr>
            <p:nvPr/>
          </p:nvSpPr>
          <p:spPr bwMode="auto">
            <a:xfrm>
              <a:off x="3997304" y="2201212"/>
              <a:ext cx="607843" cy="610067"/>
            </a:xfrm>
            <a:prstGeom prst="ellipse">
              <a:avLst/>
            </a:prstGeom>
            <a:solidFill>
              <a:srgbClr val="C3E2D2"/>
            </a:solidFill>
            <a:ln>
              <a:noFill/>
            </a:ln>
          </p:spPr>
          <p:txBody>
            <a:bodyPr vert="horz" wrap="square" lIns="75223" tIns="37613" rIns="75223" bIns="37613"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600" b="0" i="0" u="none" strike="noStrike" kern="1200" cap="none" spc="0" normalizeH="0" baseline="0" noProof="0" dirty="0">
                <a:ln>
                  <a:solidFill>
                    <a:srgbClr val="E7E6E6"/>
                  </a:solidFill>
                </a:ln>
                <a:solidFill>
                  <a:prstClr val="black"/>
                </a:solidFill>
                <a:effectLst/>
                <a:uLnTx/>
                <a:uFillTx/>
                <a:cs typeface="+mn-ea"/>
                <a:sym typeface="+mn-lt"/>
              </a:endParaRPr>
            </a:p>
          </p:txBody>
        </p:sp>
        <p:sp>
          <p:nvSpPr>
            <p:cNvPr id="26" name="Text Placeholder 7"/>
            <p:cNvSpPr txBox="1"/>
            <p:nvPr/>
          </p:nvSpPr>
          <p:spPr>
            <a:xfrm>
              <a:off x="3988551" y="2269255"/>
              <a:ext cx="591317" cy="459322"/>
            </a:xfrm>
            <a:prstGeom prst="rect">
              <a:avLst/>
            </a:prstGeom>
          </p:spPr>
          <p:txBody>
            <a:bodyPr vert="horz" lIns="0" tIns="85464" rIns="0" bIns="85464" anchor="ctr"/>
            <a:lstStyle>
              <a:lvl1pPr marL="0" indent="0" algn="ctr" defTabSz="914400" rtl="0" eaLnBrk="1" latinLnBrk="0" hangingPunct="1">
                <a:lnSpc>
                  <a:spcPct val="100000"/>
                </a:lnSpc>
                <a:spcBef>
                  <a:spcPts val="0"/>
                </a:spcBef>
                <a:buFont typeface="Arial" panose="020B0604020202020204" pitchFamily="34" charset="0"/>
                <a:buNone/>
                <a:defRPr sz="2965" b="1" kern="1200">
                  <a:ln>
                    <a:noFill/>
                  </a:ln>
                  <a:solidFill>
                    <a:schemeClr val="bg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s-ES_tradnl" sz="1600" b="0" i="0" u="none" strike="noStrike" kern="1200" cap="none" spc="0" normalizeH="0" baseline="0" noProof="0" dirty="0">
                  <a:ln>
                    <a:noFill/>
                  </a:ln>
                  <a:solidFill>
                    <a:prstClr val="white"/>
                  </a:solidFill>
                  <a:effectLst/>
                  <a:uLnTx/>
                  <a:uFillTx/>
                  <a:latin typeface="+mn-lt"/>
                  <a:cs typeface="+mn-ea"/>
                  <a:sym typeface="+mn-lt"/>
                </a:rPr>
                <a:t>01</a:t>
              </a:r>
            </a:p>
          </p:txBody>
        </p:sp>
        <p:sp>
          <p:nvSpPr>
            <p:cNvPr id="27" name="1"/>
            <p:cNvSpPr txBox="1">
              <a:spLocks noChangeArrowheads="1"/>
            </p:cNvSpPr>
            <p:nvPr/>
          </p:nvSpPr>
          <p:spPr bwMode="auto">
            <a:xfrm>
              <a:off x="1506125" y="2240592"/>
              <a:ext cx="2375518" cy="307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r" defTabSz="1216025" rtl="0" eaLnBrk="1" fontAlgn="auto" latinLnBrk="0" hangingPunct="1">
                <a:lnSpc>
                  <a:spcPct val="100000"/>
                </a:lnSpc>
                <a:spcBef>
                  <a:spcPct val="2000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mn-lt"/>
                  <a:ea typeface="+mn-ea"/>
                  <a:cs typeface="+mn-ea"/>
                  <a:sym typeface="+mn-lt"/>
                </a:rPr>
                <a:t>行业及其趋势分析</a:t>
              </a:r>
              <a:endParaRPr kumimoji="0" lang="en-US" altLang="zh-CN" sz="2000" b="1" i="0" u="none" strike="noStrike" kern="1200" cap="none" spc="0" normalizeH="0" baseline="0" noProof="0" dirty="0">
                <a:ln>
                  <a:noFill/>
                </a:ln>
                <a:solidFill>
                  <a:prstClr val="black"/>
                </a:solidFill>
                <a:effectLst/>
                <a:uLnTx/>
                <a:uFillTx/>
                <a:latin typeface="+mn-lt"/>
                <a:ea typeface="+mn-ea"/>
                <a:cs typeface="+mn-ea"/>
                <a:sym typeface="+mn-lt"/>
              </a:endParaRPr>
            </a:p>
          </p:txBody>
        </p:sp>
        <p:sp>
          <p:nvSpPr>
            <p:cNvPr id="28" name="1"/>
            <p:cNvSpPr txBox="1">
              <a:spLocks noChangeArrowheads="1"/>
            </p:cNvSpPr>
            <p:nvPr/>
          </p:nvSpPr>
          <p:spPr bwMode="auto">
            <a:xfrm>
              <a:off x="520348" y="2566432"/>
              <a:ext cx="3361295" cy="1107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r" defTabSz="1216025" rtl="0" eaLnBrk="1" fontAlgn="auto" latinLnBrk="0" hangingPunct="1">
                <a:lnSpc>
                  <a:spcPct val="15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black"/>
                  </a:solidFill>
                  <a:effectLst/>
                  <a:uLnTx/>
                  <a:uFillTx/>
                  <a:latin typeface="+mn-lt"/>
                  <a:ea typeface="+mn-ea"/>
                  <a:cs typeface="+mn-ea"/>
                  <a:sym typeface="+mn-lt"/>
                </a:rPr>
                <a:t>随着国民经济的快速增长，贩售机行业的消费将更加大跨步地向前发展。其中缺少女性用品类的贩售机，现如今女性用品的需求逐年递增，女性用品贩售机具有巨大的市场潜力。</a:t>
              </a:r>
            </a:p>
          </p:txBody>
        </p:sp>
      </p:grpSp>
      <p:grpSp>
        <p:nvGrpSpPr>
          <p:cNvPr id="29" name="组合 28"/>
          <p:cNvGrpSpPr/>
          <p:nvPr/>
        </p:nvGrpSpPr>
        <p:grpSpPr>
          <a:xfrm>
            <a:off x="520261" y="4263813"/>
            <a:ext cx="4095066" cy="1987550"/>
            <a:chOff x="579468" y="4258314"/>
            <a:chExt cx="4096132" cy="1988068"/>
          </a:xfrm>
        </p:grpSpPr>
        <p:sp>
          <p:nvSpPr>
            <p:cNvPr id="30" name="Oval 18"/>
            <p:cNvSpPr>
              <a:spLocks noChangeArrowheads="1"/>
            </p:cNvSpPr>
            <p:nvPr/>
          </p:nvSpPr>
          <p:spPr bwMode="auto">
            <a:xfrm rot="17100000">
              <a:off x="4066644" y="4751190"/>
              <a:ext cx="607890" cy="610021"/>
            </a:xfrm>
            <a:prstGeom prst="ellipse">
              <a:avLst/>
            </a:prstGeom>
            <a:solidFill>
              <a:srgbClr val="F9C5B8"/>
            </a:solidFill>
            <a:ln>
              <a:noFill/>
            </a:ln>
          </p:spPr>
          <p:txBody>
            <a:bodyPr vert="horz" wrap="square" lIns="75223" tIns="37613" rIns="75223" bIns="37613"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600" b="0" i="0" u="none" strike="noStrike" kern="1200" cap="none" spc="0" normalizeH="0" baseline="0" noProof="0" dirty="0">
                <a:ln>
                  <a:solidFill>
                    <a:srgbClr val="E7E6E6"/>
                  </a:solidFill>
                </a:ln>
                <a:solidFill>
                  <a:prstClr val="black"/>
                </a:solidFill>
                <a:effectLst/>
                <a:uLnTx/>
                <a:uFillTx/>
                <a:cs typeface="+mn-ea"/>
                <a:sym typeface="+mn-lt"/>
              </a:endParaRPr>
            </a:p>
          </p:txBody>
        </p:sp>
        <p:sp>
          <p:nvSpPr>
            <p:cNvPr id="31" name="Text Placeholder 7"/>
            <p:cNvSpPr txBox="1"/>
            <p:nvPr/>
          </p:nvSpPr>
          <p:spPr>
            <a:xfrm>
              <a:off x="4072540" y="4820260"/>
              <a:ext cx="591317" cy="459322"/>
            </a:xfrm>
            <a:prstGeom prst="rect">
              <a:avLst/>
            </a:prstGeom>
            <a:ln>
              <a:noFill/>
            </a:ln>
          </p:spPr>
          <p:txBody>
            <a:bodyPr vert="horz" lIns="0" tIns="85464" rIns="0" bIns="85464" anchor="ctr"/>
            <a:lstStyle>
              <a:lvl1pPr marL="0" indent="0" algn="ctr" defTabSz="914400" rtl="0" eaLnBrk="1" latinLnBrk="0" hangingPunct="1">
                <a:lnSpc>
                  <a:spcPct val="100000"/>
                </a:lnSpc>
                <a:spcBef>
                  <a:spcPts val="0"/>
                </a:spcBef>
                <a:buFont typeface="Arial" panose="020B0604020202020204" pitchFamily="34" charset="0"/>
                <a:buNone/>
                <a:defRPr sz="2965" b="1" kern="1200">
                  <a:solidFill>
                    <a:schemeClr val="bg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s-ES_tradnl" sz="1600" b="0" i="0" u="none" strike="noStrike" kern="1200" cap="none" spc="0" normalizeH="0" baseline="0" noProof="0" dirty="0">
                  <a:ln>
                    <a:noFill/>
                  </a:ln>
                  <a:solidFill>
                    <a:prstClr val="white"/>
                  </a:solidFill>
                  <a:effectLst/>
                  <a:uLnTx/>
                  <a:uFillTx/>
                  <a:latin typeface="+mn-lt"/>
                  <a:cs typeface="+mn-ea"/>
                  <a:sym typeface="+mn-lt"/>
                </a:rPr>
                <a:t>03</a:t>
              </a:r>
            </a:p>
          </p:txBody>
        </p:sp>
        <p:sp>
          <p:nvSpPr>
            <p:cNvPr id="32" name="1"/>
            <p:cNvSpPr txBox="1">
              <a:spLocks noChangeArrowheads="1"/>
            </p:cNvSpPr>
            <p:nvPr/>
          </p:nvSpPr>
          <p:spPr bwMode="auto">
            <a:xfrm>
              <a:off x="579468" y="4584154"/>
              <a:ext cx="3070389" cy="1662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r" defTabSz="1216025" rtl="0" eaLnBrk="1" fontAlgn="auto" latinLnBrk="0" hangingPunct="1">
                <a:lnSpc>
                  <a:spcPct val="150000"/>
                </a:lnSpc>
                <a:spcBef>
                  <a:spcPts val="0"/>
                </a:spcBef>
                <a:spcAft>
                  <a:spcPts val="0"/>
                </a:spcAft>
                <a:buClrTx/>
                <a:buSzTx/>
                <a:buFontTx/>
                <a:buNone/>
                <a:defRPr/>
              </a:pPr>
              <a:r>
                <a:rPr lang="zh-CN" altLang="en-US" sz="1200" b="1" noProof="0" dirty="0">
                  <a:ln>
                    <a:noFill/>
                  </a:ln>
                  <a:solidFill>
                    <a:prstClr val="black"/>
                  </a:solidFill>
                  <a:effectLst/>
                  <a:uLnTx/>
                  <a:uFillTx/>
                  <a:latin typeface="+mn-lt"/>
                  <a:ea typeface="+mn-ea"/>
                  <a:cs typeface="+mn-ea"/>
                  <a:sym typeface="+mn-lt"/>
                </a:rPr>
                <a:t>主要目标客户是女性，从前期做的市场调查来看，女性希望能从一条安全、私密的途径购买卫生巾，也愿意购买更加安全舒适的高档产品，在超市购买卫生巾不仅距离远、难以应急，也无法保证女性的个人隐私。</a:t>
              </a:r>
              <a:endParaRPr kumimoji="0" lang="zh-CN" altLang="en-US" sz="1200" b="1" i="0" u="none" strike="noStrike" kern="1200" cap="none" spc="0" normalizeH="0" baseline="0" noProof="0" dirty="0">
                <a:ln>
                  <a:noFill/>
                </a:ln>
                <a:solidFill>
                  <a:prstClr val="black"/>
                </a:solidFill>
                <a:effectLst/>
                <a:uLnTx/>
                <a:uFillTx/>
                <a:latin typeface="+mn-lt"/>
                <a:ea typeface="+mn-ea"/>
                <a:cs typeface="+mn-ea"/>
                <a:sym typeface="+mn-lt"/>
              </a:endParaRPr>
            </a:p>
            <a:p>
              <a:pPr marL="0" marR="0" lvl="0" indent="0" algn="r" defTabSz="1216025" rtl="0" eaLnBrk="1" fontAlgn="auto" latinLnBrk="0" hangingPunct="1">
                <a:lnSpc>
                  <a:spcPct val="15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solidFill>
                <a:effectLst/>
                <a:uLnTx/>
                <a:uFillTx/>
                <a:latin typeface="+mn-lt"/>
                <a:ea typeface="+mn-ea"/>
                <a:cs typeface="+mn-ea"/>
                <a:sym typeface="+mn-lt"/>
              </a:endParaRPr>
            </a:p>
          </p:txBody>
        </p:sp>
        <p:sp>
          <p:nvSpPr>
            <p:cNvPr id="33" name="1"/>
            <p:cNvSpPr txBox="1">
              <a:spLocks noChangeArrowheads="1"/>
            </p:cNvSpPr>
            <p:nvPr/>
          </p:nvSpPr>
          <p:spPr bwMode="auto">
            <a:xfrm>
              <a:off x="1832213" y="4258314"/>
              <a:ext cx="1817840" cy="307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r" defTabSz="1216025" rtl="0" eaLnBrk="1" fontAlgn="auto" latinLnBrk="0" hangingPunct="1">
                <a:lnSpc>
                  <a:spcPct val="100000"/>
                </a:lnSpc>
                <a:spcBef>
                  <a:spcPct val="20000"/>
                </a:spcBef>
                <a:spcAft>
                  <a:spcPts val="0"/>
                </a:spcAft>
                <a:buClrTx/>
                <a:buSzTx/>
                <a:buFontTx/>
                <a:buNone/>
                <a:defRPr/>
              </a:pPr>
              <a:r>
                <a:rPr kumimoji="0" lang="zh-CN" altLang="en-US" sz="2000" b="1"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目标市场分析</a:t>
              </a:r>
            </a:p>
          </p:txBody>
        </p:sp>
      </p:grpSp>
      <p:sp>
        <p:nvSpPr>
          <p:cNvPr id="37" name="文本框 36"/>
          <p:cNvSpPr txBox="1"/>
          <p:nvPr/>
        </p:nvSpPr>
        <p:spPr>
          <a:xfrm>
            <a:off x="2842260" y="501650"/>
            <a:ext cx="6239510" cy="706755"/>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267" normalizeH="0" baseline="0" noProof="0" dirty="0">
                <a:ln>
                  <a:noFill/>
                </a:ln>
                <a:solidFill>
                  <a:srgbClr val="373536"/>
                </a:solidFill>
                <a:effectLst/>
                <a:uLnTx/>
                <a:uFillTx/>
                <a:cs typeface="+mn-ea"/>
                <a:sym typeface="+mn-lt"/>
              </a:rPr>
              <a:t>行业及市场分析</a:t>
            </a:r>
          </a:p>
        </p:txBody>
      </p:sp>
    </p:spTree>
  </p:cSld>
  <p:clrMapOvr>
    <a:masterClrMapping/>
  </p:clrMapOvr>
  <mc:AlternateContent xmlns:mc="http://schemas.openxmlformats.org/markup-compatibility/2006" xmlns:p14="http://schemas.microsoft.com/office/powerpoint/2010/main">
    <mc:Choice Requires="p14">
      <p:transition spd="slow" p14:dur="59000">
        <p:comb/>
      </p:transition>
    </mc:Choice>
    <mc:Fallback xmlns="">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p:cTn id="11" dur="500" fill="hold"/>
                                        <p:tgtEl>
                                          <p:spTgt spid="24"/>
                                        </p:tgtEl>
                                        <p:attrNameLst>
                                          <p:attrName>ppt_w</p:attrName>
                                        </p:attrNameLst>
                                      </p:cBhvr>
                                      <p:tavLst>
                                        <p:tav tm="0">
                                          <p:val>
                                            <p:fltVal val="0"/>
                                          </p:val>
                                        </p:tav>
                                        <p:tav tm="100000">
                                          <p:val>
                                            <p:strVal val="#ppt_w"/>
                                          </p:val>
                                        </p:tav>
                                      </p:tavLst>
                                    </p:anim>
                                    <p:anim calcmode="lin" valueType="num">
                                      <p:cBhvr>
                                        <p:cTn id="12" dur="500" fill="hold"/>
                                        <p:tgtEl>
                                          <p:spTgt spid="24"/>
                                        </p:tgtEl>
                                        <p:attrNameLst>
                                          <p:attrName>ppt_h</p:attrName>
                                        </p:attrNameLst>
                                      </p:cBhvr>
                                      <p:tavLst>
                                        <p:tav tm="0">
                                          <p:val>
                                            <p:fltVal val="0"/>
                                          </p:val>
                                        </p:tav>
                                        <p:tav tm="100000">
                                          <p:val>
                                            <p:strVal val="#ppt_h"/>
                                          </p:val>
                                        </p:tav>
                                      </p:tavLst>
                                    </p:anim>
                                    <p:animEffect transition="in" filter="fade">
                                      <p:cBhvr>
                                        <p:cTn id="13" dur="500"/>
                                        <p:tgtEl>
                                          <p:spTgt spid="24"/>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childTnLst>
                          </p:cTn>
                        </p:par>
                        <p:par>
                          <p:cTn id="24" fill="hold">
                            <p:stCondLst>
                              <p:cond delay="2000"/>
                            </p:stCondLst>
                            <p:childTnLst>
                              <p:par>
                                <p:cTn id="25" presetID="22" presetClass="entr" presetSubtype="2"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right)">
                                      <p:cBhvr>
                                        <p:cTn id="27" dur="500"/>
                                        <p:tgtEl>
                                          <p:spTgt spid="11"/>
                                        </p:tgtEl>
                                      </p:cBhvr>
                                    </p:animEffect>
                                  </p:childTnLst>
                                </p:cTn>
                              </p:par>
                            </p:childTnLst>
                          </p:cTn>
                        </p:par>
                        <p:par>
                          <p:cTn id="28" fill="hold">
                            <p:stCondLst>
                              <p:cond delay="2500"/>
                            </p:stCondLst>
                            <p:childTnLst>
                              <p:par>
                                <p:cTn id="29" presetID="53" presetClass="entr" presetSubtype="16"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childTnLst>
                          </p:cTn>
                        </p:par>
                        <p:par>
                          <p:cTn id="34" fill="hold">
                            <p:stCondLst>
                              <p:cond delay="3000"/>
                            </p:stCondLst>
                            <p:childTnLst>
                              <p:par>
                                <p:cTn id="35" presetID="22" presetClass="entr" presetSubtype="4" fill="hold"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500"/>
                                        <p:tgtEl>
                                          <p:spTgt spid="8"/>
                                        </p:tgtEl>
                                      </p:cBhvr>
                                    </p:animEffect>
                                  </p:childTnLst>
                                </p:cTn>
                              </p:par>
                            </p:childTnLst>
                          </p:cTn>
                        </p:par>
                        <p:par>
                          <p:cTn id="38" fill="hold">
                            <p:stCondLst>
                              <p:cond delay="3500"/>
                            </p:stCondLst>
                            <p:childTnLst>
                              <p:par>
                                <p:cTn id="39" presetID="53" presetClass="entr" presetSubtype="16" fill="hold" nodeType="afterEffect">
                                  <p:stCondLst>
                                    <p:cond delay="0"/>
                                  </p:stCondLst>
                                  <p:childTnLst>
                                    <p:set>
                                      <p:cBhvr>
                                        <p:cTn id="40" dur="1" fill="hold">
                                          <p:stCondLst>
                                            <p:cond delay="0"/>
                                          </p:stCondLst>
                                        </p:cTn>
                                        <p:tgtEl>
                                          <p:spTgt spid="29"/>
                                        </p:tgtEl>
                                        <p:attrNameLst>
                                          <p:attrName>style.visibility</p:attrName>
                                        </p:attrNameLst>
                                      </p:cBhvr>
                                      <p:to>
                                        <p:strVal val="visible"/>
                                      </p:to>
                                    </p:set>
                                    <p:anim calcmode="lin" valueType="num">
                                      <p:cBhvr>
                                        <p:cTn id="41" dur="500" fill="hold"/>
                                        <p:tgtEl>
                                          <p:spTgt spid="29"/>
                                        </p:tgtEl>
                                        <p:attrNameLst>
                                          <p:attrName>ppt_w</p:attrName>
                                        </p:attrNameLst>
                                      </p:cBhvr>
                                      <p:tavLst>
                                        <p:tav tm="0">
                                          <p:val>
                                            <p:fltVal val="0"/>
                                          </p:val>
                                        </p:tav>
                                        <p:tav tm="100000">
                                          <p:val>
                                            <p:strVal val="#ppt_w"/>
                                          </p:val>
                                        </p:tav>
                                      </p:tavLst>
                                    </p:anim>
                                    <p:anim calcmode="lin" valueType="num">
                                      <p:cBhvr>
                                        <p:cTn id="42" dur="500" fill="hold"/>
                                        <p:tgtEl>
                                          <p:spTgt spid="29"/>
                                        </p:tgtEl>
                                        <p:attrNameLst>
                                          <p:attrName>ppt_h</p:attrName>
                                        </p:attrNameLst>
                                      </p:cBhvr>
                                      <p:tavLst>
                                        <p:tav tm="0">
                                          <p:val>
                                            <p:fltVal val="0"/>
                                          </p:val>
                                        </p:tav>
                                        <p:tav tm="100000">
                                          <p:val>
                                            <p:strVal val="#ppt_h"/>
                                          </p:val>
                                        </p:tav>
                                      </p:tavLst>
                                    </p:anim>
                                    <p:animEffect transition="in" filter="fade">
                                      <p:cBhvr>
                                        <p:cTn id="4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 y="3354050"/>
            <a:ext cx="12188825" cy="9415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white"/>
              </a:solidFill>
              <a:effectLst/>
              <a:uLnTx/>
              <a:uFillTx/>
              <a:cs typeface="+mn-ea"/>
              <a:sym typeface="+mn-lt"/>
            </a:endParaRPr>
          </a:p>
        </p:txBody>
      </p:sp>
      <p:sp>
        <p:nvSpPr>
          <p:cNvPr id="7" name="Freeform 23"/>
          <p:cNvSpPr/>
          <p:nvPr/>
        </p:nvSpPr>
        <p:spPr bwMode="auto">
          <a:xfrm>
            <a:off x="2311470" y="2773529"/>
            <a:ext cx="236025" cy="204826"/>
          </a:xfrm>
          <a:custGeom>
            <a:avLst/>
            <a:gdLst>
              <a:gd name="T0" fmla="*/ 87 w 174"/>
              <a:gd name="T1" fmla="*/ 0 h 151"/>
              <a:gd name="T2" fmla="*/ 0 w 174"/>
              <a:gd name="T3" fmla="*/ 151 h 151"/>
              <a:gd name="T4" fmla="*/ 174 w 174"/>
              <a:gd name="T5" fmla="*/ 151 h 151"/>
              <a:gd name="T6" fmla="*/ 87 w 174"/>
              <a:gd name="T7" fmla="*/ 0 h 151"/>
            </a:gdLst>
            <a:ahLst/>
            <a:cxnLst>
              <a:cxn ang="0">
                <a:pos x="T0" y="T1"/>
              </a:cxn>
              <a:cxn ang="0">
                <a:pos x="T2" y="T3"/>
              </a:cxn>
              <a:cxn ang="0">
                <a:pos x="T4" y="T5"/>
              </a:cxn>
              <a:cxn ang="0">
                <a:pos x="T6" y="T7"/>
              </a:cxn>
            </a:cxnLst>
            <a:rect l="0" t="0" r="r" b="b"/>
            <a:pathLst>
              <a:path w="174" h="151">
                <a:moveTo>
                  <a:pt x="87" y="0"/>
                </a:moveTo>
                <a:lnTo>
                  <a:pt x="0" y="151"/>
                </a:lnTo>
                <a:lnTo>
                  <a:pt x="174" y="151"/>
                </a:lnTo>
                <a:lnTo>
                  <a:pt x="87" y="0"/>
                </a:lnTo>
                <a:close/>
              </a:path>
            </a:pathLst>
          </a:custGeom>
          <a:solidFill>
            <a:srgbClr val="F9C5B8"/>
          </a:solidFill>
          <a:ln>
            <a:noFill/>
          </a:ln>
        </p:spPr>
        <p:txBody>
          <a:bodyPr vert="horz" wrap="square" lIns="91416" tIns="45708" rIns="91416" bIns="4570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black"/>
              </a:solidFill>
              <a:effectLst/>
              <a:uLnTx/>
              <a:uFillTx/>
              <a:cs typeface="+mn-ea"/>
              <a:sym typeface="+mn-lt"/>
            </a:endParaRPr>
          </a:p>
        </p:txBody>
      </p:sp>
      <p:sp>
        <p:nvSpPr>
          <p:cNvPr id="8" name="Freeform 24"/>
          <p:cNvSpPr/>
          <p:nvPr/>
        </p:nvSpPr>
        <p:spPr bwMode="auto">
          <a:xfrm>
            <a:off x="5992880" y="4766156"/>
            <a:ext cx="236025" cy="203469"/>
          </a:xfrm>
          <a:custGeom>
            <a:avLst/>
            <a:gdLst>
              <a:gd name="T0" fmla="*/ 87 w 174"/>
              <a:gd name="T1" fmla="*/ 150 h 150"/>
              <a:gd name="T2" fmla="*/ 174 w 174"/>
              <a:gd name="T3" fmla="*/ 0 h 150"/>
              <a:gd name="T4" fmla="*/ 0 w 174"/>
              <a:gd name="T5" fmla="*/ 0 h 150"/>
              <a:gd name="T6" fmla="*/ 87 w 174"/>
              <a:gd name="T7" fmla="*/ 150 h 150"/>
            </a:gdLst>
            <a:ahLst/>
            <a:cxnLst>
              <a:cxn ang="0">
                <a:pos x="T0" y="T1"/>
              </a:cxn>
              <a:cxn ang="0">
                <a:pos x="T2" y="T3"/>
              </a:cxn>
              <a:cxn ang="0">
                <a:pos x="T4" y="T5"/>
              </a:cxn>
              <a:cxn ang="0">
                <a:pos x="T6" y="T7"/>
              </a:cxn>
            </a:cxnLst>
            <a:rect l="0" t="0" r="r" b="b"/>
            <a:pathLst>
              <a:path w="174" h="150">
                <a:moveTo>
                  <a:pt x="87" y="150"/>
                </a:moveTo>
                <a:lnTo>
                  <a:pt x="174" y="0"/>
                </a:lnTo>
                <a:lnTo>
                  <a:pt x="0" y="0"/>
                </a:lnTo>
                <a:lnTo>
                  <a:pt x="87" y="150"/>
                </a:lnTo>
                <a:close/>
              </a:path>
            </a:pathLst>
          </a:custGeom>
          <a:solidFill>
            <a:srgbClr val="C3E2D2"/>
          </a:solidFill>
          <a:ln>
            <a:noFill/>
          </a:ln>
        </p:spPr>
        <p:txBody>
          <a:bodyPr vert="horz" wrap="square" lIns="91416" tIns="45708" rIns="91416" bIns="4570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black"/>
              </a:solidFill>
              <a:effectLst/>
              <a:uLnTx/>
              <a:uFillTx/>
              <a:cs typeface="+mn-ea"/>
              <a:sym typeface="+mn-lt"/>
            </a:endParaRPr>
          </a:p>
        </p:txBody>
      </p:sp>
      <p:sp>
        <p:nvSpPr>
          <p:cNvPr id="9" name="Freeform 25"/>
          <p:cNvSpPr/>
          <p:nvPr/>
        </p:nvSpPr>
        <p:spPr bwMode="auto">
          <a:xfrm>
            <a:off x="9846375" y="2683100"/>
            <a:ext cx="236025" cy="203469"/>
          </a:xfrm>
          <a:custGeom>
            <a:avLst/>
            <a:gdLst>
              <a:gd name="T0" fmla="*/ 86 w 174"/>
              <a:gd name="T1" fmla="*/ 0 h 150"/>
              <a:gd name="T2" fmla="*/ 0 w 174"/>
              <a:gd name="T3" fmla="*/ 150 h 150"/>
              <a:gd name="T4" fmla="*/ 174 w 174"/>
              <a:gd name="T5" fmla="*/ 150 h 150"/>
              <a:gd name="T6" fmla="*/ 86 w 174"/>
              <a:gd name="T7" fmla="*/ 0 h 150"/>
            </a:gdLst>
            <a:ahLst/>
            <a:cxnLst>
              <a:cxn ang="0">
                <a:pos x="T0" y="T1"/>
              </a:cxn>
              <a:cxn ang="0">
                <a:pos x="T2" y="T3"/>
              </a:cxn>
              <a:cxn ang="0">
                <a:pos x="T4" y="T5"/>
              </a:cxn>
              <a:cxn ang="0">
                <a:pos x="T6" y="T7"/>
              </a:cxn>
            </a:cxnLst>
            <a:rect l="0" t="0" r="r" b="b"/>
            <a:pathLst>
              <a:path w="174" h="150">
                <a:moveTo>
                  <a:pt x="86" y="0"/>
                </a:moveTo>
                <a:lnTo>
                  <a:pt x="0" y="150"/>
                </a:lnTo>
                <a:lnTo>
                  <a:pt x="174" y="150"/>
                </a:lnTo>
                <a:lnTo>
                  <a:pt x="86" y="0"/>
                </a:lnTo>
                <a:close/>
              </a:path>
            </a:pathLst>
          </a:custGeom>
          <a:solidFill>
            <a:srgbClr val="F9C5B8"/>
          </a:solidFill>
          <a:ln>
            <a:noFill/>
          </a:ln>
        </p:spPr>
        <p:txBody>
          <a:bodyPr vert="horz" wrap="square" lIns="91416" tIns="45708" rIns="91416" bIns="4570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black"/>
              </a:solidFill>
              <a:effectLst/>
              <a:uLnTx/>
              <a:uFillTx/>
              <a:cs typeface="+mn-ea"/>
              <a:sym typeface="+mn-lt"/>
            </a:endParaRPr>
          </a:p>
        </p:txBody>
      </p:sp>
      <p:grpSp>
        <p:nvGrpSpPr>
          <p:cNvPr id="14" name="组合 13"/>
          <p:cNvGrpSpPr/>
          <p:nvPr/>
        </p:nvGrpSpPr>
        <p:grpSpPr>
          <a:xfrm>
            <a:off x="1682014" y="3111789"/>
            <a:ext cx="1516526" cy="1515169"/>
            <a:chOff x="4268671" y="3093416"/>
            <a:chExt cx="1516921" cy="1515564"/>
          </a:xfrm>
        </p:grpSpPr>
        <p:sp>
          <p:nvSpPr>
            <p:cNvPr id="15" name="Oval 6"/>
            <p:cNvSpPr>
              <a:spLocks noChangeArrowheads="1"/>
            </p:cNvSpPr>
            <p:nvPr/>
          </p:nvSpPr>
          <p:spPr bwMode="auto">
            <a:xfrm>
              <a:off x="4268671" y="3093416"/>
              <a:ext cx="1516921" cy="151556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black"/>
                </a:solidFill>
                <a:effectLst/>
                <a:uLnTx/>
                <a:uFillTx/>
                <a:cs typeface="+mn-ea"/>
                <a:sym typeface="+mn-lt"/>
              </a:endParaRPr>
            </a:p>
          </p:txBody>
        </p:sp>
        <p:sp>
          <p:nvSpPr>
            <p:cNvPr id="16" name="Oval 7"/>
            <p:cNvSpPr>
              <a:spLocks noChangeArrowheads="1"/>
            </p:cNvSpPr>
            <p:nvPr/>
          </p:nvSpPr>
          <p:spPr bwMode="auto">
            <a:xfrm>
              <a:off x="4362292" y="3185679"/>
              <a:ext cx="1329680" cy="1329680"/>
            </a:xfrm>
            <a:prstGeom prst="ellipse">
              <a:avLst/>
            </a:prstGeom>
            <a:solidFill>
              <a:srgbClr val="FBC62C"/>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black"/>
                </a:solidFill>
                <a:effectLst/>
                <a:uLnTx/>
                <a:uFillTx/>
                <a:cs typeface="+mn-ea"/>
                <a:sym typeface="+mn-lt"/>
              </a:endParaRPr>
            </a:p>
          </p:txBody>
        </p:sp>
        <p:sp>
          <p:nvSpPr>
            <p:cNvPr id="17" name="Oval 8"/>
            <p:cNvSpPr>
              <a:spLocks noChangeArrowheads="1"/>
            </p:cNvSpPr>
            <p:nvPr/>
          </p:nvSpPr>
          <p:spPr bwMode="auto">
            <a:xfrm>
              <a:off x="4268671" y="3093416"/>
              <a:ext cx="1516921" cy="1515564"/>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black"/>
                </a:solidFill>
                <a:effectLst/>
                <a:uLnTx/>
                <a:uFillTx/>
                <a:cs typeface="+mn-ea"/>
                <a:sym typeface="+mn-lt"/>
              </a:endParaRPr>
            </a:p>
          </p:txBody>
        </p:sp>
        <p:sp>
          <p:nvSpPr>
            <p:cNvPr id="19" name="Oval 9"/>
            <p:cNvSpPr>
              <a:spLocks noChangeArrowheads="1"/>
            </p:cNvSpPr>
            <p:nvPr/>
          </p:nvSpPr>
          <p:spPr bwMode="auto">
            <a:xfrm>
              <a:off x="4362292" y="3185679"/>
              <a:ext cx="1329680" cy="1329680"/>
            </a:xfrm>
            <a:prstGeom prst="ellipse">
              <a:avLst/>
            </a:prstGeom>
            <a:solidFill>
              <a:srgbClr val="FBC62C"/>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black"/>
                </a:solidFill>
                <a:effectLst/>
                <a:uLnTx/>
                <a:uFillTx/>
                <a:cs typeface="+mn-ea"/>
                <a:sym typeface="+mn-lt"/>
              </a:endParaRPr>
            </a:p>
          </p:txBody>
        </p:sp>
        <p:sp>
          <p:nvSpPr>
            <p:cNvPr id="20" name="Oval 10"/>
            <p:cNvSpPr>
              <a:spLocks noChangeArrowheads="1"/>
            </p:cNvSpPr>
            <p:nvPr/>
          </p:nvSpPr>
          <p:spPr bwMode="auto">
            <a:xfrm>
              <a:off x="4362292" y="3185679"/>
              <a:ext cx="1329680" cy="1329680"/>
            </a:xfrm>
            <a:prstGeom prst="ellipse">
              <a:avLst/>
            </a:prstGeom>
            <a:solidFill>
              <a:srgbClr val="F9C5B8"/>
            </a:solidFill>
            <a:ln>
              <a:noFill/>
            </a:ln>
          </p:spPr>
          <p:txBody>
            <a:bodyPr vert="horz" wrap="square" lIns="91416" tIns="45708" rIns="91416" bIns="4570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prstClr val="black"/>
                </a:solidFill>
                <a:effectLst/>
                <a:uLnTx/>
                <a:uFillTx/>
                <a:cs typeface="+mn-ea"/>
                <a:sym typeface="+mn-lt"/>
              </a:endParaRPr>
            </a:p>
          </p:txBody>
        </p:sp>
        <p:sp>
          <p:nvSpPr>
            <p:cNvPr id="21" name="Freeform 52"/>
            <p:cNvSpPr>
              <a:spLocks noEditPoints="1"/>
            </p:cNvSpPr>
            <p:nvPr/>
          </p:nvSpPr>
          <p:spPr bwMode="auto">
            <a:xfrm>
              <a:off x="4743740" y="3593436"/>
              <a:ext cx="545413" cy="545411"/>
            </a:xfrm>
            <a:custGeom>
              <a:avLst/>
              <a:gdLst/>
              <a:ahLst/>
              <a:cxnLst>
                <a:cxn ang="0">
                  <a:pos x="27" y="55"/>
                </a:cxn>
                <a:cxn ang="0">
                  <a:pos x="0" y="27"/>
                </a:cxn>
                <a:cxn ang="0">
                  <a:pos x="27" y="0"/>
                </a:cxn>
                <a:cxn ang="0">
                  <a:pos x="55" y="27"/>
                </a:cxn>
                <a:cxn ang="0">
                  <a:pos x="27" y="55"/>
                </a:cxn>
                <a:cxn ang="0">
                  <a:pos x="27" y="8"/>
                </a:cxn>
                <a:cxn ang="0">
                  <a:pos x="8" y="27"/>
                </a:cxn>
                <a:cxn ang="0">
                  <a:pos x="27" y="47"/>
                </a:cxn>
                <a:cxn ang="0">
                  <a:pos x="47" y="27"/>
                </a:cxn>
                <a:cxn ang="0">
                  <a:pos x="27" y="8"/>
                </a:cxn>
                <a:cxn ang="0">
                  <a:pos x="32" y="31"/>
                </a:cxn>
                <a:cxn ang="0">
                  <a:pos x="31" y="32"/>
                </a:cxn>
                <a:cxn ang="0">
                  <a:pos x="19" y="32"/>
                </a:cxn>
                <a:cxn ang="0">
                  <a:pos x="18" y="31"/>
                </a:cxn>
                <a:cxn ang="0">
                  <a:pos x="18" y="28"/>
                </a:cxn>
                <a:cxn ang="0">
                  <a:pos x="19" y="27"/>
                </a:cxn>
                <a:cxn ang="0">
                  <a:pos x="27" y="27"/>
                </a:cxn>
                <a:cxn ang="0">
                  <a:pos x="27" y="15"/>
                </a:cxn>
                <a:cxn ang="0">
                  <a:pos x="28" y="14"/>
                </a:cxn>
                <a:cxn ang="0">
                  <a:pos x="31" y="14"/>
                </a:cxn>
                <a:cxn ang="0">
                  <a:pos x="32" y="15"/>
                </a:cxn>
                <a:cxn ang="0">
                  <a:pos x="32" y="31"/>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7"/>
                    <a:pt x="8" y="27"/>
                  </a:cubicBezTo>
                  <a:cubicBezTo>
                    <a:pt x="8" y="38"/>
                    <a:pt x="16" y="47"/>
                    <a:pt x="27" y="47"/>
                  </a:cubicBezTo>
                  <a:cubicBezTo>
                    <a:pt x="38" y="47"/>
                    <a:pt x="47" y="38"/>
                    <a:pt x="47" y="27"/>
                  </a:cubicBezTo>
                  <a:cubicBezTo>
                    <a:pt x="47" y="17"/>
                    <a:pt x="38" y="8"/>
                    <a:pt x="27" y="8"/>
                  </a:cubicBezTo>
                  <a:close/>
                  <a:moveTo>
                    <a:pt x="32" y="31"/>
                  </a:moveTo>
                  <a:cubicBezTo>
                    <a:pt x="32" y="31"/>
                    <a:pt x="31" y="32"/>
                    <a:pt x="31" y="32"/>
                  </a:cubicBezTo>
                  <a:cubicBezTo>
                    <a:pt x="19" y="32"/>
                    <a:pt x="19" y="32"/>
                    <a:pt x="19" y="32"/>
                  </a:cubicBezTo>
                  <a:cubicBezTo>
                    <a:pt x="19" y="32"/>
                    <a:pt x="18" y="31"/>
                    <a:pt x="18" y="31"/>
                  </a:cubicBezTo>
                  <a:cubicBezTo>
                    <a:pt x="18" y="28"/>
                    <a:pt x="18" y="28"/>
                    <a:pt x="18" y="28"/>
                  </a:cubicBezTo>
                  <a:cubicBezTo>
                    <a:pt x="18" y="28"/>
                    <a:pt x="19" y="27"/>
                    <a:pt x="19" y="27"/>
                  </a:cubicBezTo>
                  <a:cubicBezTo>
                    <a:pt x="27" y="27"/>
                    <a:pt x="27" y="27"/>
                    <a:pt x="27" y="27"/>
                  </a:cubicBezTo>
                  <a:cubicBezTo>
                    <a:pt x="27" y="15"/>
                    <a:pt x="27" y="15"/>
                    <a:pt x="27" y="15"/>
                  </a:cubicBezTo>
                  <a:cubicBezTo>
                    <a:pt x="27" y="14"/>
                    <a:pt x="28" y="14"/>
                    <a:pt x="28" y="14"/>
                  </a:cubicBezTo>
                  <a:cubicBezTo>
                    <a:pt x="31" y="14"/>
                    <a:pt x="31" y="14"/>
                    <a:pt x="31" y="14"/>
                  </a:cubicBezTo>
                  <a:cubicBezTo>
                    <a:pt x="31" y="14"/>
                    <a:pt x="32" y="14"/>
                    <a:pt x="32" y="15"/>
                  </a:cubicBezTo>
                  <a:lnTo>
                    <a:pt x="32" y="31"/>
                  </a:lnTo>
                  <a:close/>
                </a:path>
              </a:pathLst>
            </a:custGeom>
            <a:solidFill>
              <a:schemeClr val="bg1"/>
            </a:solidFill>
            <a:ln w="9525">
              <a:noFill/>
              <a:round/>
            </a:ln>
          </p:spPr>
          <p:txBody>
            <a:bodyPr vert="horz" wrap="square" lIns="121888" tIns="60944" rIns="121888" bIns="60944" numCol="1" anchor="t" anchorCtr="0" compatLnSpc="1"/>
            <a:lstStyle/>
            <a:p>
              <a:pPr marL="0" marR="0" lvl="0" indent="0" algn="l" defTabSz="137477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rgbClr val="262626"/>
                </a:solidFill>
                <a:effectLst/>
                <a:uLnTx/>
                <a:uFillTx/>
                <a:cs typeface="+mn-ea"/>
                <a:sym typeface="+mn-lt"/>
              </a:endParaRPr>
            </a:p>
          </p:txBody>
        </p:sp>
      </p:grpSp>
      <p:grpSp>
        <p:nvGrpSpPr>
          <p:cNvPr id="22" name="组合 21"/>
          <p:cNvGrpSpPr/>
          <p:nvPr/>
        </p:nvGrpSpPr>
        <p:grpSpPr>
          <a:xfrm>
            <a:off x="5329769" y="3051464"/>
            <a:ext cx="1516526" cy="1515169"/>
            <a:chOff x="6544052" y="3093416"/>
            <a:chExt cx="1516921" cy="1515564"/>
          </a:xfrm>
        </p:grpSpPr>
        <p:sp>
          <p:nvSpPr>
            <p:cNvPr id="23" name="Oval 12"/>
            <p:cNvSpPr>
              <a:spLocks noChangeArrowheads="1"/>
            </p:cNvSpPr>
            <p:nvPr/>
          </p:nvSpPr>
          <p:spPr bwMode="auto">
            <a:xfrm>
              <a:off x="6544052" y="3093416"/>
              <a:ext cx="1516921" cy="1515564"/>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black"/>
                </a:solidFill>
                <a:effectLst/>
                <a:uLnTx/>
                <a:uFillTx/>
                <a:cs typeface="+mn-ea"/>
                <a:sym typeface="+mn-lt"/>
              </a:endParaRPr>
            </a:p>
          </p:txBody>
        </p:sp>
        <p:sp>
          <p:nvSpPr>
            <p:cNvPr id="24" name="Oval 13"/>
            <p:cNvSpPr>
              <a:spLocks noChangeArrowheads="1"/>
            </p:cNvSpPr>
            <p:nvPr/>
          </p:nvSpPr>
          <p:spPr bwMode="auto">
            <a:xfrm>
              <a:off x="6636316" y="3185679"/>
              <a:ext cx="1331037" cy="1329680"/>
            </a:xfrm>
            <a:prstGeom prst="ellipse">
              <a:avLst/>
            </a:prstGeom>
            <a:solidFill>
              <a:srgbClr val="C3E2D2"/>
            </a:solidFill>
            <a:ln>
              <a:noFill/>
            </a:ln>
          </p:spPr>
          <p:txBody>
            <a:bodyPr vert="horz" wrap="square" lIns="91416" tIns="45708" rIns="91416" bIns="4570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prstClr val="black"/>
                </a:solidFill>
                <a:effectLst/>
                <a:uLnTx/>
                <a:uFillTx/>
                <a:cs typeface="+mn-ea"/>
                <a:sym typeface="+mn-lt"/>
              </a:endParaRPr>
            </a:p>
          </p:txBody>
        </p:sp>
        <p:sp>
          <p:nvSpPr>
            <p:cNvPr id="25" name="Freeform 56"/>
            <p:cNvSpPr>
              <a:spLocks noEditPoints="1"/>
            </p:cNvSpPr>
            <p:nvPr/>
          </p:nvSpPr>
          <p:spPr bwMode="auto">
            <a:xfrm>
              <a:off x="7047949" y="3602878"/>
              <a:ext cx="522273" cy="522271"/>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chemeClr val="bg1"/>
            </a:solidFill>
            <a:ln w="9525">
              <a:noFill/>
              <a:round/>
            </a:ln>
          </p:spPr>
          <p:txBody>
            <a:bodyPr vert="horz" wrap="square" lIns="121888" tIns="60944" rIns="121888" bIns="60944" numCol="1" anchor="t" anchorCtr="0" compatLnSpc="1"/>
            <a:lstStyle/>
            <a:p>
              <a:pPr marL="0" marR="0" lvl="0" indent="0" algn="l" defTabSz="137477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rgbClr val="262626"/>
                </a:solidFill>
                <a:effectLst/>
                <a:uLnTx/>
                <a:uFillTx/>
                <a:cs typeface="+mn-ea"/>
                <a:sym typeface="+mn-lt"/>
              </a:endParaRPr>
            </a:p>
          </p:txBody>
        </p:sp>
      </p:grpSp>
      <p:grpSp>
        <p:nvGrpSpPr>
          <p:cNvPr id="26" name="组合 25"/>
          <p:cNvGrpSpPr/>
          <p:nvPr/>
        </p:nvGrpSpPr>
        <p:grpSpPr>
          <a:xfrm>
            <a:off x="9206124" y="3072419"/>
            <a:ext cx="1516526" cy="1515169"/>
            <a:chOff x="8819433" y="3093416"/>
            <a:chExt cx="1516921" cy="1515564"/>
          </a:xfrm>
        </p:grpSpPr>
        <p:sp>
          <p:nvSpPr>
            <p:cNvPr id="27" name="Oval 15"/>
            <p:cNvSpPr>
              <a:spLocks noChangeArrowheads="1"/>
            </p:cNvSpPr>
            <p:nvPr/>
          </p:nvSpPr>
          <p:spPr bwMode="auto">
            <a:xfrm>
              <a:off x="8819433" y="3093416"/>
              <a:ext cx="1516921" cy="1515564"/>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black"/>
                </a:solidFill>
                <a:effectLst/>
                <a:uLnTx/>
                <a:uFillTx/>
                <a:cs typeface="+mn-ea"/>
                <a:sym typeface="+mn-lt"/>
              </a:endParaRPr>
            </a:p>
          </p:txBody>
        </p:sp>
        <p:sp>
          <p:nvSpPr>
            <p:cNvPr id="28" name="Oval 16"/>
            <p:cNvSpPr>
              <a:spLocks noChangeArrowheads="1"/>
            </p:cNvSpPr>
            <p:nvPr/>
          </p:nvSpPr>
          <p:spPr bwMode="auto">
            <a:xfrm>
              <a:off x="8913054" y="3185679"/>
              <a:ext cx="1329680" cy="1329680"/>
            </a:xfrm>
            <a:prstGeom prst="ellipse">
              <a:avLst/>
            </a:prstGeom>
            <a:solidFill>
              <a:srgbClr val="E23959"/>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black"/>
                </a:solidFill>
                <a:effectLst/>
                <a:uLnTx/>
                <a:uFillTx/>
                <a:cs typeface="+mn-ea"/>
                <a:sym typeface="+mn-lt"/>
              </a:endParaRPr>
            </a:p>
          </p:txBody>
        </p:sp>
        <p:sp>
          <p:nvSpPr>
            <p:cNvPr id="29" name="Oval 17"/>
            <p:cNvSpPr>
              <a:spLocks noChangeArrowheads="1"/>
            </p:cNvSpPr>
            <p:nvPr/>
          </p:nvSpPr>
          <p:spPr bwMode="auto">
            <a:xfrm>
              <a:off x="8913054" y="3185679"/>
              <a:ext cx="1329680" cy="1329680"/>
            </a:xfrm>
            <a:prstGeom prst="ellipse">
              <a:avLst/>
            </a:prstGeom>
            <a:solidFill>
              <a:srgbClr val="F9C5B8"/>
            </a:solidFill>
            <a:ln>
              <a:noFill/>
            </a:ln>
          </p:spPr>
          <p:txBody>
            <a:bodyPr vert="horz" wrap="square" lIns="91416" tIns="45708" rIns="91416" bIns="4570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prstClr val="black"/>
                </a:solidFill>
                <a:effectLst/>
                <a:uLnTx/>
                <a:uFillTx/>
                <a:cs typeface="+mn-ea"/>
                <a:sym typeface="+mn-lt"/>
              </a:endParaRPr>
            </a:p>
          </p:txBody>
        </p:sp>
        <p:sp>
          <p:nvSpPr>
            <p:cNvPr id="30" name="Freeform 152"/>
            <p:cNvSpPr>
              <a:spLocks noEditPoints="1"/>
            </p:cNvSpPr>
            <p:nvPr/>
          </p:nvSpPr>
          <p:spPr bwMode="auto">
            <a:xfrm>
              <a:off x="9355073" y="3632981"/>
              <a:ext cx="509808" cy="471130"/>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121888" tIns="60944" rIns="121888" bIns="60944" numCol="1" anchor="t" anchorCtr="0" compatLnSpc="1"/>
            <a:lstStyle/>
            <a:p>
              <a:pPr marL="0" marR="0" lvl="0" indent="0" algn="l" defTabSz="137477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rgbClr val="262626"/>
                </a:solidFill>
                <a:effectLst/>
                <a:uLnTx/>
                <a:uFillTx/>
                <a:cs typeface="+mn-ea"/>
                <a:sym typeface="+mn-lt"/>
              </a:endParaRPr>
            </a:p>
          </p:txBody>
        </p:sp>
      </p:grpSp>
      <p:grpSp>
        <p:nvGrpSpPr>
          <p:cNvPr id="31" name="组合 30"/>
          <p:cNvGrpSpPr/>
          <p:nvPr/>
        </p:nvGrpSpPr>
        <p:grpSpPr>
          <a:xfrm>
            <a:off x="1267047" y="1460703"/>
            <a:ext cx="2444400" cy="1149565"/>
            <a:chOff x="3774646" y="1556249"/>
            <a:chExt cx="2445037" cy="1149864"/>
          </a:xfrm>
        </p:grpSpPr>
        <p:sp>
          <p:nvSpPr>
            <p:cNvPr id="32" name="1"/>
            <p:cNvSpPr txBox="1">
              <a:spLocks noChangeArrowheads="1"/>
            </p:cNvSpPr>
            <p:nvPr/>
          </p:nvSpPr>
          <p:spPr bwMode="auto">
            <a:xfrm>
              <a:off x="4283014" y="1556249"/>
              <a:ext cx="1428298" cy="307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ctr" defTabSz="1216025"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mn-lt"/>
                  <a:ea typeface="+mn-ea"/>
                  <a:cs typeface="+mn-ea"/>
                  <a:sym typeface="+mn-lt"/>
                </a:rPr>
                <a:t>价格策略</a:t>
              </a:r>
            </a:p>
          </p:txBody>
        </p:sp>
        <p:sp>
          <p:nvSpPr>
            <p:cNvPr id="33" name="1"/>
            <p:cNvSpPr txBox="1">
              <a:spLocks noChangeArrowheads="1"/>
            </p:cNvSpPr>
            <p:nvPr/>
          </p:nvSpPr>
          <p:spPr bwMode="auto">
            <a:xfrm>
              <a:off x="3774646" y="1875317"/>
              <a:ext cx="2445037" cy="830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ctr" defTabSz="1216025" rtl="0" eaLnBrk="1" fontAlgn="auto" latinLnBrk="0" hangingPunct="1">
                <a:lnSpc>
                  <a:spcPct val="15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black"/>
                  </a:solidFill>
                  <a:effectLst/>
                  <a:uLnTx/>
                  <a:uFillTx/>
                  <a:latin typeface="+mn-lt"/>
                  <a:ea typeface="+mn-ea"/>
                  <a:cs typeface="+mn-ea"/>
                  <a:sym typeface="+mn-lt"/>
                </a:rPr>
                <a:t>坚持薄利多销的政策、从根本上上吸引顾客。可以将产品分为数个等级，并且增加产品种类供顾客选择。</a:t>
              </a:r>
            </a:p>
          </p:txBody>
        </p:sp>
      </p:grpSp>
      <p:grpSp>
        <p:nvGrpSpPr>
          <p:cNvPr id="34" name="组合 33"/>
          <p:cNvGrpSpPr/>
          <p:nvPr/>
        </p:nvGrpSpPr>
        <p:grpSpPr>
          <a:xfrm>
            <a:off x="8742187" y="1460703"/>
            <a:ext cx="2444400" cy="1149566"/>
            <a:chOff x="8294387" y="1562244"/>
            <a:chExt cx="2445036" cy="1149865"/>
          </a:xfrm>
        </p:grpSpPr>
        <p:sp>
          <p:nvSpPr>
            <p:cNvPr id="35" name="1"/>
            <p:cNvSpPr txBox="1">
              <a:spLocks noChangeArrowheads="1"/>
            </p:cNvSpPr>
            <p:nvPr/>
          </p:nvSpPr>
          <p:spPr bwMode="auto">
            <a:xfrm>
              <a:off x="8873495" y="1562244"/>
              <a:ext cx="1286821" cy="307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ctr" defTabSz="1216025"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mn-lt"/>
                  <a:ea typeface="+mn-ea"/>
                  <a:cs typeface="+mn-ea"/>
                  <a:sym typeface="+mn-lt"/>
                </a:rPr>
                <a:t>其他方式</a:t>
              </a:r>
            </a:p>
          </p:txBody>
        </p:sp>
        <p:sp>
          <p:nvSpPr>
            <p:cNvPr id="36" name="1"/>
            <p:cNvSpPr txBox="1">
              <a:spLocks noChangeArrowheads="1"/>
            </p:cNvSpPr>
            <p:nvPr/>
          </p:nvSpPr>
          <p:spPr bwMode="auto">
            <a:xfrm>
              <a:off x="8294387" y="1881313"/>
              <a:ext cx="2445036" cy="830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ctr" defTabSz="1216025" rtl="0" eaLnBrk="1" fontAlgn="auto" latinLnBrk="0" hangingPunct="1">
                <a:lnSpc>
                  <a:spcPct val="15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black"/>
                  </a:solidFill>
                  <a:effectLst/>
                  <a:uLnTx/>
                  <a:uFillTx/>
                  <a:latin typeface="+mn-lt"/>
                  <a:ea typeface="+mn-ea"/>
                  <a:cs typeface="+mn-ea"/>
                  <a:sym typeface="+mn-lt"/>
                </a:rPr>
                <a:t>贩售机数量达到一定数量后，可推出会员制度，并定期搞一些促销活动（如换购、免费赠送等）。</a:t>
              </a:r>
            </a:p>
          </p:txBody>
        </p:sp>
      </p:grpSp>
      <p:grpSp>
        <p:nvGrpSpPr>
          <p:cNvPr id="40" name="组合 39"/>
          <p:cNvGrpSpPr/>
          <p:nvPr/>
        </p:nvGrpSpPr>
        <p:grpSpPr>
          <a:xfrm>
            <a:off x="4921432" y="5168607"/>
            <a:ext cx="2444400" cy="1426424"/>
            <a:chOff x="6023436" y="5142510"/>
            <a:chExt cx="2445036" cy="1426795"/>
          </a:xfrm>
        </p:grpSpPr>
        <p:sp>
          <p:nvSpPr>
            <p:cNvPr id="41" name="1"/>
            <p:cNvSpPr txBox="1">
              <a:spLocks noChangeArrowheads="1"/>
            </p:cNvSpPr>
            <p:nvPr/>
          </p:nvSpPr>
          <p:spPr bwMode="auto">
            <a:xfrm>
              <a:off x="6524149" y="5142510"/>
              <a:ext cx="1443610" cy="307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ctr" defTabSz="1216025"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mn-lt"/>
                  <a:ea typeface="+mn-ea"/>
                  <a:cs typeface="+mn-ea"/>
                  <a:sym typeface="+mn-lt"/>
                </a:rPr>
                <a:t>宣传策略</a:t>
              </a:r>
            </a:p>
          </p:txBody>
        </p:sp>
        <p:sp>
          <p:nvSpPr>
            <p:cNvPr id="42" name="1"/>
            <p:cNvSpPr txBox="1">
              <a:spLocks noChangeArrowheads="1"/>
            </p:cNvSpPr>
            <p:nvPr/>
          </p:nvSpPr>
          <p:spPr bwMode="auto">
            <a:xfrm>
              <a:off x="6023436" y="5461577"/>
              <a:ext cx="2445036" cy="1107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ctr" defTabSz="1216025" rtl="0" eaLnBrk="1" fontAlgn="auto" latinLnBrk="0" hangingPunct="1">
                <a:lnSpc>
                  <a:spcPct val="15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black"/>
                  </a:solidFill>
                  <a:effectLst/>
                  <a:uLnTx/>
                  <a:uFillTx/>
                  <a:latin typeface="+mn-lt"/>
                  <a:ea typeface="+mn-ea"/>
                  <a:cs typeface="+mn-ea"/>
                  <a:sym typeface="+mn-lt"/>
                </a:rPr>
                <a:t>初期：通过广告、宣传横幅、朋友介绍的方式。 中后期：逐步形成“碑口效应”，在消费者中树立口碑让消费者成为我们的宣传者。</a:t>
              </a:r>
            </a:p>
          </p:txBody>
        </p:sp>
      </p:grpSp>
      <p:sp>
        <p:nvSpPr>
          <p:cNvPr id="43" name="文本框 42"/>
          <p:cNvSpPr txBox="1"/>
          <p:nvPr/>
        </p:nvSpPr>
        <p:spPr>
          <a:xfrm>
            <a:off x="4620280" y="433001"/>
            <a:ext cx="2981539" cy="706755"/>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267" normalizeH="0" baseline="0" noProof="0" dirty="0">
                <a:ln>
                  <a:noFill/>
                </a:ln>
                <a:solidFill>
                  <a:srgbClr val="373536"/>
                </a:solidFill>
                <a:effectLst/>
                <a:uLnTx/>
                <a:uFillTx/>
                <a:cs typeface="+mn-ea"/>
                <a:sym typeface="+mn-lt"/>
              </a:rPr>
              <a:t>推广策略</a:t>
            </a:r>
          </a:p>
        </p:txBody>
      </p:sp>
    </p:spTree>
  </p:cSld>
  <p:clrMapOvr>
    <a:masterClrMapping/>
  </p:clrMapOvr>
  <mc:AlternateContent xmlns:mc="http://schemas.openxmlformats.org/markup-compatibility/2006" xmlns:p14="http://schemas.microsoft.com/office/powerpoint/2010/main">
    <mc:Choice Requires="p14">
      <p:transition spd="slow" p14:dur="59000">
        <p:comb/>
      </p:transition>
    </mc:Choice>
    <mc:Fallback xmlns="">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anim calcmode="lin" valueType="num">
                                      <p:cBhvr>
                                        <p:cTn id="13" dur="500" fill="hold"/>
                                        <p:tgtEl>
                                          <p:spTgt spid="14"/>
                                        </p:tgtEl>
                                        <p:attrNameLst>
                                          <p:attrName>style.rotation</p:attrName>
                                        </p:attrNameLst>
                                      </p:cBhvr>
                                      <p:tavLst>
                                        <p:tav tm="0">
                                          <p:val>
                                            <p:fltVal val="360"/>
                                          </p:val>
                                        </p:tav>
                                        <p:tav tm="100000">
                                          <p:val>
                                            <p:fltVal val="0"/>
                                          </p:val>
                                        </p:tav>
                                      </p:tavLst>
                                    </p:anim>
                                    <p:animEffect transition="in" filter="fade">
                                      <p:cBhvr>
                                        <p:cTn id="14" dur="500"/>
                                        <p:tgtEl>
                                          <p:spTgt spid="14"/>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wipe(up)">
                                      <p:cBhvr>
                                        <p:cTn id="24" dur="500"/>
                                        <p:tgtEl>
                                          <p:spTgt spid="31"/>
                                        </p:tgtEl>
                                      </p:cBhvr>
                                    </p:animEffect>
                                  </p:childTnLst>
                                </p:cTn>
                              </p:par>
                            </p:childTnLst>
                          </p:cTn>
                        </p:par>
                        <p:par>
                          <p:cTn id="25" fill="hold">
                            <p:stCondLst>
                              <p:cond delay="2000"/>
                            </p:stCondLst>
                            <p:childTnLst>
                              <p:par>
                                <p:cTn id="26" presetID="49" presetClass="entr" presetSubtype="0" decel="100000" fill="hold" nodeType="after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ppt_w</p:attrName>
                                        </p:attrNameLst>
                                      </p:cBhvr>
                                      <p:tavLst>
                                        <p:tav tm="0">
                                          <p:val>
                                            <p:fltVal val="0"/>
                                          </p:val>
                                        </p:tav>
                                        <p:tav tm="100000">
                                          <p:val>
                                            <p:strVal val="#ppt_w"/>
                                          </p:val>
                                        </p:tav>
                                      </p:tavLst>
                                    </p:anim>
                                    <p:anim calcmode="lin" valueType="num">
                                      <p:cBhvr>
                                        <p:cTn id="29" dur="500" fill="hold"/>
                                        <p:tgtEl>
                                          <p:spTgt spid="22"/>
                                        </p:tgtEl>
                                        <p:attrNameLst>
                                          <p:attrName>ppt_h</p:attrName>
                                        </p:attrNameLst>
                                      </p:cBhvr>
                                      <p:tavLst>
                                        <p:tav tm="0">
                                          <p:val>
                                            <p:fltVal val="0"/>
                                          </p:val>
                                        </p:tav>
                                        <p:tav tm="100000">
                                          <p:val>
                                            <p:strVal val="#ppt_h"/>
                                          </p:val>
                                        </p:tav>
                                      </p:tavLst>
                                    </p:anim>
                                    <p:anim calcmode="lin" valueType="num">
                                      <p:cBhvr>
                                        <p:cTn id="30" dur="500" fill="hold"/>
                                        <p:tgtEl>
                                          <p:spTgt spid="22"/>
                                        </p:tgtEl>
                                        <p:attrNameLst>
                                          <p:attrName>style.rotation</p:attrName>
                                        </p:attrNameLst>
                                      </p:cBhvr>
                                      <p:tavLst>
                                        <p:tav tm="0">
                                          <p:val>
                                            <p:fltVal val="360"/>
                                          </p:val>
                                        </p:tav>
                                        <p:tav tm="100000">
                                          <p:val>
                                            <p:fltVal val="0"/>
                                          </p:val>
                                        </p:tav>
                                      </p:tavLst>
                                    </p:anim>
                                    <p:animEffect transition="in" filter="fade">
                                      <p:cBhvr>
                                        <p:cTn id="31" dur="500"/>
                                        <p:tgtEl>
                                          <p:spTgt spid="22"/>
                                        </p:tgtEl>
                                      </p:cBhvr>
                                    </p:animEffect>
                                  </p:childTnLst>
                                </p:cTn>
                              </p:par>
                            </p:childTnLst>
                          </p:cTn>
                        </p:par>
                        <p:par>
                          <p:cTn id="32" fill="hold">
                            <p:stCondLst>
                              <p:cond delay="2500"/>
                            </p:stCondLst>
                            <p:childTnLst>
                              <p:par>
                                <p:cTn id="33" presetID="53" presetClass="entr" presetSubtype="16"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par>
                          <p:cTn id="38" fill="hold">
                            <p:stCondLst>
                              <p:cond delay="3000"/>
                            </p:stCondLst>
                            <p:childTnLst>
                              <p:par>
                                <p:cTn id="39" presetID="22" presetClass="entr" presetSubtype="1" fill="hold"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up)">
                                      <p:cBhvr>
                                        <p:cTn id="41" dur="500"/>
                                        <p:tgtEl>
                                          <p:spTgt spid="40"/>
                                        </p:tgtEl>
                                      </p:cBhvr>
                                    </p:animEffect>
                                  </p:childTnLst>
                                </p:cTn>
                              </p:par>
                            </p:childTnLst>
                          </p:cTn>
                        </p:par>
                        <p:par>
                          <p:cTn id="42" fill="hold">
                            <p:stCondLst>
                              <p:cond delay="3500"/>
                            </p:stCondLst>
                            <p:childTnLst>
                              <p:par>
                                <p:cTn id="43" presetID="49" presetClass="entr" presetSubtype="0" decel="100000" fill="hold" nodeType="afterEffect">
                                  <p:stCondLst>
                                    <p:cond delay="0"/>
                                  </p:stCondLst>
                                  <p:childTnLst>
                                    <p:set>
                                      <p:cBhvr>
                                        <p:cTn id="44" dur="1" fill="hold">
                                          <p:stCondLst>
                                            <p:cond delay="0"/>
                                          </p:stCondLst>
                                        </p:cTn>
                                        <p:tgtEl>
                                          <p:spTgt spid="26"/>
                                        </p:tgtEl>
                                        <p:attrNameLst>
                                          <p:attrName>style.visibility</p:attrName>
                                        </p:attrNameLst>
                                      </p:cBhvr>
                                      <p:to>
                                        <p:strVal val="visible"/>
                                      </p:to>
                                    </p:set>
                                    <p:anim calcmode="lin" valueType="num">
                                      <p:cBhvr>
                                        <p:cTn id="45" dur="500" fill="hold"/>
                                        <p:tgtEl>
                                          <p:spTgt spid="26"/>
                                        </p:tgtEl>
                                        <p:attrNameLst>
                                          <p:attrName>ppt_w</p:attrName>
                                        </p:attrNameLst>
                                      </p:cBhvr>
                                      <p:tavLst>
                                        <p:tav tm="0">
                                          <p:val>
                                            <p:fltVal val="0"/>
                                          </p:val>
                                        </p:tav>
                                        <p:tav tm="100000">
                                          <p:val>
                                            <p:strVal val="#ppt_w"/>
                                          </p:val>
                                        </p:tav>
                                      </p:tavLst>
                                    </p:anim>
                                    <p:anim calcmode="lin" valueType="num">
                                      <p:cBhvr>
                                        <p:cTn id="46" dur="500" fill="hold"/>
                                        <p:tgtEl>
                                          <p:spTgt spid="26"/>
                                        </p:tgtEl>
                                        <p:attrNameLst>
                                          <p:attrName>ppt_h</p:attrName>
                                        </p:attrNameLst>
                                      </p:cBhvr>
                                      <p:tavLst>
                                        <p:tav tm="0">
                                          <p:val>
                                            <p:fltVal val="0"/>
                                          </p:val>
                                        </p:tav>
                                        <p:tav tm="100000">
                                          <p:val>
                                            <p:strVal val="#ppt_h"/>
                                          </p:val>
                                        </p:tav>
                                      </p:tavLst>
                                    </p:anim>
                                    <p:anim calcmode="lin" valueType="num">
                                      <p:cBhvr>
                                        <p:cTn id="47" dur="500" fill="hold"/>
                                        <p:tgtEl>
                                          <p:spTgt spid="26"/>
                                        </p:tgtEl>
                                        <p:attrNameLst>
                                          <p:attrName>style.rotation</p:attrName>
                                        </p:attrNameLst>
                                      </p:cBhvr>
                                      <p:tavLst>
                                        <p:tav tm="0">
                                          <p:val>
                                            <p:fltVal val="360"/>
                                          </p:val>
                                        </p:tav>
                                        <p:tav tm="100000">
                                          <p:val>
                                            <p:fltVal val="0"/>
                                          </p:val>
                                        </p:tav>
                                      </p:tavLst>
                                    </p:anim>
                                    <p:animEffect transition="in" filter="fade">
                                      <p:cBhvr>
                                        <p:cTn id="48" dur="500"/>
                                        <p:tgtEl>
                                          <p:spTgt spid="26"/>
                                        </p:tgtEl>
                                      </p:cBhvr>
                                    </p:animEffect>
                                  </p:childTnLst>
                                </p:cTn>
                              </p:par>
                            </p:childTnLst>
                          </p:cTn>
                        </p:par>
                        <p:par>
                          <p:cTn id="49" fill="hold">
                            <p:stCondLst>
                              <p:cond delay="4000"/>
                            </p:stCondLst>
                            <p:childTnLst>
                              <p:par>
                                <p:cTn id="50" presetID="53" presetClass="entr" presetSubtype="16" fill="hold" grpId="0" nodeType="afterEffect">
                                  <p:stCondLst>
                                    <p:cond delay="0"/>
                                  </p:stCondLst>
                                  <p:childTnLst>
                                    <p:set>
                                      <p:cBhvr>
                                        <p:cTn id="51" dur="1" fill="hold">
                                          <p:stCondLst>
                                            <p:cond delay="0"/>
                                          </p:stCondLst>
                                        </p:cTn>
                                        <p:tgtEl>
                                          <p:spTgt spid="9"/>
                                        </p:tgtEl>
                                        <p:attrNameLst>
                                          <p:attrName>style.visibility</p:attrName>
                                        </p:attrNameLst>
                                      </p:cBhvr>
                                      <p:to>
                                        <p:strVal val="visible"/>
                                      </p:to>
                                    </p:set>
                                    <p:anim calcmode="lin" valueType="num">
                                      <p:cBhvr>
                                        <p:cTn id="52" dur="500" fill="hold"/>
                                        <p:tgtEl>
                                          <p:spTgt spid="9"/>
                                        </p:tgtEl>
                                        <p:attrNameLst>
                                          <p:attrName>ppt_w</p:attrName>
                                        </p:attrNameLst>
                                      </p:cBhvr>
                                      <p:tavLst>
                                        <p:tav tm="0">
                                          <p:val>
                                            <p:fltVal val="0"/>
                                          </p:val>
                                        </p:tav>
                                        <p:tav tm="100000">
                                          <p:val>
                                            <p:strVal val="#ppt_w"/>
                                          </p:val>
                                        </p:tav>
                                      </p:tavLst>
                                    </p:anim>
                                    <p:anim calcmode="lin" valueType="num">
                                      <p:cBhvr>
                                        <p:cTn id="53" dur="500" fill="hold"/>
                                        <p:tgtEl>
                                          <p:spTgt spid="9"/>
                                        </p:tgtEl>
                                        <p:attrNameLst>
                                          <p:attrName>ppt_h</p:attrName>
                                        </p:attrNameLst>
                                      </p:cBhvr>
                                      <p:tavLst>
                                        <p:tav tm="0">
                                          <p:val>
                                            <p:fltVal val="0"/>
                                          </p:val>
                                        </p:tav>
                                        <p:tav tm="100000">
                                          <p:val>
                                            <p:strVal val="#ppt_h"/>
                                          </p:val>
                                        </p:tav>
                                      </p:tavLst>
                                    </p:anim>
                                    <p:animEffect transition="in" filter="fade">
                                      <p:cBhvr>
                                        <p:cTn id="54" dur="500"/>
                                        <p:tgtEl>
                                          <p:spTgt spid="9"/>
                                        </p:tgtEl>
                                      </p:cBhvr>
                                    </p:animEffect>
                                  </p:childTnLst>
                                </p:cTn>
                              </p:par>
                            </p:childTnLst>
                          </p:cTn>
                        </p:par>
                        <p:par>
                          <p:cTn id="55" fill="hold">
                            <p:stCondLst>
                              <p:cond delay="4500"/>
                            </p:stCondLst>
                            <p:childTnLst>
                              <p:par>
                                <p:cTn id="56" presetID="22" presetClass="entr" presetSubtype="1" fill="hold" nodeType="after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ipe(up)">
                                      <p:cBhvr>
                                        <p:cTn id="5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ldLvl="0" animBg="1"/>
      <p:bldP spid="8" grpId="0" bldLvl="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grpSp>
        <p:nvGrpSpPr>
          <p:cNvPr id="10" name="组合 9"/>
          <p:cNvGrpSpPr/>
          <p:nvPr/>
        </p:nvGrpSpPr>
        <p:grpSpPr>
          <a:xfrm>
            <a:off x="5068457" y="1616788"/>
            <a:ext cx="2160179" cy="1867164"/>
            <a:chOff x="4734611" y="1107486"/>
            <a:chExt cx="2160179" cy="1867164"/>
          </a:xfrm>
        </p:grpSpPr>
        <p:sp>
          <p:nvSpPr>
            <p:cNvPr id="71" name="文本框 70"/>
            <p:cNvSpPr txBox="1"/>
            <p:nvPr/>
          </p:nvSpPr>
          <p:spPr>
            <a:xfrm>
              <a:off x="5801221" y="1107486"/>
              <a:ext cx="1093569"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1500" b="1" dirty="0">
                  <a:solidFill>
                    <a:srgbClr val="F9C5B8"/>
                  </a:solidFill>
                  <a:cs typeface="+mn-ea"/>
                  <a:sym typeface="+mn-lt"/>
                </a:rPr>
                <a:t>3</a:t>
              </a:r>
              <a:endParaRPr kumimoji="0" lang="zh-CN" altLang="en-US" sz="11500" b="1" i="0" u="none" strike="noStrike" kern="1200" cap="none" spc="0" normalizeH="0" baseline="0" noProof="0" dirty="0">
                <a:ln>
                  <a:noFill/>
                </a:ln>
                <a:solidFill>
                  <a:srgbClr val="F9C5B8"/>
                </a:solidFill>
                <a:effectLst/>
                <a:uLnTx/>
                <a:uFillTx/>
                <a:cs typeface="+mn-ea"/>
                <a:sym typeface="+mn-lt"/>
              </a:endParaRPr>
            </a:p>
          </p:txBody>
        </p:sp>
        <p:sp>
          <p:nvSpPr>
            <p:cNvPr id="6" name="文本框 5"/>
            <p:cNvSpPr txBox="1"/>
            <p:nvPr/>
          </p:nvSpPr>
          <p:spPr>
            <a:xfrm>
              <a:off x="4734611" y="1112602"/>
              <a:ext cx="1093569"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1" i="0" u="none" strike="noStrike" kern="1200" cap="none" spc="0" normalizeH="0" baseline="0" noProof="0" dirty="0">
                  <a:ln>
                    <a:noFill/>
                  </a:ln>
                  <a:solidFill>
                    <a:srgbClr val="C3E2D2"/>
                  </a:solidFill>
                  <a:effectLst/>
                  <a:uLnTx/>
                  <a:uFillTx/>
                  <a:cs typeface="+mn-ea"/>
                  <a:sym typeface="+mn-lt"/>
                </a:rPr>
                <a:t>0</a:t>
              </a:r>
              <a:endParaRPr kumimoji="0" lang="zh-CN" altLang="en-US" sz="11500" b="1" i="0" u="none" strike="noStrike" kern="1200" cap="none" spc="0" normalizeH="0" baseline="0" noProof="0" dirty="0">
                <a:ln>
                  <a:noFill/>
                </a:ln>
                <a:solidFill>
                  <a:srgbClr val="C3E2D2"/>
                </a:solidFill>
                <a:effectLst/>
                <a:uLnTx/>
                <a:uFillTx/>
                <a:cs typeface="+mn-ea"/>
                <a:sym typeface="+mn-lt"/>
              </a:endParaRPr>
            </a:p>
          </p:txBody>
        </p:sp>
      </p:grpSp>
      <p:grpSp>
        <p:nvGrpSpPr>
          <p:cNvPr id="52" name="组合 51"/>
          <p:cNvGrpSpPr/>
          <p:nvPr/>
        </p:nvGrpSpPr>
        <p:grpSpPr>
          <a:xfrm>
            <a:off x="3464500" y="3545714"/>
            <a:ext cx="5393600" cy="1014730"/>
            <a:chOff x="3292813" y="3576346"/>
            <a:chExt cx="5393600" cy="1014730"/>
          </a:xfrm>
        </p:grpSpPr>
        <p:sp>
          <p:nvSpPr>
            <p:cNvPr id="53" name="文本框 52"/>
            <p:cNvSpPr txBox="1"/>
            <p:nvPr/>
          </p:nvSpPr>
          <p:spPr>
            <a:xfrm>
              <a:off x="3418389" y="3576346"/>
              <a:ext cx="5259727" cy="10147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6000" b="0" i="0" u="none" strike="noStrike" kern="1200" cap="none" spc="0" normalizeH="0" baseline="0" noProof="0" dirty="0">
                  <a:ln>
                    <a:noFill/>
                  </a:ln>
                  <a:solidFill>
                    <a:srgbClr val="373536"/>
                  </a:solidFill>
                  <a:effectLst/>
                  <a:uLnTx/>
                  <a:uFillTx/>
                  <a:cs typeface="+mn-ea"/>
                  <a:sym typeface="+mn-lt"/>
                </a:rPr>
                <a:t>进度流程</a:t>
              </a:r>
            </a:p>
          </p:txBody>
        </p:sp>
        <p:sp>
          <p:nvSpPr>
            <p:cNvPr id="54" name="文本框 53"/>
            <p:cNvSpPr txBox="1"/>
            <p:nvPr/>
          </p:nvSpPr>
          <p:spPr>
            <a:xfrm>
              <a:off x="3292813" y="3997449"/>
              <a:ext cx="720000" cy="250478"/>
            </a:xfrm>
            <a:custGeom>
              <a:avLst/>
              <a:gdLst/>
              <a:ahLst/>
              <a:cxnLst/>
              <a:rect l="l" t="t" r="r" b="b"/>
              <a:pathLst>
                <a:path w="1361142" h="215684">
                  <a:moveTo>
                    <a:pt x="0" y="0"/>
                  </a:moveTo>
                  <a:lnTo>
                    <a:pt x="1361142" y="0"/>
                  </a:lnTo>
                  <a:lnTo>
                    <a:pt x="1361142" y="215684"/>
                  </a:lnTo>
                  <a:lnTo>
                    <a:pt x="0" y="215684"/>
                  </a:lnTo>
                  <a:close/>
                </a:path>
              </a:pathLst>
            </a:custGeom>
            <a:solidFill>
              <a:srgbClr val="F9C5B8"/>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1500" b="0" i="0" u="none" strike="noStrike" kern="1200" cap="none" spc="0" normalizeH="0" baseline="0" noProof="0" dirty="0">
                <a:ln>
                  <a:noFill/>
                </a:ln>
                <a:solidFill>
                  <a:prstClr val="black"/>
                </a:solidFill>
                <a:effectLst/>
                <a:uLnTx/>
                <a:uFillTx/>
                <a:cs typeface="+mn-ea"/>
                <a:sym typeface="+mn-lt"/>
              </a:endParaRPr>
            </a:p>
          </p:txBody>
        </p:sp>
        <p:sp>
          <p:nvSpPr>
            <p:cNvPr id="15" name="文本框 14"/>
            <p:cNvSpPr txBox="1"/>
            <p:nvPr/>
          </p:nvSpPr>
          <p:spPr>
            <a:xfrm>
              <a:off x="7966413" y="3997449"/>
              <a:ext cx="720000" cy="250478"/>
            </a:xfrm>
            <a:custGeom>
              <a:avLst/>
              <a:gdLst/>
              <a:ahLst/>
              <a:cxnLst/>
              <a:rect l="l" t="t" r="r" b="b"/>
              <a:pathLst>
                <a:path w="1361142" h="215684">
                  <a:moveTo>
                    <a:pt x="0" y="0"/>
                  </a:moveTo>
                  <a:lnTo>
                    <a:pt x="1361142" y="0"/>
                  </a:lnTo>
                  <a:lnTo>
                    <a:pt x="1361142" y="215684"/>
                  </a:lnTo>
                  <a:lnTo>
                    <a:pt x="0" y="215684"/>
                  </a:lnTo>
                  <a:close/>
                </a:path>
              </a:pathLst>
            </a:custGeom>
            <a:solidFill>
              <a:srgbClr val="C3E2D2"/>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1500" b="0" i="0" u="none" strike="noStrike" kern="1200" cap="none" spc="0" normalizeH="0" baseline="0" noProof="0" dirty="0">
                <a:ln>
                  <a:noFill/>
                </a:ln>
                <a:solidFill>
                  <a:prstClr val="black"/>
                </a:solidFill>
                <a:effectLst/>
                <a:uLnTx/>
                <a:uFillTx/>
                <a:cs typeface="+mn-ea"/>
                <a:sym typeface="+mn-lt"/>
              </a:endParaRPr>
            </a:p>
          </p:txBody>
        </p:sp>
      </p:grpSp>
      <p:sp>
        <p:nvSpPr>
          <p:cNvPr id="56" name="Rectangle 44"/>
          <p:cNvSpPr/>
          <p:nvPr/>
        </p:nvSpPr>
        <p:spPr>
          <a:xfrm>
            <a:off x="3205393" y="4630690"/>
            <a:ext cx="5791161" cy="553998"/>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en-US" sz="1250" b="0" i="0" u="none" strike="noStrike" kern="1200" cap="none" spc="0" normalizeH="0" baseline="0" noProof="0" dirty="0">
                <a:ln>
                  <a:noFill/>
                </a:ln>
                <a:solidFill>
                  <a:prstClr val="black">
                    <a:lumMod val="65000"/>
                    <a:lumOff val="35000"/>
                  </a:prstClr>
                </a:solidFill>
                <a:effectLst/>
                <a:uLnTx/>
                <a:uFillTx/>
                <a:cs typeface="+mn-ea"/>
                <a:sym typeface="+mn-lt"/>
              </a:rPr>
              <a:t>A wonderful serenity has taken possession of my entire soul, like these sweet mornings of spring which I enjoy with my whole heart. </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59000">
        <p:comb/>
      </p:transition>
    </mc:Choice>
    <mc:Fallback xmlns="">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3" presetClass="entr" presetSubtype="36" fill="hold" nodeType="afterEffect">
                                  <p:stCondLst>
                                    <p:cond delay="0"/>
                                  </p:stCondLst>
                                  <p:childTnLst>
                                    <p:set>
                                      <p:cBhvr>
                                        <p:cTn id="10" dur="1" fill="hold">
                                          <p:stCondLst>
                                            <p:cond delay="0"/>
                                          </p:stCondLst>
                                        </p:cTn>
                                        <p:tgtEl>
                                          <p:spTgt spid="52"/>
                                        </p:tgtEl>
                                        <p:attrNameLst>
                                          <p:attrName>style.visibility</p:attrName>
                                        </p:attrNameLst>
                                      </p:cBhvr>
                                      <p:to>
                                        <p:strVal val="visible"/>
                                      </p:to>
                                    </p:set>
                                    <p:anim calcmode="lin" valueType="num">
                                      <p:cBhvr>
                                        <p:cTn id="11" dur="500" fill="hold"/>
                                        <p:tgtEl>
                                          <p:spTgt spid="52"/>
                                        </p:tgtEl>
                                        <p:attrNameLst>
                                          <p:attrName>ppt_w</p:attrName>
                                        </p:attrNameLst>
                                      </p:cBhvr>
                                      <p:tavLst>
                                        <p:tav tm="0">
                                          <p:val>
                                            <p:strVal val="(6*min(max(#ppt_w*#ppt_h,.3),1)-7.4)/-.7*#ppt_w"/>
                                          </p:val>
                                        </p:tav>
                                        <p:tav tm="100000">
                                          <p:val>
                                            <p:strVal val="#ppt_w"/>
                                          </p:val>
                                        </p:tav>
                                      </p:tavLst>
                                    </p:anim>
                                    <p:anim calcmode="lin" valueType="num">
                                      <p:cBhvr>
                                        <p:cTn id="12" dur="500" fill="hold"/>
                                        <p:tgtEl>
                                          <p:spTgt spid="52"/>
                                        </p:tgtEl>
                                        <p:attrNameLst>
                                          <p:attrName>ppt_h</p:attrName>
                                        </p:attrNameLst>
                                      </p:cBhvr>
                                      <p:tavLst>
                                        <p:tav tm="0">
                                          <p:val>
                                            <p:strVal val="(6*min(max(#ppt_w*#ppt_h,.3),1)-7.4)/-.7*#ppt_h"/>
                                          </p:val>
                                        </p:tav>
                                        <p:tav tm="100000">
                                          <p:val>
                                            <p:strVal val="#ppt_h"/>
                                          </p:val>
                                        </p:tav>
                                      </p:tavLst>
                                    </p:anim>
                                    <p:anim calcmode="lin" valueType="num">
                                      <p:cBhvr>
                                        <p:cTn id="13" dur="500" fill="hold"/>
                                        <p:tgtEl>
                                          <p:spTgt spid="52"/>
                                        </p:tgtEl>
                                        <p:attrNameLst>
                                          <p:attrName>ppt_x</p:attrName>
                                        </p:attrNameLst>
                                      </p:cBhvr>
                                      <p:tavLst>
                                        <p:tav tm="0">
                                          <p:val>
                                            <p:fltVal val="0.5"/>
                                          </p:val>
                                        </p:tav>
                                        <p:tav tm="100000">
                                          <p:val>
                                            <p:strVal val="#ppt_x"/>
                                          </p:val>
                                        </p:tav>
                                      </p:tavLst>
                                    </p:anim>
                                    <p:anim calcmode="lin" valueType="num">
                                      <p:cBhvr>
                                        <p:cTn id="14" dur="500" fill="hold"/>
                                        <p:tgtEl>
                                          <p:spTgt spid="52"/>
                                        </p:tgtEl>
                                        <p:attrNameLst>
                                          <p:attrName>ppt_y</p:attrName>
                                        </p:attrNameLst>
                                      </p:cBhvr>
                                      <p:tavLst>
                                        <p:tav tm="0">
                                          <p:val>
                                            <p:strVal val="1+(6*min(max(#ppt_w*#ppt_h,.3),1)-7.4)/-.7*#ppt_h/2"/>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fade">
                                      <p:cBhvr>
                                        <p:cTn id="18" dur="1000"/>
                                        <p:tgtEl>
                                          <p:spTgt spid="56"/>
                                        </p:tgtEl>
                                      </p:cBhvr>
                                    </p:animEffect>
                                    <p:anim calcmode="lin" valueType="num">
                                      <p:cBhvr>
                                        <p:cTn id="19" dur="1000" fill="hold"/>
                                        <p:tgtEl>
                                          <p:spTgt spid="56"/>
                                        </p:tgtEl>
                                        <p:attrNameLst>
                                          <p:attrName>ppt_x</p:attrName>
                                        </p:attrNameLst>
                                      </p:cBhvr>
                                      <p:tavLst>
                                        <p:tav tm="0">
                                          <p:val>
                                            <p:strVal val="#ppt_x"/>
                                          </p:val>
                                        </p:tav>
                                        <p:tav tm="100000">
                                          <p:val>
                                            <p:strVal val="#ppt_x"/>
                                          </p:val>
                                        </p:tav>
                                      </p:tavLst>
                                    </p:anim>
                                    <p:anim calcmode="lin" valueType="num">
                                      <p:cBhvr>
                                        <p:cTn id="20"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90695" y="2068249"/>
            <a:ext cx="8607434" cy="3124324"/>
            <a:chOff x="2211528" y="2165503"/>
            <a:chExt cx="7768945" cy="2819970"/>
          </a:xfrm>
        </p:grpSpPr>
        <p:sp>
          <p:nvSpPr>
            <p:cNvPr id="3" name="Oval 23"/>
            <p:cNvSpPr/>
            <p:nvPr/>
          </p:nvSpPr>
          <p:spPr>
            <a:xfrm>
              <a:off x="2775368" y="2752459"/>
              <a:ext cx="1701495" cy="1701495"/>
            </a:xfrm>
            <a:prstGeom prst="ellipse">
              <a:avLst/>
            </a:prstGeom>
            <a:blipFill>
              <a:blip r:embed="rId3" cstate="print">
                <a:extLst>
                  <a:ext uri="{28A0092B-C50C-407E-A947-70E740481C1C}">
                    <a14:useLocalDpi xmlns:a14="http://schemas.microsoft.com/office/drawing/2010/main" val="0"/>
                  </a:ext>
                </a:extLst>
              </a:blip>
              <a:stretch>
                <a:fillRect/>
              </a:stretch>
            </a:blipFill>
            <a:ln w="28575">
              <a:no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4" name="任意多边形 3"/>
            <p:cNvSpPr/>
            <p:nvPr/>
          </p:nvSpPr>
          <p:spPr bwMode="auto">
            <a:xfrm>
              <a:off x="2211528" y="2165503"/>
              <a:ext cx="7768945" cy="2819970"/>
            </a:xfrm>
            <a:custGeom>
              <a:avLst/>
              <a:gdLst>
                <a:gd name="connsiteX0" fmla="*/ 1374139 w 7768945"/>
                <a:gd name="connsiteY0" fmla="*/ 0 h 2819970"/>
                <a:gd name="connsiteX1" fmla="*/ 1409986 w 7768945"/>
                <a:gd name="connsiteY1" fmla="*/ 0 h 2819970"/>
                <a:gd name="connsiteX2" fmla="*/ 1447671 w 7768945"/>
                <a:gd name="connsiteY2" fmla="*/ 0 h 2819970"/>
                <a:gd name="connsiteX3" fmla="*/ 1483519 w 7768945"/>
                <a:gd name="connsiteY3" fmla="*/ 1838 h 2819970"/>
                <a:gd name="connsiteX4" fmla="*/ 1518446 w 7768945"/>
                <a:gd name="connsiteY4" fmla="*/ 3677 h 2819970"/>
                <a:gd name="connsiteX5" fmla="*/ 1555212 w 7768945"/>
                <a:gd name="connsiteY5" fmla="*/ 6434 h 2819970"/>
                <a:gd name="connsiteX6" fmla="*/ 1590140 w 7768945"/>
                <a:gd name="connsiteY6" fmla="*/ 11030 h 2819970"/>
                <a:gd name="connsiteX7" fmla="*/ 1625987 w 7768945"/>
                <a:gd name="connsiteY7" fmla="*/ 16545 h 2819970"/>
                <a:gd name="connsiteX8" fmla="*/ 1659996 w 7768945"/>
                <a:gd name="connsiteY8" fmla="*/ 21141 h 2819970"/>
                <a:gd name="connsiteX9" fmla="*/ 1694005 w 7768945"/>
                <a:gd name="connsiteY9" fmla="*/ 28494 h 2819970"/>
                <a:gd name="connsiteX10" fmla="*/ 1728933 w 7768945"/>
                <a:gd name="connsiteY10" fmla="*/ 35847 h 2819970"/>
                <a:gd name="connsiteX11" fmla="*/ 1762942 w 7768945"/>
                <a:gd name="connsiteY11" fmla="*/ 44120 h 2819970"/>
                <a:gd name="connsiteX12" fmla="*/ 1796032 w 7768945"/>
                <a:gd name="connsiteY12" fmla="*/ 54230 h 2819970"/>
                <a:gd name="connsiteX13" fmla="*/ 1829121 w 7768945"/>
                <a:gd name="connsiteY13" fmla="*/ 63422 h 2819970"/>
                <a:gd name="connsiteX14" fmla="*/ 1863130 w 7768945"/>
                <a:gd name="connsiteY14" fmla="*/ 74452 h 2819970"/>
                <a:gd name="connsiteX15" fmla="*/ 1895301 w 7768945"/>
                <a:gd name="connsiteY15" fmla="*/ 85482 h 2819970"/>
                <a:gd name="connsiteX16" fmla="*/ 1927471 w 7768945"/>
                <a:gd name="connsiteY16" fmla="*/ 98350 h 2819970"/>
                <a:gd name="connsiteX17" fmla="*/ 1959641 w 7768945"/>
                <a:gd name="connsiteY17" fmla="*/ 110299 h 2819970"/>
                <a:gd name="connsiteX18" fmla="*/ 1990893 w 7768945"/>
                <a:gd name="connsiteY18" fmla="*/ 124086 h 2819970"/>
                <a:gd name="connsiteX19" fmla="*/ 2021225 w 7768945"/>
                <a:gd name="connsiteY19" fmla="*/ 138793 h 2819970"/>
                <a:gd name="connsiteX20" fmla="*/ 2052476 w 7768945"/>
                <a:gd name="connsiteY20" fmla="*/ 153499 h 2819970"/>
                <a:gd name="connsiteX21" fmla="*/ 2081889 w 7768945"/>
                <a:gd name="connsiteY21" fmla="*/ 170044 h 2819970"/>
                <a:gd name="connsiteX22" fmla="*/ 2112221 w 7768945"/>
                <a:gd name="connsiteY22" fmla="*/ 187508 h 2819970"/>
                <a:gd name="connsiteX23" fmla="*/ 2141634 w 7768945"/>
                <a:gd name="connsiteY23" fmla="*/ 204053 h 2819970"/>
                <a:gd name="connsiteX24" fmla="*/ 2170128 w 7768945"/>
                <a:gd name="connsiteY24" fmla="*/ 222436 h 2819970"/>
                <a:gd name="connsiteX25" fmla="*/ 2198622 w 7768945"/>
                <a:gd name="connsiteY25" fmla="*/ 240819 h 2819970"/>
                <a:gd name="connsiteX26" fmla="*/ 2227116 w 7768945"/>
                <a:gd name="connsiteY26" fmla="*/ 259202 h 2819970"/>
                <a:gd name="connsiteX27" fmla="*/ 2253771 w 7768945"/>
                <a:gd name="connsiteY27" fmla="*/ 280343 h 2819970"/>
                <a:gd name="connsiteX28" fmla="*/ 2281346 w 7768945"/>
                <a:gd name="connsiteY28" fmla="*/ 300564 h 2819970"/>
                <a:gd name="connsiteX29" fmla="*/ 2308002 w 7768945"/>
                <a:gd name="connsiteY29" fmla="*/ 322624 h 2819970"/>
                <a:gd name="connsiteX30" fmla="*/ 2332819 w 7768945"/>
                <a:gd name="connsiteY30" fmla="*/ 343764 h 2819970"/>
                <a:gd name="connsiteX31" fmla="*/ 2358555 w 7768945"/>
                <a:gd name="connsiteY31" fmla="*/ 366743 h 2819970"/>
                <a:gd name="connsiteX32" fmla="*/ 2383372 w 7768945"/>
                <a:gd name="connsiteY32" fmla="*/ 388803 h 2819970"/>
                <a:gd name="connsiteX33" fmla="*/ 2407270 w 7768945"/>
                <a:gd name="connsiteY33" fmla="*/ 412701 h 2819970"/>
                <a:gd name="connsiteX34" fmla="*/ 2431169 w 7768945"/>
                <a:gd name="connsiteY34" fmla="*/ 436599 h 2819970"/>
                <a:gd name="connsiteX35" fmla="*/ 2455067 w 7768945"/>
                <a:gd name="connsiteY35" fmla="*/ 461416 h 2819970"/>
                <a:gd name="connsiteX36" fmla="*/ 2477126 w 7768945"/>
                <a:gd name="connsiteY36" fmla="*/ 487153 h 2819970"/>
                <a:gd name="connsiteX37" fmla="*/ 2498267 w 7768945"/>
                <a:gd name="connsiteY37" fmla="*/ 513808 h 2819970"/>
                <a:gd name="connsiteX38" fmla="*/ 2520327 w 7768945"/>
                <a:gd name="connsiteY38" fmla="*/ 539545 h 2819970"/>
                <a:gd name="connsiteX39" fmla="*/ 2540548 w 7768945"/>
                <a:gd name="connsiteY39" fmla="*/ 566200 h 2819970"/>
                <a:gd name="connsiteX40" fmla="*/ 2560770 w 7768945"/>
                <a:gd name="connsiteY40" fmla="*/ 593775 h 2819970"/>
                <a:gd name="connsiteX41" fmla="*/ 2580072 w 7768945"/>
                <a:gd name="connsiteY41" fmla="*/ 621349 h 2819970"/>
                <a:gd name="connsiteX42" fmla="*/ 2598455 w 7768945"/>
                <a:gd name="connsiteY42" fmla="*/ 649843 h 2819970"/>
                <a:gd name="connsiteX43" fmla="*/ 2615919 w 7768945"/>
                <a:gd name="connsiteY43" fmla="*/ 679256 h 2819970"/>
                <a:gd name="connsiteX44" fmla="*/ 2634302 w 7768945"/>
                <a:gd name="connsiteY44" fmla="*/ 708669 h 2819970"/>
                <a:gd name="connsiteX45" fmla="*/ 2650847 w 7768945"/>
                <a:gd name="connsiteY45" fmla="*/ 738082 h 2819970"/>
                <a:gd name="connsiteX46" fmla="*/ 2666473 w 7768945"/>
                <a:gd name="connsiteY46" fmla="*/ 768414 h 2819970"/>
                <a:gd name="connsiteX47" fmla="*/ 2682098 w 7768945"/>
                <a:gd name="connsiteY47" fmla="*/ 798747 h 2819970"/>
                <a:gd name="connsiteX48" fmla="*/ 2695886 w 7768945"/>
                <a:gd name="connsiteY48" fmla="*/ 829998 h 2819970"/>
                <a:gd name="connsiteX49" fmla="*/ 2709673 w 7768945"/>
                <a:gd name="connsiteY49" fmla="*/ 861249 h 2819970"/>
                <a:gd name="connsiteX50" fmla="*/ 2723460 w 7768945"/>
                <a:gd name="connsiteY50" fmla="*/ 892500 h 2819970"/>
                <a:gd name="connsiteX51" fmla="*/ 2734490 w 7768945"/>
                <a:gd name="connsiteY51" fmla="*/ 924671 h 2819970"/>
                <a:gd name="connsiteX52" fmla="*/ 2746439 w 7768945"/>
                <a:gd name="connsiteY52" fmla="*/ 956841 h 2819970"/>
                <a:gd name="connsiteX53" fmla="*/ 2757469 w 7768945"/>
                <a:gd name="connsiteY53" fmla="*/ 990850 h 2819970"/>
                <a:gd name="connsiteX54" fmla="*/ 2767580 w 7768945"/>
                <a:gd name="connsiteY54" fmla="*/ 1023940 h 2819970"/>
                <a:gd name="connsiteX55" fmla="*/ 2775852 w 7768945"/>
                <a:gd name="connsiteY55" fmla="*/ 1057029 h 2819970"/>
                <a:gd name="connsiteX56" fmla="*/ 2785044 w 7768945"/>
                <a:gd name="connsiteY56" fmla="*/ 1091957 h 2819970"/>
                <a:gd name="connsiteX57" fmla="*/ 2791478 w 7768945"/>
                <a:gd name="connsiteY57" fmla="*/ 1125966 h 2819970"/>
                <a:gd name="connsiteX58" fmla="*/ 2798831 w 7768945"/>
                <a:gd name="connsiteY58" fmla="*/ 1159975 h 2819970"/>
                <a:gd name="connsiteX59" fmla="*/ 2804346 w 7768945"/>
                <a:gd name="connsiteY59" fmla="*/ 1195822 h 2819970"/>
                <a:gd name="connsiteX60" fmla="*/ 2808942 w 7768945"/>
                <a:gd name="connsiteY60" fmla="*/ 1230750 h 2819970"/>
                <a:gd name="connsiteX61" fmla="*/ 2813538 w 7768945"/>
                <a:gd name="connsiteY61" fmla="*/ 1265678 h 2819970"/>
                <a:gd name="connsiteX62" fmla="*/ 2816295 w 7768945"/>
                <a:gd name="connsiteY62" fmla="*/ 1301525 h 2819970"/>
                <a:gd name="connsiteX63" fmla="*/ 2819053 w 7768945"/>
                <a:gd name="connsiteY63" fmla="*/ 1337372 h 2819970"/>
                <a:gd name="connsiteX64" fmla="*/ 2819972 w 7768945"/>
                <a:gd name="connsiteY64" fmla="*/ 1374138 h 2819970"/>
                <a:gd name="connsiteX65" fmla="*/ 2820891 w 7768945"/>
                <a:gd name="connsiteY65" fmla="*/ 1409985 h 2819970"/>
                <a:gd name="connsiteX66" fmla="*/ 2819971 w 7768945"/>
                <a:gd name="connsiteY66" fmla="*/ 1409985 h 2819970"/>
                <a:gd name="connsiteX67" fmla="*/ 2819971 w 7768945"/>
                <a:gd name="connsiteY67" fmla="*/ 1437560 h 2819970"/>
                <a:gd name="connsiteX68" fmla="*/ 2821810 w 7768945"/>
                <a:gd name="connsiteY68" fmla="*/ 1465134 h 2819970"/>
                <a:gd name="connsiteX69" fmla="*/ 2822729 w 7768945"/>
                <a:gd name="connsiteY69" fmla="*/ 1492709 h 2819970"/>
                <a:gd name="connsiteX70" fmla="*/ 2826405 w 7768945"/>
                <a:gd name="connsiteY70" fmla="*/ 1518446 h 2819970"/>
                <a:gd name="connsiteX71" fmla="*/ 2829163 w 7768945"/>
                <a:gd name="connsiteY71" fmla="*/ 1545101 h 2819970"/>
                <a:gd name="connsiteX72" fmla="*/ 2832839 w 7768945"/>
                <a:gd name="connsiteY72" fmla="*/ 1571757 h 2819970"/>
                <a:gd name="connsiteX73" fmla="*/ 2836516 w 7768945"/>
                <a:gd name="connsiteY73" fmla="*/ 1598412 h 2819970"/>
                <a:gd name="connsiteX74" fmla="*/ 2842031 w 7768945"/>
                <a:gd name="connsiteY74" fmla="*/ 1624148 h 2819970"/>
                <a:gd name="connsiteX75" fmla="*/ 2847546 w 7768945"/>
                <a:gd name="connsiteY75" fmla="*/ 1649885 h 2819970"/>
                <a:gd name="connsiteX76" fmla="*/ 2853061 w 7768945"/>
                <a:gd name="connsiteY76" fmla="*/ 1675621 h 2819970"/>
                <a:gd name="connsiteX77" fmla="*/ 2860414 w 7768945"/>
                <a:gd name="connsiteY77" fmla="*/ 1701358 h 2819970"/>
                <a:gd name="connsiteX78" fmla="*/ 2867767 w 7768945"/>
                <a:gd name="connsiteY78" fmla="*/ 1726175 h 2819970"/>
                <a:gd name="connsiteX79" fmla="*/ 2876040 w 7768945"/>
                <a:gd name="connsiteY79" fmla="*/ 1750992 h 2819970"/>
                <a:gd name="connsiteX80" fmla="*/ 2885231 w 7768945"/>
                <a:gd name="connsiteY80" fmla="*/ 1775809 h 2819970"/>
                <a:gd name="connsiteX81" fmla="*/ 2893504 w 7768945"/>
                <a:gd name="connsiteY81" fmla="*/ 1799707 h 2819970"/>
                <a:gd name="connsiteX82" fmla="*/ 2903614 w 7768945"/>
                <a:gd name="connsiteY82" fmla="*/ 1824524 h 2819970"/>
                <a:gd name="connsiteX83" fmla="*/ 2914644 w 7768945"/>
                <a:gd name="connsiteY83" fmla="*/ 1848422 h 2819970"/>
                <a:gd name="connsiteX84" fmla="*/ 2924755 w 7768945"/>
                <a:gd name="connsiteY84" fmla="*/ 1871401 h 2819970"/>
                <a:gd name="connsiteX85" fmla="*/ 2936704 w 7768945"/>
                <a:gd name="connsiteY85" fmla="*/ 1894380 h 2819970"/>
                <a:gd name="connsiteX86" fmla="*/ 2948653 w 7768945"/>
                <a:gd name="connsiteY86" fmla="*/ 1916440 h 2819970"/>
                <a:gd name="connsiteX87" fmla="*/ 2961521 w 7768945"/>
                <a:gd name="connsiteY87" fmla="*/ 1939419 h 2819970"/>
                <a:gd name="connsiteX88" fmla="*/ 2974389 w 7768945"/>
                <a:gd name="connsiteY88" fmla="*/ 1961479 h 2819970"/>
                <a:gd name="connsiteX89" fmla="*/ 2987258 w 7768945"/>
                <a:gd name="connsiteY89" fmla="*/ 1983538 h 2819970"/>
                <a:gd name="connsiteX90" fmla="*/ 3001964 w 7768945"/>
                <a:gd name="connsiteY90" fmla="*/ 2004679 h 2819970"/>
                <a:gd name="connsiteX91" fmla="*/ 3015751 w 7768945"/>
                <a:gd name="connsiteY91" fmla="*/ 2024900 h 2819970"/>
                <a:gd name="connsiteX92" fmla="*/ 3031377 w 7768945"/>
                <a:gd name="connsiteY92" fmla="*/ 2046960 h 2819970"/>
                <a:gd name="connsiteX93" fmla="*/ 3047003 w 7768945"/>
                <a:gd name="connsiteY93" fmla="*/ 2066262 h 2819970"/>
                <a:gd name="connsiteX94" fmla="*/ 3063547 w 7768945"/>
                <a:gd name="connsiteY94" fmla="*/ 2087403 h 2819970"/>
                <a:gd name="connsiteX95" fmla="*/ 3080092 w 7768945"/>
                <a:gd name="connsiteY95" fmla="*/ 2105786 h 2819970"/>
                <a:gd name="connsiteX96" fmla="*/ 3096637 w 7768945"/>
                <a:gd name="connsiteY96" fmla="*/ 2125088 h 2819970"/>
                <a:gd name="connsiteX97" fmla="*/ 3114101 w 7768945"/>
                <a:gd name="connsiteY97" fmla="*/ 2143472 h 2819970"/>
                <a:gd name="connsiteX98" fmla="*/ 3131565 w 7768945"/>
                <a:gd name="connsiteY98" fmla="*/ 2162774 h 2819970"/>
                <a:gd name="connsiteX99" fmla="*/ 3149948 w 7768945"/>
                <a:gd name="connsiteY99" fmla="*/ 2180238 h 2819970"/>
                <a:gd name="connsiteX100" fmla="*/ 3169250 w 7768945"/>
                <a:gd name="connsiteY100" fmla="*/ 2197702 h 2819970"/>
                <a:gd name="connsiteX101" fmla="*/ 3187633 w 7768945"/>
                <a:gd name="connsiteY101" fmla="*/ 2214247 h 2819970"/>
                <a:gd name="connsiteX102" fmla="*/ 3206936 w 7768945"/>
                <a:gd name="connsiteY102" fmla="*/ 2230791 h 2819970"/>
                <a:gd name="connsiteX103" fmla="*/ 3227157 w 7768945"/>
                <a:gd name="connsiteY103" fmla="*/ 2246417 h 2819970"/>
                <a:gd name="connsiteX104" fmla="*/ 3247379 w 7768945"/>
                <a:gd name="connsiteY104" fmla="*/ 2262043 h 2819970"/>
                <a:gd name="connsiteX105" fmla="*/ 3267600 w 7768945"/>
                <a:gd name="connsiteY105" fmla="*/ 2276749 h 2819970"/>
                <a:gd name="connsiteX106" fmla="*/ 3289660 w 7768945"/>
                <a:gd name="connsiteY106" fmla="*/ 2291456 h 2819970"/>
                <a:gd name="connsiteX107" fmla="*/ 3310800 w 7768945"/>
                <a:gd name="connsiteY107" fmla="*/ 2306162 h 2819970"/>
                <a:gd name="connsiteX108" fmla="*/ 3332860 w 7768945"/>
                <a:gd name="connsiteY108" fmla="*/ 2319030 h 2819970"/>
                <a:gd name="connsiteX109" fmla="*/ 3354001 w 7768945"/>
                <a:gd name="connsiteY109" fmla="*/ 2332818 h 2819970"/>
                <a:gd name="connsiteX110" fmla="*/ 3376979 w 7768945"/>
                <a:gd name="connsiteY110" fmla="*/ 2345686 h 2819970"/>
                <a:gd name="connsiteX111" fmla="*/ 3399039 w 7768945"/>
                <a:gd name="connsiteY111" fmla="*/ 2357635 h 2819970"/>
                <a:gd name="connsiteX112" fmla="*/ 3422937 w 7768945"/>
                <a:gd name="connsiteY112" fmla="*/ 2369584 h 2819970"/>
                <a:gd name="connsiteX113" fmla="*/ 3445916 w 7768945"/>
                <a:gd name="connsiteY113" fmla="*/ 2379695 h 2819970"/>
                <a:gd name="connsiteX114" fmla="*/ 3469814 w 7768945"/>
                <a:gd name="connsiteY114" fmla="*/ 2389805 h 2819970"/>
                <a:gd name="connsiteX115" fmla="*/ 3494631 w 7768945"/>
                <a:gd name="connsiteY115" fmla="*/ 2399916 h 2819970"/>
                <a:gd name="connsiteX116" fmla="*/ 3517610 w 7768945"/>
                <a:gd name="connsiteY116" fmla="*/ 2409108 h 2819970"/>
                <a:gd name="connsiteX117" fmla="*/ 3543347 w 7768945"/>
                <a:gd name="connsiteY117" fmla="*/ 2418299 h 2819970"/>
                <a:gd name="connsiteX118" fmla="*/ 3568164 w 7768945"/>
                <a:gd name="connsiteY118" fmla="*/ 2425652 h 2819970"/>
                <a:gd name="connsiteX119" fmla="*/ 3592981 w 7768945"/>
                <a:gd name="connsiteY119" fmla="*/ 2433006 h 2819970"/>
                <a:gd name="connsiteX120" fmla="*/ 3617798 w 7768945"/>
                <a:gd name="connsiteY120" fmla="*/ 2439440 h 2819970"/>
                <a:gd name="connsiteX121" fmla="*/ 3644454 w 7768945"/>
                <a:gd name="connsiteY121" fmla="*/ 2446793 h 2819970"/>
                <a:gd name="connsiteX122" fmla="*/ 3669271 w 7768945"/>
                <a:gd name="connsiteY122" fmla="*/ 2452308 h 2819970"/>
                <a:gd name="connsiteX123" fmla="*/ 3695926 w 7768945"/>
                <a:gd name="connsiteY123" fmla="*/ 2457823 h 2819970"/>
                <a:gd name="connsiteX124" fmla="*/ 3721663 w 7768945"/>
                <a:gd name="connsiteY124" fmla="*/ 2461499 h 2819970"/>
                <a:gd name="connsiteX125" fmla="*/ 3748318 w 7768945"/>
                <a:gd name="connsiteY125" fmla="*/ 2465176 h 2819970"/>
                <a:gd name="connsiteX126" fmla="*/ 3775893 w 7768945"/>
                <a:gd name="connsiteY126" fmla="*/ 2467934 h 2819970"/>
                <a:gd name="connsiteX127" fmla="*/ 3801629 w 7768945"/>
                <a:gd name="connsiteY127" fmla="*/ 2469772 h 2819970"/>
                <a:gd name="connsiteX128" fmla="*/ 3829204 w 7768945"/>
                <a:gd name="connsiteY128" fmla="*/ 2472529 h 2819970"/>
                <a:gd name="connsiteX129" fmla="*/ 3856779 w 7768945"/>
                <a:gd name="connsiteY129" fmla="*/ 2473448 h 2819970"/>
                <a:gd name="connsiteX130" fmla="*/ 3884353 w 7768945"/>
                <a:gd name="connsiteY130" fmla="*/ 2474368 h 2819970"/>
                <a:gd name="connsiteX131" fmla="*/ 3911928 w 7768945"/>
                <a:gd name="connsiteY131" fmla="*/ 2473448 h 2819970"/>
                <a:gd name="connsiteX132" fmla="*/ 3939503 w 7768945"/>
                <a:gd name="connsiteY132" fmla="*/ 2472529 h 2819970"/>
                <a:gd name="connsiteX133" fmla="*/ 3965239 w 7768945"/>
                <a:gd name="connsiteY133" fmla="*/ 2469772 h 2819970"/>
                <a:gd name="connsiteX134" fmla="*/ 3992814 w 7768945"/>
                <a:gd name="connsiteY134" fmla="*/ 2467934 h 2819970"/>
                <a:gd name="connsiteX135" fmla="*/ 4019469 w 7768945"/>
                <a:gd name="connsiteY135" fmla="*/ 2465176 h 2819970"/>
                <a:gd name="connsiteX136" fmla="*/ 4046125 w 7768945"/>
                <a:gd name="connsiteY136" fmla="*/ 2461499 h 2819970"/>
                <a:gd name="connsiteX137" fmla="*/ 4072780 w 7768945"/>
                <a:gd name="connsiteY137" fmla="*/ 2457823 h 2819970"/>
                <a:gd name="connsiteX138" fmla="*/ 4097597 w 7768945"/>
                <a:gd name="connsiteY138" fmla="*/ 2452308 h 2819970"/>
                <a:gd name="connsiteX139" fmla="*/ 4124253 w 7768945"/>
                <a:gd name="connsiteY139" fmla="*/ 2446793 h 2819970"/>
                <a:gd name="connsiteX140" fmla="*/ 4149989 w 7768945"/>
                <a:gd name="connsiteY140" fmla="*/ 2439440 h 2819970"/>
                <a:gd name="connsiteX141" fmla="*/ 4175726 w 7768945"/>
                <a:gd name="connsiteY141" fmla="*/ 2433006 h 2819970"/>
                <a:gd name="connsiteX142" fmla="*/ 4200543 w 7768945"/>
                <a:gd name="connsiteY142" fmla="*/ 2425652 h 2819970"/>
                <a:gd name="connsiteX143" fmla="*/ 4225360 w 7768945"/>
                <a:gd name="connsiteY143" fmla="*/ 2418299 h 2819970"/>
                <a:gd name="connsiteX144" fmla="*/ 4250177 w 7768945"/>
                <a:gd name="connsiteY144" fmla="*/ 2409108 h 2819970"/>
                <a:gd name="connsiteX145" fmla="*/ 4274075 w 7768945"/>
                <a:gd name="connsiteY145" fmla="*/ 2399916 h 2819970"/>
                <a:gd name="connsiteX146" fmla="*/ 4297973 w 7768945"/>
                <a:gd name="connsiteY146" fmla="*/ 2389805 h 2819970"/>
                <a:gd name="connsiteX147" fmla="*/ 4320952 w 7768945"/>
                <a:gd name="connsiteY147" fmla="*/ 2379695 h 2819970"/>
                <a:gd name="connsiteX148" fmla="*/ 4344850 w 7768945"/>
                <a:gd name="connsiteY148" fmla="*/ 2369584 h 2819970"/>
                <a:gd name="connsiteX149" fmla="*/ 4368748 w 7768945"/>
                <a:gd name="connsiteY149" fmla="*/ 2357635 h 2819970"/>
                <a:gd name="connsiteX150" fmla="*/ 4390808 w 7768945"/>
                <a:gd name="connsiteY150" fmla="*/ 2345686 h 2819970"/>
                <a:gd name="connsiteX151" fmla="*/ 4413787 w 7768945"/>
                <a:gd name="connsiteY151" fmla="*/ 2332818 h 2819970"/>
                <a:gd name="connsiteX152" fmla="*/ 4435847 w 7768945"/>
                <a:gd name="connsiteY152" fmla="*/ 2319030 h 2819970"/>
                <a:gd name="connsiteX153" fmla="*/ 4457906 w 7768945"/>
                <a:gd name="connsiteY153" fmla="*/ 2306162 h 2819970"/>
                <a:gd name="connsiteX154" fmla="*/ 4479047 w 7768945"/>
                <a:gd name="connsiteY154" fmla="*/ 2291456 h 2819970"/>
                <a:gd name="connsiteX155" fmla="*/ 4499268 w 7768945"/>
                <a:gd name="connsiteY155" fmla="*/ 2276749 h 2819970"/>
                <a:gd name="connsiteX156" fmla="*/ 4520409 w 7768945"/>
                <a:gd name="connsiteY156" fmla="*/ 2262043 h 2819970"/>
                <a:gd name="connsiteX157" fmla="*/ 4540630 w 7768945"/>
                <a:gd name="connsiteY157" fmla="*/ 2246417 h 2819970"/>
                <a:gd name="connsiteX158" fmla="*/ 4560852 w 7768945"/>
                <a:gd name="connsiteY158" fmla="*/ 2230791 h 2819970"/>
                <a:gd name="connsiteX159" fmla="*/ 4580154 w 7768945"/>
                <a:gd name="connsiteY159" fmla="*/ 2214247 h 2819970"/>
                <a:gd name="connsiteX160" fmla="*/ 4599456 w 7768945"/>
                <a:gd name="connsiteY160" fmla="*/ 2197702 h 2819970"/>
                <a:gd name="connsiteX161" fmla="*/ 4617839 w 7768945"/>
                <a:gd name="connsiteY161" fmla="*/ 2180238 h 2819970"/>
                <a:gd name="connsiteX162" fmla="*/ 4636223 w 7768945"/>
                <a:gd name="connsiteY162" fmla="*/ 2162774 h 2819970"/>
                <a:gd name="connsiteX163" fmla="*/ 4654606 w 7768945"/>
                <a:gd name="connsiteY163" fmla="*/ 2143472 h 2819970"/>
                <a:gd name="connsiteX164" fmla="*/ 4671150 w 7768945"/>
                <a:gd name="connsiteY164" fmla="*/ 2125088 h 2819970"/>
                <a:gd name="connsiteX165" fmla="*/ 4688614 w 7768945"/>
                <a:gd name="connsiteY165" fmla="*/ 2105786 h 2819970"/>
                <a:gd name="connsiteX166" fmla="*/ 4704240 w 7768945"/>
                <a:gd name="connsiteY166" fmla="*/ 2087403 h 2819970"/>
                <a:gd name="connsiteX167" fmla="*/ 4720785 w 7768945"/>
                <a:gd name="connsiteY167" fmla="*/ 2066262 h 2819970"/>
                <a:gd name="connsiteX168" fmla="*/ 4736411 w 7768945"/>
                <a:gd name="connsiteY168" fmla="*/ 2046960 h 2819970"/>
                <a:gd name="connsiteX169" fmla="*/ 4751117 w 7768945"/>
                <a:gd name="connsiteY169" fmla="*/ 2024900 h 2819970"/>
                <a:gd name="connsiteX170" fmla="*/ 4765823 w 7768945"/>
                <a:gd name="connsiteY170" fmla="*/ 2004679 h 2819970"/>
                <a:gd name="connsiteX171" fmla="*/ 4779611 w 7768945"/>
                <a:gd name="connsiteY171" fmla="*/ 1983538 h 2819970"/>
                <a:gd name="connsiteX172" fmla="*/ 4793398 w 7768945"/>
                <a:gd name="connsiteY172" fmla="*/ 1961479 h 2819970"/>
                <a:gd name="connsiteX173" fmla="*/ 4806266 w 7768945"/>
                <a:gd name="connsiteY173" fmla="*/ 1939419 h 2819970"/>
                <a:gd name="connsiteX174" fmla="*/ 4819134 w 7768945"/>
                <a:gd name="connsiteY174" fmla="*/ 1916440 h 2819970"/>
                <a:gd name="connsiteX175" fmla="*/ 4832003 w 7768945"/>
                <a:gd name="connsiteY175" fmla="*/ 1894380 h 2819970"/>
                <a:gd name="connsiteX176" fmla="*/ 4843033 w 7768945"/>
                <a:gd name="connsiteY176" fmla="*/ 1871401 h 2819970"/>
                <a:gd name="connsiteX177" fmla="*/ 4853143 w 7768945"/>
                <a:gd name="connsiteY177" fmla="*/ 1848422 h 2819970"/>
                <a:gd name="connsiteX178" fmla="*/ 4864173 w 7768945"/>
                <a:gd name="connsiteY178" fmla="*/ 1824524 h 2819970"/>
                <a:gd name="connsiteX179" fmla="*/ 4874284 w 7768945"/>
                <a:gd name="connsiteY179" fmla="*/ 1799707 h 2819970"/>
                <a:gd name="connsiteX180" fmla="*/ 4882556 w 7768945"/>
                <a:gd name="connsiteY180" fmla="*/ 1775809 h 2819970"/>
                <a:gd name="connsiteX181" fmla="*/ 4891748 w 7768945"/>
                <a:gd name="connsiteY181" fmla="*/ 1750992 h 2819970"/>
                <a:gd name="connsiteX182" fmla="*/ 4899101 w 7768945"/>
                <a:gd name="connsiteY182" fmla="*/ 1726175 h 2819970"/>
                <a:gd name="connsiteX183" fmla="*/ 4907373 w 7768945"/>
                <a:gd name="connsiteY183" fmla="*/ 1701358 h 2819970"/>
                <a:gd name="connsiteX184" fmla="*/ 4913808 w 7768945"/>
                <a:gd name="connsiteY184" fmla="*/ 1675621 h 2819970"/>
                <a:gd name="connsiteX185" fmla="*/ 4920242 w 7768945"/>
                <a:gd name="connsiteY185" fmla="*/ 1649885 h 2819970"/>
                <a:gd name="connsiteX186" fmla="*/ 4925757 w 7768945"/>
                <a:gd name="connsiteY186" fmla="*/ 1624148 h 2819970"/>
                <a:gd name="connsiteX187" fmla="*/ 4930352 w 7768945"/>
                <a:gd name="connsiteY187" fmla="*/ 1598412 h 2819970"/>
                <a:gd name="connsiteX188" fmla="*/ 4935867 w 7768945"/>
                <a:gd name="connsiteY188" fmla="*/ 1571757 h 2819970"/>
                <a:gd name="connsiteX189" fmla="*/ 4939544 w 7768945"/>
                <a:gd name="connsiteY189" fmla="*/ 1545101 h 2819970"/>
                <a:gd name="connsiteX190" fmla="*/ 4942301 w 7768945"/>
                <a:gd name="connsiteY190" fmla="*/ 1518446 h 2819970"/>
                <a:gd name="connsiteX191" fmla="*/ 4944140 w 7768945"/>
                <a:gd name="connsiteY191" fmla="*/ 1492709 h 2819970"/>
                <a:gd name="connsiteX192" fmla="*/ 4946897 w 7768945"/>
                <a:gd name="connsiteY192" fmla="*/ 1465134 h 2819970"/>
                <a:gd name="connsiteX193" fmla="*/ 4947816 w 7768945"/>
                <a:gd name="connsiteY193" fmla="*/ 1437560 h 2819970"/>
                <a:gd name="connsiteX194" fmla="*/ 4947816 w 7768945"/>
                <a:gd name="connsiteY194" fmla="*/ 1409985 h 2819970"/>
                <a:gd name="connsiteX195" fmla="*/ 4948056 w 7768945"/>
                <a:gd name="connsiteY195" fmla="*/ 1409985 h 2819970"/>
                <a:gd name="connsiteX196" fmla="*/ 4948975 w 7768945"/>
                <a:gd name="connsiteY196" fmla="*/ 1374138 h 2819970"/>
                <a:gd name="connsiteX197" fmla="*/ 4949895 w 7768945"/>
                <a:gd name="connsiteY197" fmla="*/ 1337372 h 2819970"/>
                <a:gd name="connsiteX198" fmla="*/ 4952652 w 7768945"/>
                <a:gd name="connsiteY198" fmla="*/ 1301525 h 2819970"/>
                <a:gd name="connsiteX199" fmla="*/ 4956329 w 7768945"/>
                <a:gd name="connsiteY199" fmla="*/ 1265678 h 2819970"/>
                <a:gd name="connsiteX200" fmla="*/ 4960005 w 7768945"/>
                <a:gd name="connsiteY200" fmla="*/ 1230750 h 2819970"/>
                <a:gd name="connsiteX201" fmla="*/ 4964601 w 7768945"/>
                <a:gd name="connsiteY201" fmla="*/ 1195822 h 2819970"/>
                <a:gd name="connsiteX202" fmla="*/ 4971035 w 7768945"/>
                <a:gd name="connsiteY202" fmla="*/ 1159975 h 2819970"/>
                <a:gd name="connsiteX203" fmla="*/ 4977469 w 7768945"/>
                <a:gd name="connsiteY203" fmla="*/ 1125966 h 2819970"/>
                <a:gd name="connsiteX204" fmla="*/ 4983903 w 7768945"/>
                <a:gd name="connsiteY204" fmla="*/ 1091957 h 2819970"/>
                <a:gd name="connsiteX205" fmla="*/ 4993095 w 7768945"/>
                <a:gd name="connsiteY205" fmla="*/ 1057029 h 2819970"/>
                <a:gd name="connsiteX206" fmla="*/ 5002286 w 7768945"/>
                <a:gd name="connsiteY206" fmla="*/ 1023940 h 2819970"/>
                <a:gd name="connsiteX207" fmla="*/ 5011478 w 7768945"/>
                <a:gd name="connsiteY207" fmla="*/ 990850 h 2819970"/>
                <a:gd name="connsiteX208" fmla="*/ 5022508 w 7768945"/>
                <a:gd name="connsiteY208" fmla="*/ 956841 h 2819970"/>
                <a:gd name="connsiteX209" fmla="*/ 5034457 w 7768945"/>
                <a:gd name="connsiteY209" fmla="*/ 924671 h 2819970"/>
                <a:gd name="connsiteX210" fmla="*/ 5046406 w 7768945"/>
                <a:gd name="connsiteY210" fmla="*/ 892500 h 2819970"/>
                <a:gd name="connsiteX211" fmla="*/ 5058355 w 7768945"/>
                <a:gd name="connsiteY211" fmla="*/ 861249 h 2819970"/>
                <a:gd name="connsiteX212" fmla="*/ 5072142 w 7768945"/>
                <a:gd name="connsiteY212" fmla="*/ 829998 h 2819970"/>
                <a:gd name="connsiteX213" fmla="*/ 5086849 w 7768945"/>
                <a:gd name="connsiteY213" fmla="*/ 798747 h 2819970"/>
                <a:gd name="connsiteX214" fmla="*/ 5102474 w 7768945"/>
                <a:gd name="connsiteY214" fmla="*/ 768414 h 2819970"/>
                <a:gd name="connsiteX215" fmla="*/ 5118100 w 7768945"/>
                <a:gd name="connsiteY215" fmla="*/ 738082 h 2819970"/>
                <a:gd name="connsiteX216" fmla="*/ 5135564 w 7768945"/>
                <a:gd name="connsiteY216" fmla="*/ 708669 h 2819970"/>
                <a:gd name="connsiteX217" fmla="*/ 5153028 w 7768945"/>
                <a:gd name="connsiteY217" fmla="*/ 679256 h 2819970"/>
                <a:gd name="connsiteX218" fmla="*/ 5170492 w 7768945"/>
                <a:gd name="connsiteY218" fmla="*/ 649843 h 2819970"/>
                <a:gd name="connsiteX219" fmla="*/ 5188875 w 7768945"/>
                <a:gd name="connsiteY219" fmla="*/ 621349 h 2819970"/>
                <a:gd name="connsiteX220" fmla="*/ 5209096 w 7768945"/>
                <a:gd name="connsiteY220" fmla="*/ 593775 h 2819970"/>
                <a:gd name="connsiteX221" fmla="*/ 5228399 w 7768945"/>
                <a:gd name="connsiteY221" fmla="*/ 566200 h 2819970"/>
                <a:gd name="connsiteX222" fmla="*/ 5248620 w 7768945"/>
                <a:gd name="connsiteY222" fmla="*/ 539545 h 2819970"/>
                <a:gd name="connsiteX223" fmla="*/ 5270680 w 7768945"/>
                <a:gd name="connsiteY223" fmla="*/ 513808 h 2819970"/>
                <a:gd name="connsiteX224" fmla="*/ 5291820 w 7768945"/>
                <a:gd name="connsiteY224" fmla="*/ 487153 h 2819970"/>
                <a:gd name="connsiteX225" fmla="*/ 5314799 w 7768945"/>
                <a:gd name="connsiteY225" fmla="*/ 461416 h 2819970"/>
                <a:gd name="connsiteX226" fmla="*/ 5337778 w 7768945"/>
                <a:gd name="connsiteY226" fmla="*/ 436599 h 2819970"/>
                <a:gd name="connsiteX227" fmla="*/ 5361676 w 7768945"/>
                <a:gd name="connsiteY227" fmla="*/ 412701 h 2819970"/>
                <a:gd name="connsiteX228" fmla="*/ 5386494 w 7768945"/>
                <a:gd name="connsiteY228" fmla="*/ 388803 h 2819970"/>
                <a:gd name="connsiteX229" fmla="*/ 5410392 w 7768945"/>
                <a:gd name="connsiteY229" fmla="*/ 366743 h 2819970"/>
                <a:gd name="connsiteX230" fmla="*/ 5436128 w 7768945"/>
                <a:gd name="connsiteY230" fmla="*/ 343764 h 2819970"/>
                <a:gd name="connsiteX231" fmla="*/ 5461864 w 7768945"/>
                <a:gd name="connsiteY231" fmla="*/ 322624 h 2819970"/>
                <a:gd name="connsiteX232" fmla="*/ 5487601 w 7768945"/>
                <a:gd name="connsiteY232" fmla="*/ 300564 h 2819970"/>
                <a:gd name="connsiteX233" fmla="*/ 5514256 w 7768945"/>
                <a:gd name="connsiteY233" fmla="*/ 280343 h 2819970"/>
                <a:gd name="connsiteX234" fmla="*/ 5541831 w 7768945"/>
                <a:gd name="connsiteY234" fmla="*/ 259202 h 2819970"/>
                <a:gd name="connsiteX235" fmla="*/ 5570325 w 7768945"/>
                <a:gd name="connsiteY235" fmla="*/ 240819 h 2819970"/>
                <a:gd name="connsiteX236" fmla="*/ 5598818 w 7768945"/>
                <a:gd name="connsiteY236" fmla="*/ 222436 h 2819970"/>
                <a:gd name="connsiteX237" fmla="*/ 5627312 w 7768945"/>
                <a:gd name="connsiteY237" fmla="*/ 204053 h 2819970"/>
                <a:gd name="connsiteX238" fmla="*/ 5656725 w 7768945"/>
                <a:gd name="connsiteY238" fmla="*/ 187508 h 2819970"/>
                <a:gd name="connsiteX239" fmla="*/ 5686138 w 7768945"/>
                <a:gd name="connsiteY239" fmla="*/ 170044 h 2819970"/>
                <a:gd name="connsiteX240" fmla="*/ 5716470 w 7768945"/>
                <a:gd name="connsiteY240" fmla="*/ 153499 h 2819970"/>
                <a:gd name="connsiteX241" fmla="*/ 5747722 w 7768945"/>
                <a:gd name="connsiteY241" fmla="*/ 138793 h 2819970"/>
                <a:gd name="connsiteX242" fmla="*/ 5778054 w 7768945"/>
                <a:gd name="connsiteY242" fmla="*/ 124086 h 2819970"/>
                <a:gd name="connsiteX243" fmla="*/ 5809305 w 7768945"/>
                <a:gd name="connsiteY243" fmla="*/ 110299 h 2819970"/>
                <a:gd name="connsiteX244" fmla="*/ 5841476 w 7768945"/>
                <a:gd name="connsiteY244" fmla="*/ 98350 h 2819970"/>
                <a:gd name="connsiteX245" fmla="*/ 5873646 w 7768945"/>
                <a:gd name="connsiteY245" fmla="*/ 85482 h 2819970"/>
                <a:gd name="connsiteX246" fmla="*/ 5906736 w 7768945"/>
                <a:gd name="connsiteY246" fmla="*/ 74452 h 2819970"/>
                <a:gd name="connsiteX247" fmla="*/ 5939825 w 7768945"/>
                <a:gd name="connsiteY247" fmla="*/ 63422 h 2819970"/>
                <a:gd name="connsiteX248" fmla="*/ 5971996 w 7768945"/>
                <a:gd name="connsiteY248" fmla="*/ 54230 h 2819970"/>
                <a:gd name="connsiteX249" fmla="*/ 6006004 w 7768945"/>
                <a:gd name="connsiteY249" fmla="*/ 44120 h 2819970"/>
                <a:gd name="connsiteX250" fmla="*/ 6040013 w 7768945"/>
                <a:gd name="connsiteY250" fmla="*/ 35847 h 2819970"/>
                <a:gd name="connsiteX251" fmla="*/ 6074022 w 7768945"/>
                <a:gd name="connsiteY251" fmla="*/ 28494 h 2819970"/>
                <a:gd name="connsiteX252" fmla="*/ 6108950 w 7768945"/>
                <a:gd name="connsiteY252" fmla="*/ 21141 h 2819970"/>
                <a:gd name="connsiteX253" fmla="*/ 6143878 w 7768945"/>
                <a:gd name="connsiteY253" fmla="*/ 16545 h 2819970"/>
                <a:gd name="connsiteX254" fmla="*/ 6178806 w 7768945"/>
                <a:gd name="connsiteY254" fmla="*/ 11030 h 2819970"/>
                <a:gd name="connsiteX255" fmla="*/ 6213734 w 7768945"/>
                <a:gd name="connsiteY255" fmla="*/ 6434 h 2819970"/>
                <a:gd name="connsiteX256" fmla="*/ 6250500 w 7768945"/>
                <a:gd name="connsiteY256" fmla="*/ 3677 h 2819970"/>
                <a:gd name="connsiteX257" fmla="*/ 6285428 w 7768945"/>
                <a:gd name="connsiteY257" fmla="*/ 1838 h 2819970"/>
                <a:gd name="connsiteX258" fmla="*/ 6322194 w 7768945"/>
                <a:gd name="connsiteY258" fmla="*/ 0 h 2819970"/>
                <a:gd name="connsiteX259" fmla="*/ 6358041 w 7768945"/>
                <a:gd name="connsiteY259" fmla="*/ 0 h 2819970"/>
                <a:gd name="connsiteX260" fmla="*/ 6395726 w 7768945"/>
                <a:gd name="connsiteY260" fmla="*/ 0 h 2819970"/>
                <a:gd name="connsiteX261" fmla="*/ 6431573 w 7768945"/>
                <a:gd name="connsiteY261" fmla="*/ 1838 h 2819970"/>
                <a:gd name="connsiteX262" fmla="*/ 6466501 w 7768945"/>
                <a:gd name="connsiteY262" fmla="*/ 3677 h 2819970"/>
                <a:gd name="connsiteX263" fmla="*/ 6503268 w 7768945"/>
                <a:gd name="connsiteY263" fmla="*/ 6434 h 2819970"/>
                <a:gd name="connsiteX264" fmla="*/ 6538196 w 7768945"/>
                <a:gd name="connsiteY264" fmla="*/ 11030 h 2819970"/>
                <a:gd name="connsiteX265" fmla="*/ 6574042 w 7768945"/>
                <a:gd name="connsiteY265" fmla="*/ 16545 h 2819970"/>
                <a:gd name="connsiteX266" fmla="*/ 6608051 w 7768945"/>
                <a:gd name="connsiteY266" fmla="*/ 21141 h 2819970"/>
                <a:gd name="connsiteX267" fmla="*/ 6642060 w 7768945"/>
                <a:gd name="connsiteY267" fmla="*/ 28494 h 2819970"/>
                <a:gd name="connsiteX268" fmla="*/ 6676988 w 7768945"/>
                <a:gd name="connsiteY268" fmla="*/ 35847 h 2819970"/>
                <a:gd name="connsiteX269" fmla="*/ 6710997 w 7768945"/>
                <a:gd name="connsiteY269" fmla="*/ 44120 h 2819970"/>
                <a:gd name="connsiteX270" fmla="*/ 6744086 w 7768945"/>
                <a:gd name="connsiteY270" fmla="*/ 54230 h 2819970"/>
                <a:gd name="connsiteX271" fmla="*/ 6777176 w 7768945"/>
                <a:gd name="connsiteY271" fmla="*/ 63422 h 2819970"/>
                <a:gd name="connsiteX272" fmla="*/ 6811185 w 7768945"/>
                <a:gd name="connsiteY272" fmla="*/ 74452 h 2819970"/>
                <a:gd name="connsiteX273" fmla="*/ 6843355 w 7768945"/>
                <a:gd name="connsiteY273" fmla="*/ 85482 h 2819970"/>
                <a:gd name="connsiteX274" fmla="*/ 6875526 w 7768945"/>
                <a:gd name="connsiteY274" fmla="*/ 98350 h 2819970"/>
                <a:gd name="connsiteX275" fmla="*/ 6907696 w 7768945"/>
                <a:gd name="connsiteY275" fmla="*/ 110299 h 2819970"/>
                <a:gd name="connsiteX276" fmla="*/ 6938947 w 7768945"/>
                <a:gd name="connsiteY276" fmla="*/ 124086 h 2819970"/>
                <a:gd name="connsiteX277" fmla="*/ 6969280 w 7768945"/>
                <a:gd name="connsiteY277" fmla="*/ 138793 h 2819970"/>
                <a:gd name="connsiteX278" fmla="*/ 7000531 w 7768945"/>
                <a:gd name="connsiteY278" fmla="*/ 153499 h 2819970"/>
                <a:gd name="connsiteX279" fmla="*/ 7029944 w 7768945"/>
                <a:gd name="connsiteY279" fmla="*/ 170044 h 2819970"/>
                <a:gd name="connsiteX280" fmla="*/ 7060276 w 7768945"/>
                <a:gd name="connsiteY280" fmla="*/ 187508 h 2819970"/>
                <a:gd name="connsiteX281" fmla="*/ 7089689 w 7768945"/>
                <a:gd name="connsiteY281" fmla="*/ 204053 h 2819970"/>
                <a:gd name="connsiteX282" fmla="*/ 7118183 w 7768945"/>
                <a:gd name="connsiteY282" fmla="*/ 222436 h 2819970"/>
                <a:gd name="connsiteX283" fmla="*/ 7146676 w 7768945"/>
                <a:gd name="connsiteY283" fmla="*/ 240819 h 2819970"/>
                <a:gd name="connsiteX284" fmla="*/ 7175170 w 7768945"/>
                <a:gd name="connsiteY284" fmla="*/ 259202 h 2819970"/>
                <a:gd name="connsiteX285" fmla="*/ 7201826 w 7768945"/>
                <a:gd name="connsiteY285" fmla="*/ 280343 h 2819970"/>
                <a:gd name="connsiteX286" fmla="*/ 7229400 w 7768945"/>
                <a:gd name="connsiteY286" fmla="*/ 300564 h 2819970"/>
                <a:gd name="connsiteX287" fmla="*/ 7256056 w 7768945"/>
                <a:gd name="connsiteY287" fmla="*/ 322624 h 2819970"/>
                <a:gd name="connsiteX288" fmla="*/ 7280873 w 7768945"/>
                <a:gd name="connsiteY288" fmla="*/ 343764 h 2819970"/>
                <a:gd name="connsiteX289" fmla="*/ 7306610 w 7768945"/>
                <a:gd name="connsiteY289" fmla="*/ 366743 h 2819970"/>
                <a:gd name="connsiteX290" fmla="*/ 7331427 w 7768945"/>
                <a:gd name="connsiteY290" fmla="*/ 388803 h 2819970"/>
                <a:gd name="connsiteX291" fmla="*/ 7355325 w 7768945"/>
                <a:gd name="connsiteY291" fmla="*/ 412701 h 2819970"/>
                <a:gd name="connsiteX292" fmla="*/ 7379223 w 7768945"/>
                <a:gd name="connsiteY292" fmla="*/ 436599 h 2819970"/>
                <a:gd name="connsiteX293" fmla="*/ 7403121 w 7768945"/>
                <a:gd name="connsiteY293" fmla="*/ 461416 h 2819970"/>
                <a:gd name="connsiteX294" fmla="*/ 7425181 w 7768945"/>
                <a:gd name="connsiteY294" fmla="*/ 487153 h 2819970"/>
                <a:gd name="connsiteX295" fmla="*/ 7446321 w 7768945"/>
                <a:gd name="connsiteY295" fmla="*/ 513808 h 2819970"/>
                <a:gd name="connsiteX296" fmla="*/ 7468381 w 7768945"/>
                <a:gd name="connsiteY296" fmla="*/ 539545 h 2819970"/>
                <a:gd name="connsiteX297" fmla="*/ 7488602 w 7768945"/>
                <a:gd name="connsiteY297" fmla="*/ 566200 h 2819970"/>
                <a:gd name="connsiteX298" fmla="*/ 7508824 w 7768945"/>
                <a:gd name="connsiteY298" fmla="*/ 593775 h 2819970"/>
                <a:gd name="connsiteX299" fmla="*/ 7528126 w 7768945"/>
                <a:gd name="connsiteY299" fmla="*/ 621349 h 2819970"/>
                <a:gd name="connsiteX300" fmla="*/ 7546509 w 7768945"/>
                <a:gd name="connsiteY300" fmla="*/ 649843 h 2819970"/>
                <a:gd name="connsiteX301" fmla="*/ 7563973 w 7768945"/>
                <a:gd name="connsiteY301" fmla="*/ 679256 h 2819970"/>
                <a:gd name="connsiteX302" fmla="*/ 7582356 w 7768945"/>
                <a:gd name="connsiteY302" fmla="*/ 708669 h 2819970"/>
                <a:gd name="connsiteX303" fmla="*/ 7598901 w 7768945"/>
                <a:gd name="connsiteY303" fmla="*/ 738082 h 2819970"/>
                <a:gd name="connsiteX304" fmla="*/ 7614527 w 7768945"/>
                <a:gd name="connsiteY304" fmla="*/ 768414 h 2819970"/>
                <a:gd name="connsiteX305" fmla="*/ 7630152 w 7768945"/>
                <a:gd name="connsiteY305" fmla="*/ 798747 h 2819970"/>
                <a:gd name="connsiteX306" fmla="*/ 7643940 w 7768945"/>
                <a:gd name="connsiteY306" fmla="*/ 829998 h 2819970"/>
                <a:gd name="connsiteX307" fmla="*/ 7657727 w 7768945"/>
                <a:gd name="connsiteY307" fmla="*/ 861249 h 2819970"/>
                <a:gd name="connsiteX308" fmla="*/ 7671514 w 7768945"/>
                <a:gd name="connsiteY308" fmla="*/ 892500 h 2819970"/>
                <a:gd name="connsiteX309" fmla="*/ 7682544 w 7768945"/>
                <a:gd name="connsiteY309" fmla="*/ 924671 h 2819970"/>
                <a:gd name="connsiteX310" fmla="*/ 7694494 w 7768945"/>
                <a:gd name="connsiteY310" fmla="*/ 956841 h 2819970"/>
                <a:gd name="connsiteX311" fmla="*/ 7705523 w 7768945"/>
                <a:gd name="connsiteY311" fmla="*/ 990850 h 2819970"/>
                <a:gd name="connsiteX312" fmla="*/ 7715634 w 7768945"/>
                <a:gd name="connsiteY312" fmla="*/ 1023940 h 2819970"/>
                <a:gd name="connsiteX313" fmla="*/ 7723906 w 7768945"/>
                <a:gd name="connsiteY313" fmla="*/ 1057029 h 2819970"/>
                <a:gd name="connsiteX314" fmla="*/ 7733098 w 7768945"/>
                <a:gd name="connsiteY314" fmla="*/ 1091957 h 2819970"/>
                <a:gd name="connsiteX315" fmla="*/ 7739532 w 7768945"/>
                <a:gd name="connsiteY315" fmla="*/ 1125966 h 2819970"/>
                <a:gd name="connsiteX316" fmla="*/ 7746885 w 7768945"/>
                <a:gd name="connsiteY316" fmla="*/ 1159975 h 2819970"/>
                <a:gd name="connsiteX317" fmla="*/ 7752400 w 7768945"/>
                <a:gd name="connsiteY317" fmla="*/ 1195822 h 2819970"/>
                <a:gd name="connsiteX318" fmla="*/ 7756996 w 7768945"/>
                <a:gd name="connsiteY318" fmla="*/ 1230750 h 2819970"/>
                <a:gd name="connsiteX319" fmla="*/ 7761592 w 7768945"/>
                <a:gd name="connsiteY319" fmla="*/ 1265678 h 2819970"/>
                <a:gd name="connsiteX320" fmla="*/ 7764349 w 7768945"/>
                <a:gd name="connsiteY320" fmla="*/ 1301525 h 2819970"/>
                <a:gd name="connsiteX321" fmla="*/ 7767107 w 7768945"/>
                <a:gd name="connsiteY321" fmla="*/ 1337372 h 2819970"/>
                <a:gd name="connsiteX322" fmla="*/ 7768026 w 7768945"/>
                <a:gd name="connsiteY322" fmla="*/ 1374138 h 2819970"/>
                <a:gd name="connsiteX323" fmla="*/ 7768945 w 7768945"/>
                <a:gd name="connsiteY323" fmla="*/ 1409985 h 2819970"/>
                <a:gd name="connsiteX324" fmla="*/ 7422423 w 7768945"/>
                <a:gd name="connsiteY324" fmla="*/ 1409985 h 2819970"/>
                <a:gd name="connsiteX325" fmla="*/ 7422423 w 7768945"/>
                <a:gd name="connsiteY325" fmla="*/ 1382411 h 2819970"/>
                <a:gd name="connsiteX326" fmla="*/ 7421504 w 7768945"/>
                <a:gd name="connsiteY326" fmla="*/ 1354836 h 2819970"/>
                <a:gd name="connsiteX327" fmla="*/ 7419666 w 7768945"/>
                <a:gd name="connsiteY327" fmla="*/ 1327261 h 2819970"/>
                <a:gd name="connsiteX328" fmla="*/ 7415989 w 7768945"/>
                <a:gd name="connsiteY328" fmla="*/ 1301525 h 2819970"/>
                <a:gd name="connsiteX329" fmla="*/ 7413232 w 7768945"/>
                <a:gd name="connsiteY329" fmla="*/ 1274869 h 2819970"/>
                <a:gd name="connsiteX330" fmla="*/ 7410474 w 7768945"/>
                <a:gd name="connsiteY330" fmla="*/ 1248214 h 2819970"/>
                <a:gd name="connsiteX331" fmla="*/ 7405878 w 7768945"/>
                <a:gd name="connsiteY331" fmla="*/ 1221558 h 2819970"/>
                <a:gd name="connsiteX332" fmla="*/ 7400364 w 7768945"/>
                <a:gd name="connsiteY332" fmla="*/ 1195822 h 2819970"/>
                <a:gd name="connsiteX333" fmla="*/ 7394848 w 7768945"/>
                <a:gd name="connsiteY333" fmla="*/ 1170086 h 2819970"/>
                <a:gd name="connsiteX334" fmla="*/ 7389334 w 7768945"/>
                <a:gd name="connsiteY334" fmla="*/ 1144349 h 2819970"/>
                <a:gd name="connsiteX335" fmla="*/ 7381980 w 7768945"/>
                <a:gd name="connsiteY335" fmla="*/ 1118613 h 2819970"/>
                <a:gd name="connsiteX336" fmla="*/ 7374627 w 7768945"/>
                <a:gd name="connsiteY336" fmla="*/ 1093796 h 2819970"/>
                <a:gd name="connsiteX337" fmla="*/ 7366355 w 7768945"/>
                <a:gd name="connsiteY337" fmla="*/ 1068978 h 2819970"/>
                <a:gd name="connsiteX338" fmla="*/ 7357163 w 7768945"/>
                <a:gd name="connsiteY338" fmla="*/ 1044161 h 2819970"/>
                <a:gd name="connsiteX339" fmla="*/ 7348891 w 7768945"/>
                <a:gd name="connsiteY339" fmla="*/ 1020263 h 2819970"/>
                <a:gd name="connsiteX340" fmla="*/ 7338780 w 7768945"/>
                <a:gd name="connsiteY340" fmla="*/ 995446 h 2819970"/>
                <a:gd name="connsiteX341" fmla="*/ 7327750 w 7768945"/>
                <a:gd name="connsiteY341" fmla="*/ 971548 h 2819970"/>
                <a:gd name="connsiteX342" fmla="*/ 7317640 w 7768945"/>
                <a:gd name="connsiteY342" fmla="*/ 948569 h 2819970"/>
                <a:gd name="connsiteX343" fmla="*/ 7305690 w 7768945"/>
                <a:gd name="connsiteY343" fmla="*/ 925590 h 2819970"/>
                <a:gd name="connsiteX344" fmla="*/ 7293742 w 7768945"/>
                <a:gd name="connsiteY344" fmla="*/ 903530 h 2819970"/>
                <a:gd name="connsiteX345" fmla="*/ 7280873 w 7768945"/>
                <a:gd name="connsiteY345" fmla="*/ 880551 h 2819970"/>
                <a:gd name="connsiteX346" fmla="*/ 7268005 w 7768945"/>
                <a:gd name="connsiteY346" fmla="*/ 858492 h 2819970"/>
                <a:gd name="connsiteX347" fmla="*/ 7255137 w 7768945"/>
                <a:gd name="connsiteY347" fmla="*/ 836432 h 2819970"/>
                <a:gd name="connsiteX348" fmla="*/ 7241350 w 7768945"/>
                <a:gd name="connsiteY348" fmla="*/ 815291 h 2819970"/>
                <a:gd name="connsiteX349" fmla="*/ 7226643 w 7768945"/>
                <a:gd name="connsiteY349" fmla="*/ 795070 h 2819970"/>
                <a:gd name="connsiteX350" fmla="*/ 7211018 w 7768945"/>
                <a:gd name="connsiteY350" fmla="*/ 773010 h 2819970"/>
                <a:gd name="connsiteX351" fmla="*/ 7195392 w 7768945"/>
                <a:gd name="connsiteY351" fmla="*/ 753708 h 2819970"/>
                <a:gd name="connsiteX352" fmla="*/ 7178847 w 7768945"/>
                <a:gd name="connsiteY352" fmla="*/ 732567 h 2819970"/>
                <a:gd name="connsiteX353" fmla="*/ 7162302 w 7768945"/>
                <a:gd name="connsiteY353" fmla="*/ 714184 h 2819970"/>
                <a:gd name="connsiteX354" fmla="*/ 7145758 w 7768945"/>
                <a:gd name="connsiteY354" fmla="*/ 694882 h 2819970"/>
                <a:gd name="connsiteX355" fmla="*/ 7128294 w 7768945"/>
                <a:gd name="connsiteY355" fmla="*/ 676499 h 2819970"/>
                <a:gd name="connsiteX356" fmla="*/ 7110830 w 7768945"/>
                <a:gd name="connsiteY356" fmla="*/ 657197 h 2819970"/>
                <a:gd name="connsiteX357" fmla="*/ 7092446 w 7768945"/>
                <a:gd name="connsiteY357" fmla="*/ 639733 h 2819970"/>
                <a:gd name="connsiteX358" fmla="*/ 7073144 w 7768945"/>
                <a:gd name="connsiteY358" fmla="*/ 622269 h 2819970"/>
                <a:gd name="connsiteX359" fmla="*/ 7054761 w 7768945"/>
                <a:gd name="connsiteY359" fmla="*/ 605724 h 2819970"/>
                <a:gd name="connsiteX360" fmla="*/ 7035459 w 7768945"/>
                <a:gd name="connsiteY360" fmla="*/ 589179 h 2819970"/>
                <a:gd name="connsiteX361" fmla="*/ 7015237 w 7768945"/>
                <a:gd name="connsiteY361" fmla="*/ 573553 h 2819970"/>
                <a:gd name="connsiteX362" fmla="*/ 6995016 w 7768945"/>
                <a:gd name="connsiteY362" fmla="*/ 557928 h 2819970"/>
                <a:gd name="connsiteX363" fmla="*/ 6974794 w 7768945"/>
                <a:gd name="connsiteY363" fmla="*/ 543221 h 2819970"/>
                <a:gd name="connsiteX364" fmla="*/ 6952735 w 7768945"/>
                <a:gd name="connsiteY364" fmla="*/ 528515 h 2819970"/>
                <a:gd name="connsiteX365" fmla="*/ 6932513 w 7768945"/>
                <a:gd name="connsiteY365" fmla="*/ 513808 h 2819970"/>
                <a:gd name="connsiteX366" fmla="*/ 6909534 w 7768945"/>
                <a:gd name="connsiteY366" fmla="*/ 500940 h 2819970"/>
                <a:gd name="connsiteX367" fmla="*/ 6888394 w 7768945"/>
                <a:gd name="connsiteY367" fmla="*/ 487153 h 2819970"/>
                <a:gd name="connsiteX368" fmla="*/ 6865415 w 7768945"/>
                <a:gd name="connsiteY368" fmla="*/ 474285 h 2819970"/>
                <a:gd name="connsiteX369" fmla="*/ 6843355 w 7768945"/>
                <a:gd name="connsiteY369" fmla="*/ 462336 h 2819970"/>
                <a:gd name="connsiteX370" fmla="*/ 6819457 w 7768945"/>
                <a:gd name="connsiteY370" fmla="*/ 450386 h 2819970"/>
                <a:gd name="connsiteX371" fmla="*/ 6796478 w 7768945"/>
                <a:gd name="connsiteY371" fmla="*/ 440276 h 2819970"/>
                <a:gd name="connsiteX372" fmla="*/ 6772580 w 7768945"/>
                <a:gd name="connsiteY372" fmla="*/ 430165 h 2819970"/>
                <a:gd name="connsiteX373" fmla="*/ 6747763 w 7768945"/>
                <a:gd name="connsiteY373" fmla="*/ 420054 h 2819970"/>
                <a:gd name="connsiteX374" fmla="*/ 6724784 w 7768945"/>
                <a:gd name="connsiteY374" fmla="*/ 410863 h 2819970"/>
                <a:gd name="connsiteX375" fmla="*/ 6699967 w 7768945"/>
                <a:gd name="connsiteY375" fmla="*/ 401671 h 2819970"/>
                <a:gd name="connsiteX376" fmla="*/ 6674230 w 7768945"/>
                <a:gd name="connsiteY376" fmla="*/ 394318 h 2819970"/>
                <a:gd name="connsiteX377" fmla="*/ 6650332 w 7768945"/>
                <a:gd name="connsiteY377" fmla="*/ 386965 h 2819970"/>
                <a:gd name="connsiteX378" fmla="*/ 6624596 w 7768945"/>
                <a:gd name="connsiteY378" fmla="*/ 380531 h 2819970"/>
                <a:gd name="connsiteX379" fmla="*/ 6598860 w 7768945"/>
                <a:gd name="connsiteY379" fmla="*/ 373177 h 2819970"/>
                <a:gd name="connsiteX380" fmla="*/ 6573123 w 7768945"/>
                <a:gd name="connsiteY380" fmla="*/ 367662 h 2819970"/>
                <a:gd name="connsiteX381" fmla="*/ 6547387 w 7768945"/>
                <a:gd name="connsiteY381" fmla="*/ 362148 h 2819970"/>
                <a:gd name="connsiteX382" fmla="*/ 6520732 w 7768945"/>
                <a:gd name="connsiteY382" fmla="*/ 358471 h 2819970"/>
                <a:gd name="connsiteX383" fmla="*/ 6494076 w 7768945"/>
                <a:gd name="connsiteY383" fmla="*/ 354794 h 2819970"/>
                <a:gd name="connsiteX384" fmla="*/ 6466501 w 7768945"/>
                <a:gd name="connsiteY384" fmla="*/ 352037 h 2819970"/>
                <a:gd name="connsiteX385" fmla="*/ 6440765 w 7768945"/>
                <a:gd name="connsiteY385" fmla="*/ 350199 h 2819970"/>
                <a:gd name="connsiteX386" fmla="*/ 6413190 w 7768945"/>
                <a:gd name="connsiteY386" fmla="*/ 347441 h 2819970"/>
                <a:gd name="connsiteX387" fmla="*/ 6385616 w 7768945"/>
                <a:gd name="connsiteY387" fmla="*/ 346522 h 2819970"/>
                <a:gd name="connsiteX388" fmla="*/ 6358041 w 7768945"/>
                <a:gd name="connsiteY388" fmla="*/ 345603 h 2819970"/>
                <a:gd name="connsiteX389" fmla="*/ 6330466 w 7768945"/>
                <a:gd name="connsiteY389" fmla="*/ 346522 h 2819970"/>
                <a:gd name="connsiteX390" fmla="*/ 6303811 w 7768945"/>
                <a:gd name="connsiteY390" fmla="*/ 347441 h 2819970"/>
                <a:gd name="connsiteX391" fmla="*/ 6277155 w 7768945"/>
                <a:gd name="connsiteY391" fmla="*/ 350199 h 2819970"/>
                <a:gd name="connsiteX392" fmla="*/ 6249580 w 7768945"/>
                <a:gd name="connsiteY392" fmla="*/ 352037 h 2819970"/>
                <a:gd name="connsiteX393" fmla="*/ 6222925 w 7768945"/>
                <a:gd name="connsiteY393" fmla="*/ 354794 h 2819970"/>
                <a:gd name="connsiteX394" fmla="*/ 6196270 w 7768945"/>
                <a:gd name="connsiteY394" fmla="*/ 358471 h 2819970"/>
                <a:gd name="connsiteX395" fmla="*/ 6169614 w 7768945"/>
                <a:gd name="connsiteY395" fmla="*/ 362148 h 2819970"/>
                <a:gd name="connsiteX396" fmla="*/ 6144797 w 7768945"/>
                <a:gd name="connsiteY396" fmla="*/ 367662 h 2819970"/>
                <a:gd name="connsiteX397" fmla="*/ 6118141 w 7768945"/>
                <a:gd name="connsiteY397" fmla="*/ 373177 h 2819970"/>
                <a:gd name="connsiteX398" fmla="*/ 6092405 w 7768945"/>
                <a:gd name="connsiteY398" fmla="*/ 380531 h 2819970"/>
                <a:gd name="connsiteX399" fmla="*/ 6066669 w 7768945"/>
                <a:gd name="connsiteY399" fmla="*/ 386965 h 2819970"/>
                <a:gd name="connsiteX400" fmla="*/ 6042771 w 7768945"/>
                <a:gd name="connsiteY400" fmla="*/ 394318 h 2819970"/>
                <a:gd name="connsiteX401" fmla="*/ 6017034 w 7768945"/>
                <a:gd name="connsiteY401" fmla="*/ 401671 h 2819970"/>
                <a:gd name="connsiteX402" fmla="*/ 5992217 w 7768945"/>
                <a:gd name="connsiteY402" fmla="*/ 410863 h 2819970"/>
                <a:gd name="connsiteX403" fmla="*/ 5968319 w 7768945"/>
                <a:gd name="connsiteY403" fmla="*/ 420054 h 2819970"/>
                <a:gd name="connsiteX404" fmla="*/ 5944421 w 7768945"/>
                <a:gd name="connsiteY404" fmla="*/ 430165 h 2819970"/>
                <a:gd name="connsiteX405" fmla="*/ 5921442 w 7768945"/>
                <a:gd name="connsiteY405" fmla="*/ 440276 h 2819970"/>
                <a:gd name="connsiteX406" fmla="*/ 5897544 w 7768945"/>
                <a:gd name="connsiteY406" fmla="*/ 450386 h 2819970"/>
                <a:gd name="connsiteX407" fmla="*/ 5873646 w 7768945"/>
                <a:gd name="connsiteY407" fmla="*/ 462336 h 2819970"/>
                <a:gd name="connsiteX408" fmla="*/ 5851586 w 7768945"/>
                <a:gd name="connsiteY408" fmla="*/ 474285 h 2819970"/>
                <a:gd name="connsiteX409" fmla="*/ 5828607 w 7768945"/>
                <a:gd name="connsiteY409" fmla="*/ 487153 h 2819970"/>
                <a:gd name="connsiteX410" fmla="*/ 5807467 w 7768945"/>
                <a:gd name="connsiteY410" fmla="*/ 500940 h 2819970"/>
                <a:gd name="connsiteX411" fmla="*/ 5784488 w 7768945"/>
                <a:gd name="connsiteY411" fmla="*/ 513808 h 2819970"/>
                <a:gd name="connsiteX412" fmla="*/ 5763347 w 7768945"/>
                <a:gd name="connsiteY412" fmla="*/ 528515 h 2819970"/>
                <a:gd name="connsiteX413" fmla="*/ 5743126 w 7768945"/>
                <a:gd name="connsiteY413" fmla="*/ 543221 h 2819970"/>
                <a:gd name="connsiteX414" fmla="*/ 5721985 w 7768945"/>
                <a:gd name="connsiteY414" fmla="*/ 557928 h 2819970"/>
                <a:gd name="connsiteX415" fmla="*/ 5701764 w 7768945"/>
                <a:gd name="connsiteY415" fmla="*/ 573553 h 2819970"/>
                <a:gd name="connsiteX416" fmla="*/ 5681543 w 7768945"/>
                <a:gd name="connsiteY416" fmla="*/ 589179 h 2819970"/>
                <a:gd name="connsiteX417" fmla="*/ 5662240 w 7768945"/>
                <a:gd name="connsiteY417" fmla="*/ 605724 h 2819970"/>
                <a:gd name="connsiteX418" fmla="*/ 5643857 w 7768945"/>
                <a:gd name="connsiteY418" fmla="*/ 622269 h 2819970"/>
                <a:gd name="connsiteX419" fmla="*/ 5624555 w 7768945"/>
                <a:gd name="connsiteY419" fmla="*/ 639733 h 2819970"/>
                <a:gd name="connsiteX420" fmla="*/ 5606172 w 7768945"/>
                <a:gd name="connsiteY420" fmla="*/ 657197 h 2819970"/>
                <a:gd name="connsiteX421" fmla="*/ 5588708 w 7768945"/>
                <a:gd name="connsiteY421" fmla="*/ 676499 h 2819970"/>
                <a:gd name="connsiteX422" fmla="*/ 5571244 w 7768945"/>
                <a:gd name="connsiteY422" fmla="*/ 694882 h 2819970"/>
                <a:gd name="connsiteX423" fmla="*/ 5554699 w 7768945"/>
                <a:gd name="connsiteY423" fmla="*/ 714184 h 2819970"/>
                <a:gd name="connsiteX424" fmla="*/ 5538154 w 7768945"/>
                <a:gd name="connsiteY424" fmla="*/ 732567 h 2819970"/>
                <a:gd name="connsiteX425" fmla="*/ 5521609 w 7768945"/>
                <a:gd name="connsiteY425" fmla="*/ 753708 h 2819970"/>
                <a:gd name="connsiteX426" fmla="*/ 5506903 w 7768945"/>
                <a:gd name="connsiteY426" fmla="*/ 773010 h 2819970"/>
                <a:gd name="connsiteX427" fmla="*/ 5491277 w 7768945"/>
                <a:gd name="connsiteY427" fmla="*/ 795070 h 2819970"/>
                <a:gd name="connsiteX428" fmla="*/ 5476571 w 7768945"/>
                <a:gd name="connsiteY428" fmla="*/ 815291 h 2819970"/>
                <a:gd name="connsiteX429" fmla="*/ 5462783 w 7768945"/>
                <a:gd name="connsiteY429" fmla="*/ 836432 h 2819970"/>
                <a:gd name="connsiteX430" fmla="*/ 5448996 w 7768945"/>
                <a:gd name="connsiteY430" fmla="*/ 858492 h 2819970"/>
                <a:gd name="connsiteX431" fmla="*/ 5436128 w 7768945"/>
                <a:gd name="connsiteY431" fmla="*/ 880551 h 2819970"/>
                <a:gd name="connsiteX432" fmla="*/ 5423260 w 7768945"/>
                <a:gd name="connsiteY432" fmla="*/ 903530 h 2819970"/>
                <a:gd name="connsiteX433" fmla="*/ 5411311 w 7768945"/>
                <a:gd name="connsiteY433" fmla="*/ 925590 h 2819970"/>
                <a:gd name="connsiteX434" fmla="*/ 5399362 w 7768945"/>
                <a:gd name="connsiteY434" fmla="*/ 948569 h 2819970"/>
                <a:gd name="connsiteX435" fmla="*/ 5389251 w 7768945"/>
                <a:gd name="connsiteY435" fmla="*/ 971548 h 2819970"/>
                <a:gd name="connsiteX436" fmla="*/ 5378221 w 7768945"/>
                <a:gd name="connsiteY436" fmla="*/ 995446 h 2819970"/>
                <a:gd name="connsiteX437" fmla="*/ 5368110 w 7768945"/>
                <a:gd name="connsiteY437" fmla="*/ 1020263 h 2819970"/>
                <a:gd name="connsiteX438" fmla="*/ 5359838 w 7768945"/>
                <a:gd name="connsiteY438" fmla="*/ 1044161 h 2819970"/>
                <a:gd name="connsiteX439" fmla="*/ 5350646 w 7768945"/>
                <a:gd name="connsiteY439" fmla="*/ 1068978 h 2819970"/>
                <a:gd name="connsiteX440" fmla="*/ 5343293 w 7768945"/>
                <a:gd name="connsiteY440" fmla="*/ 1093796 h 2819970"/>
                <a:gd name="connsiteX441" fmla="*/ 5335021 w 7768945"/>
                <a:gd name="connsiteY441" fmla="*/ 1118613 h 2819970"/>
                <a:gd name="connsiteX442" fmla="*/ 5328587 w 7768945"/>
                <a:gd name="connsiteY442" fmla="*/ 1144349 h 2819970"/>
                <a:gd name="connsiteX443" fmla="*/ 5322153 w 7768945"/>
                <a:gd name="connsiteY443" fmla="*/ 1170086 h 2819970"/>
                <a:gd name="connsiteX444" fmla="*/ 5316638 w 7768945"/>
                <a:gd name="connsiteY444" fmla="*/ 1195822 h 2819970"/>
                <a:gd name="connsiteX445" fmla="*/ 5312042 w 7768945"/>
                <a:gd name="connsiteY445" fmla="*/ 1221558 h 2819970"/>
                <a:gd name="connsiteX446" fmla="*/ 5306527 w 7768945"/>
                <a:gd name="connsiteY446" fmla="*/ 1248214 h 2819970"/>
                <a:gd name="connsiteX447" fmla="*/ 5303770 w 7768945"/>
                <a:gd name="connsiteY447" fmla="*/ 1274869 h 2819970"/>
                <a:gd name="connsiteX448" fmla="*/ 5300093 w 7768945"/>
                <a:gd name="connsiteY448" fmla="*/ 1301525 h 2819970"/>
                <a:gd name="connsiteX449" fmla="*/ 5298255 w 7768945"/>
                <a:gd name="connsiteY449" fmla="*/ 1327261 h 2819970"/>
                <a:gd name="connsiteX450" fmla="*/ 5295497 w 7768945"/>
                <a:gd name="connsiteY450" fmla="*/ 1354836 h 2819970"/>
                <a:gd name="connsiteX451" fmla="*/ 5294578 w 7768945"/>
                <a:gd name="connsiteY451" fmla="*/ 1382411 h 2819970"/>
                <a:gd name="connsiteX452" fmla="*/ 5294578 w 7768945"/>
                <a:gd name="connsiteY452" fmla="*/ 1409985 h 2819970"/>
                <a:gd name="connsiteX453" fmla="*/ 5294338 w 7768945"/>
                <a:gd name="connsiteY453" fmla="*/ 1409985 h 2819970"/>
                <a:gd name="connsiteX454" fmla="*/ 5293419 w 7768945"/>
                <a:gd name="connsiteY454" fmla="*/ 1445832 h 2819970"/>
                <a:gd name="connsiteX455" fmla="*/ 5292500 w 7768945"/>
                <a:gd name="connsiteY455" fmla="*/ 1482598 h 2819970"/>
                <a:gd name="connsiteX456" fmla="*/ 5290662 w 7768945"/>
                <a:gd name="connsiteY456" fmla="*/ 1518446 h 2819970"/>
                <a:gd name="connsiteX457" fmla="*/ 5286066 w 7768945"/>
                <a:gd name="connsiteY457" fmla="*/ 1554293 h 2819970"/>
                <a:gd name="connsiteX458" fmla="*/ 5282389 w 7768945"/>
                <a:gd name="connsiteY458" fmla="*/ 1589221 h 2819970"/>
                <a:gd name="connsiteX459" fmla="*/ 5277793 w 7768945"/>
                <a:gd name="connsiteY459" fmla="*/ 1624148 h 2819970"/>
                <a:gd name="connsiteX460" fmla="*/ 5271359 w 7768945"/>
                <a:gd name="connsiteY460" fmla="*/ 1659996 h 2819970"/>
                <a:gd name="connsiteX461" fmla="*/ 5265844 w 7768945"/>
                <a:gd name="connsiteY461" fmla="*/ 1694004 h 2819970"/>
                <a:gd name="connsiteX462" fmla="*/ 5258491 w 7768945"/>
                <a:gd name="connsiteY462" fmla="*/ 1728013 h 2819970"/>
                <a:gd name="connsiteX463" fmla="*/ 5249300 w 7768945"/>
                <a:gd name="connsiteY463" fmla="*/ 1762941 h 2819970"/>
                <a:gd name="connsiteX464" fmla="*/ 5240108 w 7768945"/>
                <a:gd name="connsiteY464" fmla="*/ 1796031 h 2819970"/>
                <a:gd name="connsiteX465" fmla="*/ 5230916 w 7768945"/>
                <a:gd name="connsiteY465" fmla="*/ 1829120 h 2819970"/>
                <a:gd name="connsiteX466" fmla="*/ 5219887 w 7768945"/>
                <a:gd name="connsiteY466" fmla="*/ 1863129 h 2819970"/>
                <a:gd name="connsiteX467" fmla="*/ 5207938 w 7768945"/>
                <a:gd name="connsiteY467" fmla="*/ 1895299 h 2819970"/>
                <a:gd name="connsiteX468" fmla="*/ 5195988 w 7768945"/>
                <a:gd name="connsiteY468" fmla="*/ 1927470 h 2819970"/>
                <a:gd name="connsiteX469" fmla="*/ 5184039 w 7768945"/>
                <a:gd name="connsiteY469" fmla="*/ 1958721 h 2819970"/>
                <a:gd name="connsiteX470" fmla="*/ 5170252 w 7768945"/>
                <a:gd name="connsiteY470" fmla="*/ 1989972 h 2819970"/>
                <a:gd name="connsiteX471" fmla="*/ 5155546 w 7768945"/>
                <a:gd name="connsiteY471" fmla="*/ 2021224 h 2819970"/>
                <a:gd name="connsiteX472" fmla="*/ 5139920 w 7768945"/>
                <a:gd name="connsiteY472" fmla="*/ 2051556 h 2819970"/>
                <a:gd name="connsiteX473" fmla="*/ 5124294 w 7768945"/>
                <a:gd name="connsiteY473" fmla="*/ 2081888 h 2819970"/>
                <a:gd name="connsiteX474" fmla="*/ 5106830 w 7768945"/>
                <a:gd name="connsiteY474" fmla="*/ 2111301 h 2819970"/>
                <a:gd name="connsiteX475" fmla="*/ 5089366 w 7768945"/>
                <a:gd name="connsiteY475" fmla="*/ 2140714 h 2819970"/>
                <a:gd name="connsiteX476" fmla="*/ 5071902 w 7768945"/>
                <a:gd name="connsiteY476" fmla="*/ 2170127 h 2819970"/>
                <a:gd name="connsiteX477" fmla="*/ 5053519 w 7768945"/>
                <a:gd name="connsiteY477" fmla="*/ 2198621 h 2819970"/>
                <a:gd name="connsiteX478" fmla="*/ 5033298 w 7768945"/>
                <a:gd name="connsiteY478" fmla="*/ 2226196 h 2819970"/>
                <a:gd name="connsiteX479" fmla="*/ 5013996 w 7768945"/>
                <a:gd name="connsiteY479" fmla="*/ 2253770 h 2819970"/>
                <a:gd name="connsiteX480" fmla="*/ 4993774 w 7768945"/>
                <a:gd name="connsiteY480" fmla="*/ 2280426 h 2819970"/>
                <a:gd name="connsiteX481" fmla="*/ 4971715 w 7768945"/>
                <a:gd name="connsiteY481" fmla="*/ 2306162 h 2819970"/>
                <a:gd name="connsiteX482" fmla="*/ 4950574 w 7768945"/>
                <a:gd name="connsiteY482" fmla="*/ 2332818 h 2819970"/>
                <a:gd name="connsiteX483" fmla="*/ 4927595 w 7768945"/>
                <a:gd name="connsiteY483" fmla="*/ 2358554 h 2819970"/>
                <a:gd name="connsiteX484" fmla="*/ 4904616 w 7768945"/>
                <a:gd name="connsiteY484" fmla="*/ 2383371 h 2819970"/>
                <a:gd name="connsiteX485" fmla="*/ 4880718 w 7768945"/>
                <a:gd name="connsiteY485" fmla="*/ 2407269 h 2819970"/>
                <a:gd name="connsiteX486" fmla="*/ 4857739 w 7768945"/>
                <a:gd name="connsiteY486" fmla="*/ 2431167 h 2819970"/>
                <a:gd name="connsiteX487" fmla="*/ 4832003 w 7768945"/>
                <a:gd name="connsiteY487" fmla="*/ 2453227 h 2819970"/>
                <a:gd name="connsiteX488" fmla="*/ 4806266 w 7768945"/>
                <a:gd name="connsiteY488" fmla="*/ 2476206 h 2819970"/>
                <a:gd name="connsiteX489" fmla="*/ 4780530 w 7768945"/>
                <a:gd name="connsiteY489" fmla="*/ 2497347 h 2819970"/>
                <a:gd name="connsiteX490" fmla="*/ 4754794 w 7768945"/>
                <a:gd name="connsiteY490" fmla="*/ 2519406 h 2819970"/>
                <a:gd name="connsiteX491" fmla="*/ 4728138 w 7768945"/>
                <a:gd name="connsiteY491" fmla="*/ 2539628 h 2819970"/>
                <a:gd name="connsiteX492" fmla="*/ 4700563 w 7768945"/>
                <a:gd name="connsiteY492" fmla="*/ 2560768 h 2819970"/>
                <a:gd name="connsiteX493" fmla="*/ 4672070 w 7768945"/>
                <a:gd name="connsiteY493" fmla="*/ 2579151 h 2819970"/>
                <a:gd name="connsiteX494" fmla="*/ 4643576 w 7768945"/>
                <a:gd name="connsiteY494" fmla="*/ 2597534 h 2819970"/>
                <a:gd name="connsiteX495" fmla="*/ 4615082 w 7768945"/>
                <a:gd name="connsiteY495" fmla="*/ 2615918 h 2819970"/>
                <a:gd name="connsiteX496" fmla="*/ 4585669 w 7768945"/>
                <a:gd name="connsiteY496" fmla="*/ 2632462 h 2819970"/>
                <a:gd name="connsiteX497" fmla="*/ 4556256 w 7768945"/>
                <a:gd name="connsiteY497" fmla="*/ 2649926 h 2819970"/>
                <a:gd name="connsiteX498" fmla="*/ 4525924 w 7768945"/>
                <a:gd name="connsiteY498" fmla="*/ 2666471 h 2819970"/>
                <a:gd name="connsiteX499" fmla="*/ 4495592 w 7768945"/>
                <a:gd name="connsiteY499" fmla="*/ 2681178 h 2819970"/>
                <a:gd name="connsiteX500" fmla="*/ 4464340 w 7768945"/>
                <a:gd name="connsiteY500" fmla="*/ 2695884 h 2819970"/>
                <a:gd name="connsiteX501" fmla="*/ 4433089 w 7768945"/>
                <a:gd name="connsiteY501" fmla="*/ 2709671 h 2819970"/>
                <a:gd name="connsiteX502" fmla="*/ 4400919 w 7768945"/>
                <a:gd name="connsiteY502" fmla="*/ 2721621 h 2819970"/>
                <a:gd name="connsiteX503" fmla="*/ 4369667 w 7768945"/>
                <a:gd name="connsiteY503" fmla="*/ 2734489 h 2819970"/>
                <a:gd name="connsiteX504" fmla="*/ 4335659 w 7768945"/>
                <a:gd name="connsiteY504" fmla="*/ 2745519 h 2819970"/>
                <a:gd name="connsiteX505" fmla="*/ 4303488 w 7768945"/>
                <a:gd name="connsiteY505" fmla="*/ 2756548 h 2819970"/>
                <a:gd name="connsiteX506" fmla="*/ 4270399 w 7768945"/>
                <a:gd name="connsiteY506" fmla="*/ 2765740 h 2819970"/>
                <a:gd name="connsiteX507" fmla="*/ 4236390 w 7768945"/>
                <a:gd name="connsiteY507" fmla="*/ 2775851 h 2819970"/>
                <a:gd name="connsiteX508" fmla="*/ 4202381 w 7768945"/>
                <a:gd name="connsiteY508" fmla="*/ 2784123 h 2819970"/>
                <a:gd name="connsiteX509" fmla="*/ 4168372 w 7768945"/>
                <a:gd name="connsiteY509" fmla="*/ 2791476 h 2819970"/>
                <a:gd name="connsiteX510" fmla="*/ 4133444 w 7768945"/>
                <a:gd name="connsiteY510" fmla="*/ 2798830 h 2819970"/>
                <a:gd name="connsiteX511" fmla="*/ 4098517 w 7768945"/>
                <a:gd name="connsiteY511" fmla="*/ 2803425 h 2819970"/>
                <a:gd name="connsiteX512" fmla="*/ 4063589 w 7768945"/>
                <a:gd name="connsiteY512" fmla="*/ 2808940 h 2819970"/>
                <a:gd name="connsiteX513" fmla="*/ 4028661 w 7768945"/>
                <a:gd name="connsiteY513" fmla="*/ 2813536 h 2819970"/>
                <a:gd name="connsiteX514" fmla="*/ 3991895 w 7768945"/>
                <a:gd name="connsiteY514" fmla="*/ 2816294 h 2819970"/>
                <a:gd name="connsiteX515" fmla="*/ 3956967 w 7768945"/>
                <a:gd name="connsiteY515" fmla="*/ 2818132 h 2819970"/>
                <a:gd name="connsiteX516" fmla="*/ 3920200 w 7768945"/>
                <a:gd name="connsiteY516" fmla="*/ 2819970 h 2819970"/>
                <a:gd name="connsiteX517" fmla="*/ 3884353 w 7768945"/>
                <a:gd name="connsiteY517" fmla="*/ 2819970 h 2819970"/>
                <a:gd name="connsiteX518" fmla="*/ 3847587 w 7768945"/>
                <a:gd name="connsiteY518" fmla="*/ 2819970 h 2819970"/>
                <a:gd name="connsiteX519" fmla="*/ 3811740 w 7768945"/>
                <a:gd name="connsiteY519" fmla="*/ 2818132 h 2819970"/>
                <a:gd name="connsiteX520" fmla="*/ 3775893 w 7768945"/>
                <a:gd name="connsiteY520" fmla="*/ 2816294 h 2819970"/>
                <a:gd name="connsiteX521" fmla="*/ 3740046 w 7768945"/>
                <a:gd name="connsiteY521" fmla="*/ 2813536 h 2819970"/>
                <a:gd name="connsiteX522" fmla="*/ 3704199 w 7768945"/>
                <a:gd name="connsiteY522" fmla="*/ 2808940 h 2819970"/>
                <a:gd name="connsiteX523" fmla="*/ 3669271 w 7768945"/>
                <a:gd name="connsiteY523" fmla="*/ 2803425 h 2819970"/>
                <a:gd name="connsiteX524" fmla="*/ 3634343 w 7768945"/>
                <a:gd name="connsiteY524" fmla="*/ 2798830 h 2819970"/>
                <a:gd name="connsiteX525" fmla="*/ 3600334 w 7768945"/>
                <a:gd name="connsiteY525" fmla="*/ 2791476 h 2819970"/>
                <a:gd name="connsiteX526" fmla="*/ 3565406 w 7768945"/>
                <a:gd name="connsiteY526" fmla="*/ 2784123 h 2819970"/>
                <a:gd name="connsiteX527" fmla="*/ 3531398 w 7768945"/>
                <a:gd name="connsiteY527" fmla="*/ 2775851 h 2819970"/>
                <a:gd name="connsiteX528" fmla="*/ 3498308 w 7768945"/>
                <a:gd name="connsiteY528" fmla="*/ 2765740 h 2819970"/>
                <a:gd name="connsiteX529" fmla="*/ 3465218 w 7768945"/>
                <a:gd name="connsiteY529" fmla="*/ 2756548 h 2819970"/>
                <a:gd name="connsiteX530" fmla="*/ 3431210 w 7768945"/>
                <a:gd name="connsiteY530" fmla="*/ 2745519 h 2819970"/>
                <a:gd name="connsiteX531" fmla="*/ 3399039 w 7768945"/>
                <a:gd name="connsiteY531" fmla="*/ 2734489 h 2819970"/>
                <a:gd name="connsiteX532" fmla="*/ 3366869 w 7768945"/>
                <a:gd name="connsiteY532" fmla="*/ 2721621 h 2819970"/>
                <a:gd name="connsiteX533" fmla="*/ 3335617 w 7768945"/>
                <a:gd name="connsiteY533" fmla="*/ 2709671 h 2819970"/>
                <a:gd name="connsiteX534" fmla="*/ 3303447 w 7768945"/>
                <a:gd name="connsiteY534" fmla="*/ 2695884 h 2819970"/>
                <a:gd name="connsiteX535" fmla="*/ 3273115 w 7768945"/>
                <a:gd name="connsiteY535" fmla="*/ 2681178 h 2819970"/>
                <a:gd name="connsiteX536" fmla="*/ 3242783 w 7768945"/>
                <a:gd name="connsiteY536" fmla="*/ 2666471 h 2819970"/>
                <a:gd name="connsiteX537" fmla="*/ 3212451 w 7768945"/>
                <a:gd name="connsiteY537" fmla="*/ 2649926 h 2819970"/>
                <a:gd name="connsiteX538" fmla="*/ 3182118 w 7768945"/>
                <a:gd name="connsiteY538" fmla="*/ 2632462 h 2819970"/>
                <a:gd name="connsiteX539" fmla="*/ 3152706 w 7768945"/>
                <a:gd name="connsiteY539" fmla="*/ 2615918 h 2819970"/>
                <a:gd name="connsiteX540" fmla="*/ 3124212 w 7768945"/>
                <a:gd name="connsiteY540" fmla="*/ 2597534 h 2819970"/>
                <a:gd name="connsiteX541" fmla="*/ 3095718 w 7768945"/>
                <a:gd name="connsiteY541" fmla="*/ 2579151 h 2819970"/>
                <a:gd name="connsiteX542" fmla="*/ 3068143 w 7768945"/>
                <a:gd name="connsiteY542" fmla="*/ 2560768 h 2819970"/>
                <a:gd name="connsiteX543" fmla="*/ 3040569 w 7768945"/>
                <a:gd name="connsiteY543" fmla="*/ 2539628 h 2819970"/>
                <a:gd name="connsiteX544" fmla="*/ 3012994 w 7768945"/>
                <a:gd name="connsiteY544" fmla="*/ 2519406 h 2819970"/>
                <a:gd name="connsiteX545" fmla="*/ 2986338 w 7768945"/>
                <a:gd name="connsiteY545" fmla="*/ 2497347 h 2819970"/>
                <a:gd name="connsiteX546" fmla="*/ 2961521 w 7768945"/>
                <a:gd name="connsiteY546" fmla="*/ 2476206 h 2819970"/>
                <a:gd name="connsiteX547" fmla="*/ 2935785 w 7768945"/>
                <a:gd name="connsiteY547" fmla="*/ 2453227 h 2819970"/>
                <a:gd name="connsiteX548" fmla="*/ 2910968 w 7768945"/>
                <a:gd name="connsiteY548" fmla="*/ 2431167 h 2819970"/>
                <a:gd name="connsiteX549" fmla="*/ 2887070 w 7768945"/>
                <a:gd name="connsiteY549" fmla="*/ 2407269 h 2819970"/>
                <a:gd name="connsiteX550" fmla="*/ 2863172 w 7768945"/>
                <a:gd name="connsiteY550" fmla="*/ 2383371 h 2819970"/>
                <a:gd name="connsiteX551" fmla="*/ 2839273 w 7768945"/>
                <a:gd name="connsiteY551" fmla="*/ 2358554 h 2819970"/>
                <a:gd name="connsiteX552" fmla="*/ 2818133 w 7768945"/>
                <a:gd name="connsiteY552" fmla="*/ 2332818 h 2819970"/>
                <a:gd name="connsiteX553" fmla="*/ 2796073 w 7768945"/>
                <a:gd name="connsiteY553" fmla="*/ 2306162 h 2819970"/>
                <a:gd name="connsiteX554" fmla="*/ 2774933 w 7768945"/>
                <a:gd name="connsiteY554" fmla="*/ 2280426 h 2819970"/>
                <a:gd name="connsiteX555" fmla="*/ 2754711 w 7768945"/>
                <a:gd name="connsiteY555" fmla="*/ 2253770 h 2819970"/>
                <a:gd name="connsiteX556" fmla="*/ 2733571 w 7768945"/>
                <a:gd name="connsiteY556" fmla="*/ 2226196 h 2819970"/>
                <a:gd name="connsiteX557" fmla="*/ 2714268 w 7768945"/>
                <a:gd name="connsiteY557" fmla="*/ 2198621 h 2819970"/>
                <a:gd name="connsiteX558" fmla="*/ 2695885 w 7768945"/>
                <a:gd name="connsiteY558" fmla="*/ 2170127 h 2819970"/>
                <a:gd name="connsiteX559" fmla="*/ 2678421 w 7768945"/>
                <a:gd name="connsiteY559" fmla="*/ 2140714 h 2819970"/>
                <a:gd name="connsiteX560" fmla="*/ 2660038 w 7768945"/>
                <a:gd name="connsiteY560" fmla="*/ 2111301 h 2819970"/>
                <a:gd name="connsiteX561" fmla="*/ 2643493 w 7768945"/>
                <a:gd name="connsiteY561" fmla="*/ 2081888 h 2819970"/>
                <a:gd name="connsiteX562" fmla="*/ 2627868 w 7768945"/>
                <a:gd name="connsiteY562" fmla="*/ 2051556 h 2819970"/>
                <a:gd name="connsiteX563" fmla="*/ 2613161 w 7768945"/>
                <a:gd name="connsiteY563" fmla="*/ 2021224 h 2819970"/>
                <a:gd name="connsiteX564" fmla="*/ 2598455 w 7768945"/>
                <a:gd name="connsiteY564" fmla="*/ 1989972 h 2819970"/>
                <a:gd name="connsiteX565" fmla="*/ 2584667 w 7768945"/>
                <a:gd name="connsiteY565" fmla="*/ 1958721 h 2819970"/>
                <a:gd name="connsiteX566" fmla="*/ 2570880 w 7768945"/>
                <a:gd name="connsiteY566" fmla="*/ 1927470 h 2819970"/>
                <a:gd name="connsiteX567" fmla="*/ 2559850 w 7768945"/>
                <a:gd name="connsiteY567" fmla="*/ 1895299 h 2819970"/>
                <a:gd name="connsiteX568" fmla="*/ 2547901 w 7768945"/>
                <a:gd name="connsiteY568" fmla="*/ 1863129 h 2819970"/>
                <a:gd name="connsiteX569" fmla="*/ 2536871 w 7768945"/>
                <a:gd name="connsiteY569" fmla="*/ 1829120 h 2819970"/>
                <a:gd name="connsiteX570" fmla="*/ 2526761 w 7768945"/>
                <a:gd name="connsiteY570" fmla="*/ 1796031 h 2819970"/>
                <a:gd name="connsiteX571" fmla="*/ 2518488 w 7768945"/>
                <a:gd name="connsiteY571" fmla="*/ 1762941 h 2819970"/>
                <a:gd name="connsiteX572" fmla="*/ 2509297 w 7768945"/>
                <a:gd name="connsiteY572" fmla="*/ 1728013 h 2819970"/>
                <a:gd name="connsiteX573" fmla="*/ 2502863 w 7768945"/>
                <a:gd name="connsiteY573" fmla="*/ 1694004 h 2819970"/>
                <a:gd name="connsiteX574" fmla="*/ 2495509 w 7768945"/>
                <a:gd name="connsiteY574" fmla="*/ 1659996 h 2819970"/>
                <a:gd name="connsiteX575" fmla="*/ 2489994 w 7768945"/>
                <a:gd name="connsiteY575" fmla="*/ 1624148 h 2819970"/>
                <a:gd name="connsiteX576" fmla="*/ 2485399 w 7768945"/>
                <a:gd name="connsiteY576" fmla="*/ 1589221 h 2819970"/>
                <a:gd name="connsiteX577" fmla="*/ 2480803 w 7768945"/>
                <a:gd name="connsiteY577" fmla="*/ 1554293 h 2819970"/>
                <a:gd name="connsiteX578" fmla="*/ 2478045 w 7768945"/>
                <a:gd name="connsiteY578" fmla="*/ 1518446 h 2819970"/>
                <a:gd name="connsiteX579" fmla="*/ 2475288 w 7768945"/>
                <a:gd name="connsiteY579" fmla="*/ 1482598 h 2819970"/>
                <a:gd name="connsiteX580" fmla="*/ 2474369 w 7768945"/>
                <a:gd name="connsiteY580" fmla="*/ 1445832 h 2819970"/>
                <a:gd name="connsiteX581" fmla="*/ 2474369 w 7768945"/>
                <a:gd name="connsiteY581" fmla="*/ 1409985 h 2819970"/>
                <a:gd name="connsiteX582" fmla="*/ 2474369 w 7768945"/>
                <a:gd name="connsiteY582" fmla="*/ 1382411 h 2819970"/>
                <a:gd name="connsiteX583" fmla="*/ 2473450 w 7768945"/>
                <a:gd name="connsiteY583" fmla="*/ 1354836 h 2819970"/>
                <a:gd name="connsiteX584" fmla="*/ 2471611 w 7768945"/>
                <a:gd name="connsiteY584" fmla="*/ 1327261 h 2819970"/>
                <a:gd name="connsiteX585" fmla="*/ 2467935 w 7768945"/>
                <a:gd name="connsiteY585" fmla="*/ 1301525 h 2819970"/>
                <a:gd name="connsiteX586" fmla="*/ 2465177 w 7768945"/>
                <a:gd name="connsiteY586" fmla="*/ 1274869 h 2819970"/>
                <a:gd name="connsiteX587" fmla="*/ 2462420 w 7768945"/>
                <a:gd name="connsiteY587" fmla="*/ 1248214 h 2819970"/>
                <a:gd name="connsiteX588" fmla="*/ 2457824 w 7768945"/>
                <a:gd name="connsiteY588" fmla="*/ 1221558 h 2819970"/>
                <a:gd name="connsiteX589" fmla="*/ 2452309 w 7768945"/>
                <a:gd name="connsiteY589" fmla="*/ 1195822 h 2819970"/>
                <a:gd name="connsiteX590" fmla="*/ 2446794 w 7768945"/>
                <a:gd name="connsiteY590" fmla="*/ 1170086 h 2819970"/>
                <a:gd name="connsiteX591" fmla="*/ 2441279 w 7768945"/>
                <a:gd name="connsiteY591" fmla="*/ 1144349 h 2819970"/>
                <a:gd name="connsiteX592" fmla="*/ 2433926 w 7768945"/>
                <a:gd name="connsiteY592" fmla="*/ 1118613 h 2819970"/>
                <a:gd name="connsiteX593" fmla="*/ 2426573 w 7768945"/>
                <a:gd name="connsiteY593" fmla="*/ 1093796 h 2819970"/>
                <a:gd name="connsiteX594" fmla="*/ 2418300 w 7768945"/>
                <a:gd name="connsiteY594" fmla="*/ 1068978 h 2819970"/>
                <a:gd name="connsiteX595" fmla="*/ 2409109 w 7768945"/>
                <a:gd name="connsiteY595" fmla="*/ 1044161 h 2819970"/>
                <a:gd name="connsiteX596" fmla="*/ 2400836 w 7768945"/>
                <a:gd name="connsiteY596" fmla="*/ 1020263 h 2819970"/>
                <a:gd name="connsiteX597" fmla="*/ 2390726 w 7768945"/>
                <a:gd name="connsiteY597" fmla="*/ 995446 h 2819970"/>
                <a:gd name="connsiteX598" fmla="*/ 2379696 w 7768945"/>
                <a:gd name="connsiteY598" fmla="*/ 971548 h 2819970"/>
                <a:gd name="connsiteX599" fmla="*/ 2369585 w 7768945"/>
                <a:gd name="connsiteY599" fmla="*/ 948569 h 2819970"/>
                <a:gd name="connsiteX600" fmla="*/ 2357636 w 7768945"/>
                <a:gd name="connsiteY600" fmla="*/ 925590 h 2819970"/>
                <a:gd name="connsiteX601" fmla="*/ 2345687 w 7768945"/>
                <a:gd name="connsiteY601" fmla="*/ 903530 h 2819970"/>
                <a:gd name="connsiteX602" fmla="*/ 2332819 w 7768945"/>
                <a:gd name="connsiteY602" fmla="*/ 880551 h 2819970"/>
                <a:gd name="connsiteX603" fmla="*/ 2319951 w 7768945"/>
                <a:gd name="connsiteY603" fmla="*/ 858492 h 2819970"/>
                <a:gd name="connsiteX604" fmla="*/ 2307082 w 7768945"/>
                <a:gd name="connsiteY604" fmla="*/ 836432 h 2819970"/>
                <a:gd name="connsiteX605" fmla="*/ 2293295 w 7768945"/>
                <a:gd name="connsiteY605" fmla="*/ 815291 h 2819970"/>
                <a:gd name="connsiteX606" fmla="*/ 2278589 w 7768945"/>
                <a:gd name="connsiteY606" fmla="*/ 795070 h 2819970"/>
                <a:gd name="connsiteX607" fmla="*/ 2262963 w 7768945"/>
                <a:gd name="connsiteY607" fmla="*/ 773010 h 2819970"/>
                <a:gd name="connsiteX608" fmla="*/ 2247337 w 7768945"/>
                <a:gd name="connsiteY608" fmla="*/ 753708 h 2819970"/>
                <a:gd name="connsiteX609" fmla="*/ 2230792 w 7768945"/>
                <a:gd name="connsiteY609" fmla="*/ 732567 h 2819970"/>
                <a:gd name="connsiteX610" fmla="*/ 2214248 w 7768945"/>
                <a:gd name="connsiteY610" fmla="*/ 714184 h 2819970"/>
                <a:gd name="connsiteX611" fmla="*/ 2197703 w 7768945"/>
                <a:gd name="connsiteY611" fmla="*/ 694882 h 2819970"/>
                <a:gd name="connsiteX612" fmla="*/ 2180239 w 7768945"/>
                <a:gd name="connsiteY612" fmla="*/ 676499 h 2819970"/>
                <a:gd name="connsiteX613" fmla="*/ 2162775 w 7768945"/>
                <a:gd name="connsiteY613" fmla="*/ 657197 h 2819970"/>
                <a:gd name="connsiteX614" fmla="*/ 2144392 w 7768945"/>
                <a:gd name="connsiteY614" fmla="*/ 639733 h 2819970"/>
                <a:gd name="connsiteX615" fmla="*/ 2125089 w 7768945"/>
                <a:gd name="connsiteY615" fmla="*/ 622269 h 2819970"/>
                <a:gd name="connsiteX616" fmla="*/ 2106706 w 7768945"/>
                <a:gd name="connsiteY616" fmla="*/ 605724 h 2819970"/>
                <a:gd name="connsiteX617" fmla="*/ 2087404 w 7768945"/>
                <a:gd name="connsiteY617" fmla="*/ 589179 h 2819970"/>
                <a:gd name="connsiteX618" fmla="*/ 2067183 w 7768945"/>
                <a:gd name="connsiteY618" fmla="*/ 573553 h 2819970"/>
                <a:gd name="connsiteX619" fmla="*/ 2046961 w 7768945"/>
                <a:gd name="connsiteY619" fmla="*/ 557928 h 2819970"/>
                <a:gd name="connsiteX620" fmla="*/ 2026740 w 7768945"/>
                <a:gd name="connsiteY620" fmla="*/ 543221 h 2819970"/>
                <a:gd name="connsiteX621" fmla="*/ 2004680 w 7768945"/>
                <a:gd name="connsiteY621" fmla="*/ 528515 h 2819970"/>
                <a:gd name="connsiteX622" fmla="*/ 1984458 w 7768945"/>
                <a:gd name="connsiteY622" fmla="*/ 513808 h 2819970"/>
                <a:gd name="connsiteX623" fmla="*/ 1961480 w 7768945"/>
                <a:gd name="connsiteY623" fmla="*/ 500940 h 2819970"/>
                <a:gd name="connsiteX624" fmla="*/ 1940339 w 7768945"/>
                <a:gd name="connsiteY624" fmla="*/ 487153 h 2819970"/>
                <a:gd name="connsiteX625" fmla="*/ 1917360 w 7768945"/>
                <a:gd name="connsiteY625" fmla="*/ 474285 h 2819970"/>
                <a:gd name="connsiteX626" fmla="*/ 1895301 w 7768945"/>
                <a:gd name="connsiteY626" fmla="*/ 462336 h 2819970"/>
                <a:gd name="connsiteX627" fmla="*/ 1871403 w 7768945"/>
                <a:gd name="connsiteY627" fmla="*/ 450386 h 2819970"/>
                <a:gd name="connsiteX628" fmla="*/ 1848424 w 7768945"/>
                <a:gd name="connsiteY628" fmla="*/ 440276 h 2819970"/>
                <a:gd name="connsiteX629" fmla="*/ 1824526 w 7768945"/>
                <a:gd name="connsiteY629" fmla="*/ 430165 h 2819970"/>
                <a:gd name="connsiteX630" fmla="*/ 1799708 w 7768945"/>
                <a:gd name="connsiteY630" fmla="*/ 420054 h 2819970"/>
                <a:gd name="connsiteX631" fmla="*/ 1776729 w 7768945"/>
                <a:gd name="connsiteY631" fmla="*/ 410863 h 2819970"/>
                <a:gd name="connsiteX632" fmla="*/ 1751912 w 7768945"/>
                <a:gd name="connsiteY632" fmla="*/ 401671 h 2819970"/>
                <a:gd name="connsiteX633" fmla="*/ 1726176 w 7768945"/>
                <a:gd name="connsiteY633" fmla="*/ 394318 h 2819970"/>
                <a:gd name="connsiteX634" fmla="*/ 1702277 w 7768945"/>
                <a:gd name="connsiteY634" fmla="*/ 386965 h 2819970"/>
                <a:gd name="connsiteX635" fmla="*/ 1676541 w 7768945"/>
                <a:gd name="connsiteY635" fmla="*/ 380531 h 2819970"/>
                <a:gd name="connsiteX636" fmla="*/ 1650805 w 7768945"/>
                <a:gd name="connsiteY636" fmla="*/ 373177 h 2819970"/>
                <a:gd name="connsiteX637" fmla="*/ 1625069 w 7768945"/>
                <a:gd name="connsiteY637" fmla="*/ 367662 h 2819970"/>
                <a:gd name="connsiteX638" fmla="*/ 1599332 w 7768945"/>
                <a:gd name="connsiteY638" fmla="*/ 362148 h 2819970"/>
                <a:gd name="connsiteX639" fmla="*/ 1572677 w 7768945"/>
                <a:gd name="connsiteY639" fmla="*/ 358471 h 2819970"/>
                <a:gd name="connsiteX640" fmla="*/ 1546021 w 7768945"/>
                <a:gd name="connsiteY640" fmla="*/ 354794 h 2819970"/>
                <a:gd name="connsiteX641" fmla="*/ 1518446 w 7768945"/>
                <a:gd name="connsiteY641" fmla="*/ 352037 h 2819970"/>
                <a:gd name="connsiteX642" fmla="*/ 1492710 w 7768945"/>
                <a:gd name="connsiteY642" fmla="*/ 350199 h 2819970"/>
                <a:gd name="connsiteX643" fmla="*/ 1465135 w 7768945"/>
                <a:gd name="connsiteY643" fmla="*/ 347441 h 2819970"/>
                <a:gd name="connsiteX644" fmla="*/ 1437560 w 7768945"/>
                <a:gd name="connsiteY644" fmla="*/ 346522 h 2819970"/>
                <a:gd name="connsiteX645" fmla="*/ 1409986 w 7768945"/>
                <a:gd name="connsiteY645" fmla="*/ 345603 h 2819970"/>
                <a:gd name="connsiteX646" fmla="*/ 1382411 w 7768945"/>
                <a:gd name="connsiteY646" fmla="*/ 346522 h 2819970"/>
                <a:gd name="connsiteX647" fmla="*/ 1355756 w 7768945"/>
                <a:gd name="connsiteY647" fmla="*/ 347441 h 2819970"/>
                <a:gd name="connsiteX648" fmla="*/ 1329100 w 7768945"/>
                <a:gd name="connsiteY648" fmla="*/ 350199 h 2819970"/>
                <a:gd name="connsiteX649" fmla="*/ 1301525 w 7768945"/>
                <a:gd name="connsiteY649" fmla="*/ 352037 h 2819970"/>
                <a:gd name="connsiteX650" fmla="*/ 1274870 w 7768945"/>
                <a:gd name="connsiteY650" fmla="*/ 354794 h 2819970"/>
                <a:gd name="connsiteX651" fmla="*/ 1248214 w 7768945"/>
                <a:gd name="connsiteY651" fmla="*/ 358471 h 2819970"/>
                <a:gd name="connsiteX652" fmla="*/ 1221559 w 7768945"/>
                <a:gd name="connsiteY652" fmla="*/ 362148 h 2819970"/>
                <a:gd name="connsiteX653" fmla="*/ 1196742 w 7768945"/>
                <a:gd name="connsiteY653" fmla="*/ 367662 h 2819970"/>
                <a:gd name="connsiteX654" fmla="*/ 1170086 w 7768945"/>
                <a:gd name="connsiteY654" fmla="*/ 373177 h 2819970"/>
                <a:gd name="connsiteX655" fmla="*/ 1144350 w 7768945"/>
                <a:gd name="connsiteY655" fmla="*/ 380531 h 2819970"/>
                <a:gd name="connsiteX656" fmla="*/ 1118614 w 7768945"/>
                <a:gd name="connsiteY656" fmla="*/ 386965 h 2819970"/>
                <a:gd name="connsiteX657" fmla="*/ 1094715 w 7768945"/>
                <a:gd name="connsiteY657" fmla="*/ 394318 h 2819970"/>
                <a:gd name="connsiteX658" fmla="*/ 1068979 w 7768945"/>
                <a:gd name="connsiteY658" fmla="*/ 401671 h 2819970"/>
                <a:gd name="connsiteX659" fmla="*/ 1044162 w 7768945"/>
                <a:gd name="connsiteY659" fmla="*/ 410863 h 2819970"/>
                <a:gd name="connsiteX660" fmla="*/ 1020263 w 7768945"/>
                <a:gd name="connsiteY660" fmla="*/ 420054 h 2819970"/>
                <a:gd name="connsiteX661" fmla="*/ 996365 w 7768945"/>
                <a:gd name="connsiteY661" fmla="*/ 430165 h 2819970"/>
                <a:gd name="connsiteX662" fmla="*/ 973386 w 7768945"/>
                <a:gd name="connsiteY662" fmla="*/ 440276 h 2819970"/>
                <a:gd name="connsiteX663" fmla="*/ 949488 w 7768945"/>
                <a:gd name="connsiteY663" fmla="*/ 450386 h 2819970"/>
                <a:gd name="connsiteX664" fmla="*/ 925590 w 7768945"/>
                <a:gd name="connsiteY664" fmla="*/ 462336 h 2819970"/>
                <a:gd name="connsiteX665" fmla="*/ 903531 w 7768945"/>
                <a:gd name="connsiteY665" fmla="*/ 474285 h 2819970"/>
                <a:gd name="connsiteX666" fmla="*/ 880552 w 7768945"/>
                <a:gd name="connsiteY666" fmla="*/ 487153 h 2819970"/>
                <a:gd name="connsiteX667" fmla="*/ 859411 w 7768945"/>
                <a:gd name="connsiteY667" fmla="*/ 500940 h 2819970"/>
                <a:gd name="connsiteX668" fmla="*/ 836432 w 7768945"/>
                <a:gd name="connsiteY668" fmla="*/ 513808 h 2819970"/>
                <a:gd name="connsiteX669" fmla="*/ 815292 w 7768945"/>
                <a:gd name="connsiteY669" fmla="*/ 528515 h 2819970"/>
                <a:gd name="connsiteX670" fmla="*/ 795070 w 7768945"/>
                <a:gd name="connsiteY670" fmla="*/ 543221 h 2819970"/>
                <a:gd name="connsiteX671" fmla="*/ 773930 w 7768945"/>
                <a:gd name="connsiteY671" fmla="*/ 557928 h 2819970"/>
                <a:gd name="connsiteX672" fmla="*/ 753708 w 7768945"/>
                <a:gd name="connsiteY672" fmla="*/ 573553 h 2819970"/>
                <a:gd name="connsiteX673" fmla="*/ 733487 w 7768945"/>
                <a:gd name="connsiteY673" fmla="*/ 589179 h 2819970"/>
                <a:gd name="connsiteX674" fmla="*/ 714185 w 7768945"/>
                <a:gd name="connsiteY674" fmla="*/ 605724 h 2819970"/>
                <a:gd name="connsiteX675" fmla="*/ 695802 w 7768945"/>
                <a:gd name="connsiteY675" fmla="*/ 622269 h 2819970"/>
                <a:gd name="connsiteX676" fmla="*/ 676499 w 7768945"/>
                <a:gd name="connsiteY676" fmla="*/ 639733 h 2819970"/>
                <a:gd name="connsiteX677" fmla="*/ 658116 w 7768945"/>
                <a:gd name="connsiteY677" fmla="*/ 657197 h 2819970"/>
                <a:gd name="connsiteX678" fmla="*/ 640652 w 7768945"/>
                <a:gd name="connsiteY678" fmla="*/ 676499 h 2819970"/>
                <a:gd name="connsiteX679" fmla="*/ 623188 w 7768945"/>
                <a:gd name="connsiteY679" fmla="*/ 694882 h 2819970"/>
                <a:gd name="connsiteX680" fmla="*/ 606643 w 7768945"/>
                <a:gd name="connsiteY680" fmla="*/ 714184 h 2819970"/>
                <a:gd name="connsiteX681" fmla="*/ 590098 w 7768945"/>
                <a:gd name="connsiteY681" fmla="*/ 732567 h 2819970"/>
                <a:gd name="connsiteX682" fmla="*/ 573553 w 7768945"/>
                <a:gd name="connsiteY682" fmla="*/ 753708 h 2819970"/>
                <a:gd name="connsiteX683" fmla="*/ 558847 w 7768945"/>
                <a:gd name="connsiteY683" fmla="*/ 773010 h 2819970"/>
                <a:gd name="connsiteX684" fmla="*/ 543221 w 7768945"/>
                <a:gd name="connsiteY684" fmla="*/ 795070 h 2819970"/>
                <a:gd name="connsiteX685" fmla="*/ 528515 w 7768945"/>
                <a:gd name="connsiteY685" fmla="*/ 815291 h 2819970"/>
                <a:gd name="connsiteX686" fmla="*/ 514728 w 7768945"/>
                <a:gd name="connsiteY686" fmla="*/ 836432 h 2819970"/>
                <a:gd name="connsiteX687" fmla="*/ 500940 w 7768945"/>
                <a:gd name="connsiteY687" fmla="*/ 858492 h 2819970"/>
                <a:gd name="connsiteX688" fmla="*/ 488072 w 7768945"/>
                <a:gd name="connsiteY688" fmla="*/ 880551 h 2819970"/>
                <a:gd name="connsiteX689" fmla="*/ 475204 w 7768945"/>
                <a:gd name="connsiteY689" fmla="*/ 903530 h 2819970"/>
                <a:gd name="connsiteX690" fmla="*/ 463255 w 7768945"/>
                <a:gd name="connsiteY690" fmla="*/ 925590 h 2819970"/>
                <a:gd name="connsiteX691" fmla="*/ 451306 w 7768945"/>
                <a:gd name="connsiteY691" fmla="*/ 948569 h 2819970"/>
                <a:gd name="connsiteX692" fmla="*/ 441195 w 7768945"/>
                <a:gd name="connsiteY692" fmla="*/ 971548 h 2819970"/>
                <a:gd name="connsiteX693" fmla="*/ 430165 w 7768945"/>
                <a:gd name="connsiteY693" fmla="*/ 995446 h 2819970"/>
                <a:gd name="connsiteX694" fmla="*/ 420055 w 7768945"/>
                <a:gd name="connsiteY694" fmla="*/ 1020263 h 2819970"/>
                <a:gd name="connsiteX695" fmla="*/ 411782 w 7768945"/>
                <a:gd name="connsiteY695" fmla="*/ 1044161 h 2819970"/>
                <a:gd name="connsiteX696" fmla="*/ 402591 w 7768945"/>
                <a:gd name="connsiteY696" fmla="*/ 1068978 h 2819970"/>
                <a:gd name="connsiteX697" fmla="*/ 395237 w 7768945"/>
                <a:gd name="connsiteY697" fmla="*/ 1093796 h 2819970"/>
                <a:gd name="connsiteX698" fmla="*/ 386965 w 7768945"/>
                <a:gd name="connsiteY698" fmla="*/ 1118613 h 2819970"/>
                <a:gd name="connsiteX699" fmla="*/ 380531 w 7768945"/>
                <a:gd name="connsiteY699" fmla="*/ 1144349 h 2819970"/>
                <a:gd name="connsiteX700" fmla="*/ 374097 w 7768945"/>
                <a:gd name="connsiteY700" fmla="*/ 1170086 h 2819970"/>
                <a:gd name="connsiteX701" fmla="*/ 368582 w 7768945"/>
                <a:gd name="connsiteY701" fmla="*/ 1195822 h 2819970"/>
                <a:gd name="connsiteX702" fmla="*/ 363986 w 7768945"/>
                <a:gd name="connsiteY702" fmla="*/ 1221558 h 2819970"/>
                <a:gd name="connsiteX703" fmla="*/ 358471 w 7768945"/>
                <a:gd name="connsiteY703" fmla="*/ 1248214 h 2819970"/>
                <a:gd name="connsiteX704" fmla="*/ 355713 w 7768945"/>
                <a:gd name="connsiteY704" fmla="*/ 1274869 h 2819970"/>
                <a:gd name="connsiteX705" fmla="*/ 352037 w 7768945"/>
                <a:gd name="connsiteY705" fmla="*/ 1301525 h 2819970"/>
                <a:gd name="connsiteX706" fmla="*/ 350198 w 7768945"/>
                <a:gd name="connsiteY706" fmla="*/ 1327261 h 2819970"/>
                <a:gd name="connsiteX707" fmla="*/ 347441 w 7768945"/>
                <a:gd name="connsiteY707" fmla="*/ 1354836 h 2819970"/>
                <a:gd name="connsiteX708" fmla="*/ 346522 w 7768945"/>
                <a:gd name="connsiteY708" fmla="*/ 1382411 h 2819970"/>
                <a:gd name="connsiteX709" fmla="*/ 346522 w 7768945"/>
                <a:gd name="connsiteY709" fmla="*/ 1409985 h 2819970"/>
                <a:gd name="connsiteX710" fmla="*/ 0 w 7768945"/>
                <a:gd name="connsiteY710" fmla="*/ 1409985 h 2819970"/>
                <a:gd name="connsiteX711" fmla="*/ 919 w 7768945"/>
                <a:gd name="connsiteY711" fmla="*/ 1374138 h 2819970"/>
                <a:gd name="connsiteX712" fmla="*/ 1838 w 7768945"/>
                <a:gd name="connsiteY712" fmla="*/ 1337372 h 2819970"/>
                <a:gd name="connsiteX713" fmla="*/ 4596 w 7768945"/>
                <a:gd name="connsiteY713" fmla="*/ 1301525 h 2819970"/>
                <a:gd name="connsiteX714" fmla="*/ 8273 w 7768945"/>
                <a:gd name="connsiteY714" fmla="*/ 1265678 h 2819970"/>
                <a:gd name="connsiteX715" fmla="*/ 11949 w 7768945"/>
                <a:gd name="connsiteY715" fmla="*/ 1230750 h 2819970"/>
                <a:gd name="connsiteX716" fmla="*/ 16545 w 7768945"/>
                <a:gd name="connsiteY716" fmla="*/ 1195822 h 2819970"/>
                <a:gd name="connsiteX717" fmla="*/ 22979 w 7768945"/>
                <a:gd name="connsiteY717" fmla="*/ 1159975 h 2819970"/>
                <a:gd name="connsiteX718" fmla="*/ 29413 w 7768945"/>
                <a:gd name="connsiteY718" fmla="*/ 1125966 h 2819970"/>
                <a:gd name="connsiteX719" fmla="*/ 35847 w 7768945"/>
                <a:gd name="connsiteY719" fmla="*/ 1091957 h 2819970"/>
                <a:gd name="connsiteX720" fmla="*/ 45039 w 7768945"/>
                <a:gd name="connsiteY720" fmla="*/ 1057029 h 2819970"/>
                <a:gd name="connsiteX721" fmla="*/ 54230 w 7768945"/>
                <a:gd name="connsiteY721" fmla="*/ 1023940 h 2819970"/>
                <a:gd name="connsiteX722" fmla="*/ 63422 w 7768945"/>
                <a:gd name="connsiteY722" fmla="*/ 990850 h 2819970"/>
                <a:gd name="connsiteX723" fmla="*/ 74452 w 7768945"/>
                <a:gd name="connsiteY723" fmla="*/ 956841 h 2819970"/>
                <a:gd name="connsiteX724" fmla="*/ 86401 w 7768945"/>
                <a:gd name="connsiteY724" fmla="*/ 924671 h 2819970"/>
                <a:gd name="connsiteX725" fmla="*/ 98350 w 7768945"/>
                <a:gd name="connsiteY725" fmla="*/ 892500 h 2819970"/>
                <a:gd name="connsiteX726" fmla="*/ 110299 w 7768945"/>
                <a:gd name="connsiteY726" fmla="*/ 861249 h 2819970"/>
                <a:gd name="connsiteX727" fmla="*/ 124086 w 7768945"/>
                <a:gd name="connsiteY727" fmla="*/ 829998 h 2819970"/>
                <a:gd name="connsiteX728" fmla="*/ 138792 w 7768945"/>
                <a:gd name="connsiteY728" fmla="*/ 798747 h 2819970"/>
                <a:gd name="connsiteX729" fmla="*/ 154418 w 7768945"/>
                <a:gd name="connsiteY729" fmla="*/ 768414 h 2819970"/>
                <a:gd name="connsiteX730" fmla="*/ 170044 w 7768945"/>
                <a:gd name="connsiteY730" fmla="*/ 738082 h 2819970"/>
                <a:gd name="connsiteX731" fmla="*/ 187508 w 7768945"/>
                <a:gd name="connsiteY731" fmla="*/ 708669 h 2819970"/>
                <a:gd name="connsiteX732" fmla="*/ 204972 w 7768945"/>
                <a:gd name="connsiteY732" fmla="*/ 679256 h 2819970"/>
                <a:gd name="connsiteX733" fmla="*/ 222436 w 7768945"/>
                <a:gd name="connsiteY733" fmla="*/ 649843 h 2819970"/>
                <a:gd name="connsiteX734" fmla="*/ 240819 w 7768945"/>
                <a:gd name="connsiteY734" fmla="*/ 621349 h 2819970"/>
                <a:gd name="connsiteX735" fmla="*/ 261040 w 7768945"/>
                <a:gd name="connsiteY735" fmla="*/ 593775 h 2819970"/>
                <a:gd name="connsiteX736" fmla="*/ 280343 w 7768945"/>
                <a:gd name="connsiteY736" fmla="*/ 566200 h 2819970"/>
                <a:gd name="connsiteX737" fmla="*/ 300564 w 7768945"/>
                <a:gd name="connsiteY737" fmla="*/ 539545 h 2819970"/>
                <a:gd name="connsiteX738" fmla="*/ 322624 w 7768945"/>
                <a:gd name="connsiteY738" fmla="*/ 513808 h 2819970"/>
                <a:gd name="connsiteX739" fmla="*/ 343764 w 7768945"/>
                <a:gd name="connsiteY739" fmla="*/ 487153 h 2819970"/>
                <a:gd name="connsiteX740" fmla="*/ 366743 w 7768945"/>
                <a:gd name="connsiteY740" fmla="*/ 461416 h 2819970"/>
                <a:gd name="connsiteX741" fmla="*/ 389722 w 7768945"/>
                <a:gd name="connsiteY741" fmla="*/ 436599 h 2819970"/>
                <a:gd name="connsiteX742" fmla="*/ 413620 w 7768945"/>
                <a:gd name="connsiteY742" fmla="*/ 412701 h 2819970"/>
                <a:gd name="connsiteX743" fmla="*/ 438438 w 7768945"/>
                <a:gd name="connsiteY743" fmla="*/ 388803 h 2819970"/>
                <a:gd name="connsiteX744" fmla="*/ 462336 w 7768945"/>
                <a:gd name="connsiteY744" fmla="*/ 366743 h 2819970"/>
                <a:gd name="connsiteX745" fmla="*/ 488072 w 7768945"/>
                <a:gd name="connsiteY745" fmla="*/ 343764 h 2819970"/>
                <a:gd name="connsiteX746" fmla="*/ 513808 w 7768945"/>
                <a:gd name="connsiteY746" fmla="*/ 322624 h 2819970"/>
                <a:gd name="connsiteX747" fmla="*/ 539545 w 7768945"/>
                <a:gd name="connsiteY747" fmla="*/ 300564 h 2819970"/>
                <a:gd name="connsiteX748" fmla="*/ 566200 w 7768945"/>
                <a:gd name="connsiteY748" fmla="*/ 280343 h 2819970"/>
                <a:gd name="connsiteX749" fmla="*/ 593775 w 7768945"/>
                <a:gd name="connsiteY749" fmla="*/ 259202 h 2819970"/>
                <a:gd name="connsiteX750" fmla="*/ 622269 w 7768945"/>
                <a:gd name="connsiteY750" fmla="*/ 240819 h 2819970"/>
                <a:gd name="connsiteX751" fmla="*/ 650763 w 7768945"/>
                <a:gd name="connsiteY751" fmla="*/ 222436 h 2819970"/>
                <a:gd name="connsiteX752" fmla="*/ 679256 w 7768945"/>
                <a:gd name="connsiteY752" fmla="*/ 204053 h 2819970"/>
                <a:gd name="connsiteX753" fmla="*/ 708670 w 7768945"/>
                <a:gd name="connsiteY753" fmla="*/ 187508 h 2819970"/>
                <a:gd name="connsiteX754" fmla="*/ 738083 w 7768945"/>
                <a:gd name="connsiteY754" fmla="*/ 170044 h 2819970"/>
                <a:gd name="connsiteX755" fmla="*/ 768415 w 7768945"/>
                <a:gd name="connsiteY755" fmla="*/ 153499 h 2819970"/>
                <a:gd name="connsiteX756" fmla="*/ 799666 w 7768945"/>
                <a:gd name="connsiteY756" fmla="*/ 138793 h 2819970"/>
                <a:gd name="connsiteX757" fmla="*/ 829998 w 7768945"/>
                <a:gd name="connsiteY757" fmla="*/ 124086 h 2819970"/>
                <a:gd name="connsiteX758" fmla="*/ 861250 w 7768945"/>
                <a:gd name="connsiteY758" fmla="*/ 110299 h 2819970"/>
                <a:gd name="connsiteX759" fmla="*/ 893420 w 7768945"/>
                <a:gd name="connsiteY759" fmla="*/ 98350 h 2819970"/>
                <a:gd name="connsiteX760" fmla="*/ 925590 w 7768945"/>
                <a:gd name="connsiteY760" fmla="*/ 85482 h 2819970"/>
                <a:gd name="connsiteX761" fmla="*/ 958680 w 7768945"/>
                <a:gd name="connsiteY761" fmla="*/ 74452 h 2819970"/>
                <a:gd name="connsiteX762" fmla="*/ 991770 w 7768945"/>
                <a:gd name="connsiteY762" fmla="*/ 63422 h 2819970"/>
                <a:gd name="connsiteX763" fmla="*/ 1023940 w 7768945"/>
                <a:gd name="connsiteY763" fmla="*/ 54230 h 2819970"/>
                <a:gd name="connsiteX764" fmla="*/ 1057949 w 7768945"/>
                <a:gd name="connsiteY764" fmla="*/ 44120 h 2819970"/>
                <a:gd name="connsiteX765" fmla="*/ 1091958 w 7768945"/>
                <a:gd name="connsiteY765" fmla="*/ 35847 h 2819970"/>
                <a:gd name="connsiteX766" fmla="*/ 1125967 w 7768945"/>
                <a:gd name="connsiteY766" fmla="*/ 28494 h 2819970"/>
                <a:gd name="connsiteX767" fmla="*/ 1160895 w 7768945"/>
                <a:gd name="connsiteY767" fmla="*/ 21141 h 2819970"/>
                <a:gd name="connsiteX768" fmla="*/ 1195822 w 7768945"/>
                <a:gd name="connsiteY768" fmla="*/ 16545 h 2819970"/>
                <a:gd name="connsiteX769" fmla="*/ 1230750 w 7768945"/>
                <a:gd name="connsiteY769" fmla="*/ 11030 h 2819970"/>
                <a:gd name="connsiteX770" fmla="*/ 1265679 w 7768945"/>
                <a:gd name="connsiteY770" fmla="*/ 6434 h 2819970"/>
                <a:gd name="connsiteX771" fmla="*/ 1302445 w 7768945"/>
                <a:gd name="connsiteY771" fmla="*/ 3677 h 2819970"/>
                <a:gd name="connsiteX772" fmla="*/ 1337372 w 7768945"/>
                <a:gd name="connsiteY772" fmla="*/ 1838 h 2819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Lst>
              <a:rect l="l" t="t" r="r" b="b"/>
              <a:pathLst>
                <a:path w="7768945" h="2819970">
                  <a:moveTo>
                    <a:pt x="1374139" y="0"/>
                  </a:moveTo>
                  <a:lnTo>
                    <a:pt x="1409986" y="0"/>
                  </a:lnTo>
                  <a:lnTo>
                    <a:pt x="1447671" y="0"/>
                  </a:lnTo>
                  <a:lnTo>
                    <a:pt x="1483519" y="1838"/>
                  </a:lnTo>
                  <a:lnTo>
                    <a:pt x="1518446" y="3677"/>
                  </a:lnTo>
                  <a:lnTo>
                    <a:pt x="1555212" y="6434"/>
                  </a:lnTo>
                  <a:lnTo>
                    <a:pt x="1590140" y="11030"/>
                  </a:lnTo>
                  <a:lnTo>
                    <a:pt x="1625987" y="16545"/>
                  </a:lnTo>
                  <a:lnTo>
                    <a:pt x="1659996" y="21141"/>
                  </a:lnTo>
                  <a:lnTo>
                    <a:pt x="1694005" y="28494"/>
                  </a:lnTo>
                  <a:lnTo>
                    <a:pt x="1728933" y="35847"/>
                  </a:lnTo>
                  <a:lnTo>
                    <a:pt x="1762942" y="44120"/>
                  </a:lnTo>
                  <a:lnTo>
                    <a:pt x="1796032" y="54230"/>
                  </a:lnTo>
                  <a:lnTo>
                    <a:pt x="1829121" y="63422"/>
                  </a:lnTo>
                  <a:lnTo>
                    <a:pt x="1863130" y="74452"/>
                  </a:lnTo>
                  <a:lnTo>
                    <a:pt x="1895301" y="85482"/>
                  </a:lnTo>
                  <a:lnTo>
                    <a:pt x="1927471" y="98350"/>
                  </a:lnTo>
                  <a:lnTo>
                    <a:pt x="1959641" y="110299"/>
                  </a:lnTo>
                  <a:lnTo>
                    <a:pt x="1990893" y="124086"/>
                  </a:lnTo>
                  <a:lnTo>
                    <a:pt x="2021225" y="138793"/>
                  </a:lnTo>
                  <a:lnTo>
                    <a:pt x="2052476" y="153499"/>
                  </a:lnTo>
                  <a:lnTo>
                    <a:pt x="2081889" y="170044"/>
                  </a:lnTo>
                  <a:lnTo>
                    <a:pt x="2112221" y="187508"/>
                  </a:lnTo>
                  <a:lnTo>
                    <a:pt x="2141634" y="204053"/>
                  </a:lnTo>
                  <a:lnTo>
                    <a:pt x="2170128" y="222436"/>
                  </a:lnTo>
                  <a:lnTo>
                    <a:pt x="2198622" y="240819"/>
                  </a:lnTo>
                  <a:lnTo>
                    <a:pt x="2227116" y="259202"/>
                  </a:lnTo>
                  <a:lnTo>
                    <a:pt x="2253771" y="280343"/>
                  </a:lnTo>
                  <a:lnTo>
                    <a:pt x="2281346" y="300564"/>
                  </a:lnTo>
                  <a:lnTo>
                    <a:pt x="2308002" y="322624"/>
                  </a:lnTo>
                  <a:lnTo>
                    <a:pt x="2332819" y="343764"/>
                  </a:lnTo>
                  <a:lnTo>
                    <a:pt x="2358555" y="366743"/>
                  </a:lnTo>
                  <a:lnTo>
                    <a:pt x="2383372" y="388803"/>
                  </a:lnTo>
                  <a:lnTo>
                    <a:pt x="2407270" y="412701"/>
                  </a:lnTo>
                  <a:lnTo>
                    <a:pt x="2431169" y="436599"/>
                  </a:lnTo>
                  <a:lnTo>
                    <a:pt x="2455067" y="461416"/>
                  </a:lnTo>
                  <a:lnTo>
                    <a:pt x="2477126" y="487153"/>
                  </a:lnTo>
                  <a:lnTo>
                    <a:pt x="2498267" y="513808"/>
                  </a:lnTo>
                  <a:lnTo>
                    <a:pt x="2520327" y="539545"/>
                  </a:lnTo>
                  <a:lnTo>
                    <a:pt x="2540548" y="566200"/>
                  </a:lnTo>
                  <a:lnTo>
                    <a:pt x="2560770" y="593775"/>
                  </a:lnTo>
                  <a:lnTo>
                    <a:pt x="2580072" y="621349"/>
                  </a:lnTo>
                  <a:lnTo>
                    <a:pt x="2598455" y="649843"/>
                  </a:lnTo>
                  <a:lnTo>
                    <a:pt x="2615919" y="679256"/>
                  </a:lnTo>
                  <a:lnTo>
                    <a:pt x="2634302" y="708669"/>
                  </a:lnTo>
                  <a:lnTo>
                    <a:pt x="2650847" y="738082"/>
                  </a:lnTo>
                  <a:lnTo>
                    <a:pt x="2666473" y="768414"/>
                  </a:lnTo>
                  <a:lnTo>
                    <a:pt x="2682098" y="798747"/>
                  </a:lnTo>
                  <a:lnTo>
                    <a:pt x="2695886" y="829998"/>
                  </a:lnTo>
                  <a:lnTo>
                    <a:pt x="2709673" y="861249"/>
                  </a:lnTo>
                  <a:lnTo>
                    <a:pt x="2723460" y="892500"/>
                  </a:lnTo>
                  <a:lnTo>
                    <a:pt x="2734490" y="924671"/>
                  </a:lnTo>
                  <a:lnTo>
                    <a:pt x="2746439" y="956841"/>
                  </a:lnTo>
                  <a:lnTo>
                    <a:pt x="2757469" y="990850"/>
                  </a:lnTo>
                  <a:lnTo>
                    <a:pt x="2767580" y="1023940"/>
                  </a:lnTo>
                  <a:lnTo>
                    <a:pt x="2775852" y="1057029"/>
                  </a:lnTo>
                  <a:lnTo>
                    <a:pt x="2785044" y="1091957"/>
                  </a:lnTo>
                  <a:lnTo>
                    <a:pt x="2791478" y="1125966"/>
                  </a:lnTo>
                  <a:lnTo>
                    <a:pt x="2798831" y="1159975"/>
                  </a:lnTo>
                  <a:lnTo>
                    <a:pt x="2804346" y="1195822"/>
                  </a:lnTo>
                  <a:lnTo>
                    <a:pt x="2808942" y="1230750"/>
                  </a:lnTo>
                  <a:lnTo>
                    <a:pt x="2813538" y="1265678"/>
                  </a:lnTo>
                  <a:lnTo>
                    <a:pt x="2816295" y="1301525"/>
                  </a:lnTo>
                  <a:lnTo>
                    <a:pt x="2819053" y="1337372"/>
                  </a:lnTo>
                  <a:lnTo>
                    <a:pt x="2819972" y="1374138"/>
                  </a:lnTo>
                  <a:lnTo>
                    <a:pt x="2820891" y="1409985"/>
                  </a:lnTo>
                  <a:lnTo>
                    <a:pt x="2819971" y="1409985"/>
                  </a:lnTo>
                  <a:lnTo>
                    <a:pt x="2819971" y="1437560"/>
                  </a:lnTo>
                  <a:lnTo>
                    <a:pt x="2821810" y="1465134"/>
                  </a:lnTo>
                  <a:lnTo>
                    <a:pt x="2822729" y="1492709"/>
                  </a:lnTo>
                  <a:lnTo>
                    <a:pt x="2826405" y="1518446"/>
                  </a:lnTo>
                  <a:lnTo>
                    <a:pt x="2829163" y="1545101"/>
                  </a:lnTo>
                  <a:lnTo>
                    <a:pt x="2832839" y="1571757"/>
                  </a:lnTo>
                  <a:lnTo>
                    <a:pt x="2836516" y="1598412"/>
                  </a:lnTo>
                  <a:lnTo>
                    <a:pt x="2842031" y="1624148"/>
                  </a:lnTo>
                  <a:lnTo>
                    <a:pt x="2847546" y="1649885"/>
                  </a:lnTo>
                  <a:lnTo>
                    <a:pt x="2853061" y="1675621"/>
                  </a:lnTo>
                  <a:lnTo>
                    <a:pt x="2860414" y="1701358"/>
                  </a:lnTo>
                  <a:lnTo>
                    <a:pt x="2867767" y="1726175"/>
                  </a:lnTo>
                  <a:lnTo>
                    <a:pt x="2876040" y="1750992"/>
                  </a:lnTo>
                  <a:lnTo>
                    <a:pt x="2885231" y="1775809"/>
                  </a:lnTo>
                  <a:lnTo>
                    <a:pt x="2893504" y="1799707"/>
                  </a:lnTo>
                  <a:lnTo>
                    <a:pt x="2903614" y="1824524"/>
                  </a:lnTo>
                  <a:lnTo>
                    <a:pt x="2914644" y="1848422"/>
                  </a:lnTo>
                  <a:lnTo>
                    <a:pt x="2924755" y="1871401"/>
                  </a:lnTo>
                  <a:lnTo>
                    <a:pt x="2936704" y="1894380"/>
                  </a:lnTo>
                  <a:lnTo>
                    <a:pt x="2948653" y="1916440"/>
                  </a:lnTo>
                  <a:lnTo>
                    <a:pt x="2961521" y="1939419"/>
                  </a:lnTo>
                  <a:lnTo>
                    <a:pt x="2974389" y="1961479"/>
                  </a:lnTo>
                  <a:lnTo>
                    <a:pt x="2987258" y="1983538"/>
                  </a:lnTo>
                  <a:lnTo>
                    <a:pt x="3001964" y="2004679"/>
                  </a:lnTo>
                  <a:lnTo>
                    <a:pt x="3015751" y="2024900"/>
                  </a:lnTo>
                  <a:lnTo>
                    <a:pt x="3031377" y="2046960"/>
                  </a:lnTo>
                  <a:lnTo>
                    <a:pt x="3047003" y="2066262"/>
                  </a:lnTo>
                  <a:lnTo>
                    <a:pt x="3063547" y="2087403"/>
                  </a:lnTo>
                  <a:lnTo>
                    <a:pt x="3080092" y="2105786"/>
                  </a:lnTo>
                  <a:lnTo>
                    <a:pt x="3096637" y="2125088"/>
                  </a:lnTo>
                  <a:lnTo>
                    <a:pt x="3114101" y="2143472"/>
                  </a:lnTo>
                  <a:lnTo>
                    <a:pt x="3131565" y="2162774"/>
                  </a:lnTo>
                  <a:lnTo>
                    <a:pt x="3149948" y="2180238"/>
                  </a:lnTo>
                  <a:lnTo>
                    <a:pt x="3169250" y="2197702"/>
                  </a:lnTo>
                  <a:lnTo>
                    <a:pt x="3187633" y="2214247"/>
                  </a:lnTo>
                  <a:lnTo>
                    <a:pt x="3206936" y="2230791"/>
                  </a:lnTo>
                  <a:lnTo>
                    <a:pt x="3227157" y="2246417"/>
                  </a:lnTo>
                  <a:lnTo>
                    <a:pt x="3247379" y="2262043"/>
                  </a:lnTo>
                  <a:lnTo>
                    <a:pt x="3267600" y="2276749"/>
                  </a:lnTo>
                  <a:lnTo>
                    <a:pt x="3289660" y="2291456"/>
                  </a:lnTo>
                  <a:lnTo>
                    <a:pt x="3310800" y="2306162"/>
                  </a:lnTo>
                  <a:lnTo>
                    <a:pt x="3332860" y="2319030"/>
                  </a:lnTo>
                  <a:lnTo>
                    <a:pt x="3354001" y="2332818"/>
                  </a:lnTo>
                  <a:lnTo>
                    <a:pt x="3376979" y="2345686"/>
                  </a:lnTo>
                  <a:lnTo>
                    <a:pt x="3399039" y="2357635"/>
                  </a:lnTo>
                  <a:lnTo>
                    <a:pt x="3422937" y="2369584"/>
                  </a:lnTo>
                  <a:lnTo>
                    <a:pt x="3445916" y="2379695"/>
                  </a:lnTo>
                  <a:lnTo>
                    <a:pt x="3469814" y="2389805"/>
                  </a:lnTo>
                  <a:lnTo>
                    <a:pt x="3494631" y="2399916"/>
                  </a:lnTo>
                  <a:lnTo>
                    <a:pt x="3517610" y="2409108"/>
                  </a:lnTo>
                  <a:lnTo>
                    <a:pt x="3543347" y="2418299"/>
                  </a:lnTo>
                  <a:lnTo>
                    <a:pt x="3568164" y="2425652"/>
                  </a:lnTo>
                  <a:lnTo>
                    <a:pt x="3592981" y="2433006"/>
                  </a:lnTo>
                  <a:lnTo>
                    <a:pt x="3617798" y="2439440"/>
                  </a:lnTo>
                  <a:lnTo>
                    <a:pt x="3644454" y="2446793"/>
                  </a:lnTo>
                  <a:lnTo>
                    <a:pt x="3669271" y="2452308"/>
                  </a:lnTo>
                  <a:lnTo>
                    <a:pt x="3695926" y="2457823"/>
                  </a:lnTo>
                  <a:lnTo>
                    <a:pt x="3721663" y="2461499"/>
                  </a:lnTo>
                  <a:lnTo>
                    <a:pt x="3748318" y="2465176"/>
                  </a:lnTo>
                  <a:lnTo>
                    <a:pt x="3775893" y="2467934"/>
                  </a:lnTo>
                  <a:lnTo>
                    <a:pt x="3801629" y="2469772"/>
                  </a:lnTo>
                  <a:lnTo>
                    <a:pt x="3829204" y="2472529"/>
                  </a:lnTo>
                  <a:lnTo>
                    <a:pt x="3856779" y="2473448"/>
                  </a:lnTo>
                  <a:lnTo>
                    <a:pt x="3884353" y="2474368"/>
                  </a:lnTo>
                  <a:lnTo>
                    <a:pt x="3911928" y="2473448"/>
                  </a:lnTo>
                  <a:lnTo>
                    <a:pt x="3939503" y="2472529"/>
                  </a:lnTo>
                  <a:lnTo>
                    <a:pt x="3965239" y="2469772"/>
                  </a:lnTo>
                  <a:lnTo>
                    <a:pt x="3992814" y="2467934"/>
                  </a:lnTo>
                  <a:lnTo>
                    <a:pt x="4019469" y="2465176"/>
                  </a:lnTo>
                  <a:lnTo>
                    <a:pt x="4046125" y="2461499"/>
                  </a:lnTo>
                  <a:lnTo>
                    <a:pt x="4072780" y="2457823"/>
                  </a:lnTo>
                  <a:lnTo>
                    <a:pt x="4097597" y="2452308"/>
                  </a:lnTo>
                  <a:lnTo>
                    <a:pt x="4124253" y="2446793"/>
                  </a:lnTo>
                  <a:lnTo>
                    <a:pt x="4149989" y="2439440"/>
                  </a:lnTo>
                  <a:lnTo>
                    <a:pt x="4175726" y="2433006"/>
                  </a:lnTo>
                  <a:lnTo>
                    <a:pt x="4200543" y="2425652"/>
                  </a:lnTo>
                  <a:lnTo>
                    <a:pt x="4225360" y="2418299"/>
                  </a:lnTo>
                  <a:lnTo>
                    <a:pt x="4250177" y="2409108"/>
                  </a:lnTo>
                  <a:lnTo>
                    <a:pt x="4274075" y="2399916"/>
                  </a:lnTo>
                  <a:lnTo>
                    <a:pt x="4297973" y="2389805"/>
                  </a:lnTo>
                  <a:lnTo>
                    <a:pt x="4320952" y="2379695"/>
                  </a:lnTo>
                  <a:lnTo>
                    <a:pt x="4344850" y="2369584"/>
                  </a:lnTo>
                  <a:lnTo>
                    <a:pt x="4368748" y="2357635"/>
                  </a:lnTo>
                  <a:lnTo>
                    <a:pt x="4390808" y="2345686"/>
                  </a:lnTo>
                  <a:lnTo>
                    <a:pt x="4413787" y="2332818"/>
                  </a:lnTo>
                  <a:lnTo>
                    <a:pt x="4435847" y="2319030"/>
                  </a:lnTo>
                  <a:lnTo>
                    <a:pt x="4457906" y="2306162"/>
                  </a:lnTo>
                  <a:lnTo>
                    <a:pt x="4479047" y="2291456"/>
                  </a:lnTo>
                  <a:lnTo>
                    <a:pt x="4499268" y="2276749"/>
                  </a:lnTo>
                  <a:lnTo>
                    <a:pt x="4520409" y="2262043"/>
                  </a:lnTo>
                  <a:lnTo>
                    <a:pt x="4540630" y="2246417"/>
                  </a:lnTo>
                  <a:lnTo>
                    <a:pt x="4560852" y="2230791"/>
                  </a:lnTo>
                  <a:lnTo>
                    <a:pt x="4580154" y="2214247"/>
                  </a:lnTo>
                  <a:lnTo>
                    <a:pt x="4599456" y="2197702"/>
                  </a:lnTo>
                  <a:lnTo>
                    <a:pt x="4617839" y="2180238"/>
                  </a:lnTo>
                  <a:lnTo>
                    <a:pt x="4636223" y="2162774"/>
                  </a:lnTo>
                  <a:lnTo>
                    <a:pt x="4654606" y="2143472"/>
                  </a:lnTo>
                  <a:lnTo>
                    <a:pt x="4671150" y="2125088"/>
                  </a:lnTo>
                  <a:lnTo>
                    <a:pt x="4688614" y="2105786"/>
                  </a:lnTo>
                  <a:lnTo>
                    <a:pt x="4704240" y="2087403"/>
                  </a:lnTo>
                  <a:lnTo>
                    <a:pt x="4720785" y="2066262"/>
                  </a:lnTo>
                  <a:lnTo>
                    <a:pt x="4736411" y="2046960"/>
                  </a:lnTo>
                  <a:lnTo>
                    <a:pt x="4751117" y="2024900"/>
                  </a:lnTo>
                  <a:lnTo>
                    <a:pt x="4765823" y="2004679"/>
                  </a:lnTo>
                  <a:lnTo>
                    <a:pt x="4779611" y="1983538"/>
                  </a:lnTo>
                  <a:lnTo>
                    <a:pt x="4793398" y="1961479"/>
                  </a:lnTo>
                  <a:lnTo>
                    <a:pt x="4806266" y="1939419"/>
                  </a:lnTo>
                  <a:lnTo>
                    <a:pt x="4819134" y="1916440"/>
                  </a:lnTo>
                  <a:lnTo>
                    <a:pt x="4832003" y="1894380"/>
                  </a:lnTo>
                  <a:lnTo>
                    <a:pt x="4843033" y="1871401"/>
                  </a:lnTo>
                  <a:lnTo>
                    <a:pt x="4853143" y="1848422"/>
                  </a:lnTo>
                  <a:lnTo>
                    <a:pt x="4864173" y="1824524"/>
                  </a:lnTo>
                  <a:lnTo>
                    <a:pt x="4874284" y="1799707"/>
                  </a:lnTo>
                  <a:lnTo>
                    <a:pt x="4882556" y="1775809"/>
                  </a:lnTo>
                  <a:lnTo>
                    <a:pt x="4891748" y="1750992"/>
                  </a:lnTo>
                  <a:lnTo>
                    <a:pt x="4899101" y="1726175"/>
                  </a:lnTo>
                  <a:lnTo>
                    <a:pt x="4907373" y="1701358"/>
                  </a:lnTo>
                  <a:lnTo>
                    <a:pt x="4913808" y="1675621"/>
                  </a:lnTo>
                  <a:lnTo>
                    <a:pt x="4920242" y="1649885"/>
                  </a:lnTo>
                  <a:lnTo>
                    <a:pt x="4925757" y="1624148"/>
                  </a:lnTo>
                  <a:lnTo>
                    <a:pt x="4930352" y="1598412"/>
                  </a:lnTo>
                  <a:lnTo>
                    <a:pt x="4935867" y="1571757"/>
                  </a:lnTo>
                  <a:lnTo>
                    <a:pt x="4939544" y="1545101"/>
                  </a:lnTo>
                  <a:lnTo>
                    <a:pt x="4942301" y="1518446"/>
                  </a:lnTo>
                  <a:lnTo>
                    <a:pt x="4944140" y="1492709"/>
                  </a:lnTo>
                  <a:lnTo>
                    <a:pt x="4946897" y="1465134"/>
                  </a:lnTo>
                  <a:lnTo>
                    <a:pt x="4947816" y="1437560"/>
                  </a:lnTo>
                  <a:lnTo>
                    <a:pt x="4947816" y="1409985"/>
                  </a:lnTo>
                  <a:lnTo>
                    <a:pt x="4948056" y="1409985"/>
                  </a:lnTo>
                  <a:lnTo>
                    <a:pt x="4948975" y="1374138"/>
                  </a:lnTo>
                  <a:lnTo>
                    <a:pt x="4949895" y="1337372"/>
                  </a:lnTo>
                  <a:lnTo>
                    <a:pt x="4952652" y="1301525"/>
                  </a:lnTo>
                  <a:lnTo>
                    <a:pt x="4956329" y="1265678"/>
                  </a:lnTo>
                  <a:lnTo>
                    <a:pt x="4960005" y="1230750"/>
                  </a:lnTo>
                  <a:lnTo>
                    <a:pt x="4964601" y="1195822"/>
                  </a:lnTo>
                  <a:lnTo>
                    <a:pt x="4971035" y="1159975"/>
                  </a:lnTo>
                  <a:lnTo>
                    <a:pt x="4977469" y="1125966"/>
                  </a:lnTo>
                  <a:lnTo>
                    <a:pt x="4983903" y="1091957"/>
                  </a:lnTo>
                  <a:lnTo>
                    <a:pt x="4993095" y="1057029"/>
                  </a:lnTo>
                  <a:lnTo>
                    <a:pt x="5002286" y="1023940"/>
                  </a:lnTo>
                  <a:lnTo>
                    <a:pt x="5011478" y="990850"/>
                  </a:lnTo>
                  <a:lnTo>
                    <a:pt x="5022508" y="956841"/>
                  </a:lnTo>
                  <a:lnTo>
                    <a:pt x="5034457" y="924671"/>
                  </a:lnTo>
                  <a:lnTo>
                    <a:pt x="5046406" y="892500"/>
                  </a:lnTo>
                  <a:lnTo>
                    <a:pt x="5058355" y="861249"/>
                  </a:lnTo>
                  <a:lnTo>
                    <a:pt x="5072142" y="829998"/>
                  </a:lnTo>
                  <a:lnTo>
                    <a:pt x="5086849" y="798747"/>
                  </a:lnTo>
                  <a:lnTo>
                    <a:pt x="5102474" y="768414"/>
                  </a:lnTo>
                  <a:lnTo>
                    <a:pt x="5118100" y="738082"/>
                  </a:lnTo>
                  <a:lnTo>
                    <a:pt x="5135564" y="708669"/>
                  </a:lnTo>
                  <a:lnTo>
                    <a:pt x="5153028" y="679256"/>
                  </a:lnTo>
                  <a:lnTo>
                    <a:pt x="5170492" y="649843"/>
                  </a:lnTo>
                  <a:lnTo>
                    <a:pt x="5188875" y="621349"/>
                  </a:lnTo>
                  <a:lnTo>
                    <a:pt x="5209096" y="593775"/>
                  </a:lnTo>
                  <a:lnTo>
                    <a:pt x="5228399" y="566200"/>
                  </a:lnTo>
                  <a:lnTo>
                    <a:pt x="5248620" y="539545"/>
                  </a:lnTo>
                  <a:lnTo>
                    <a:pt x="5270680" y="513808"/>
                  </a:lnTo>
                  <a:lnTo>
                    <a:pt x="5291820" y="487153"/>
                  </a:lnTo>
                  <a:lnTo>
                    <a:pt x="5314799" y="461416"/>
                  </a:lnTo>
                  <a:lnTo>
                    <a:pt x="5337778" y="436599"/>
                  </a:lnTo>
                  <a:lnTo>
                    <a:pt x="5361676" y="412701"/>
                  </a:lnTo>
                  <a:lnTo>
                    <a:pt x="5386494" y="388803"/>
                  </a:lnTo>
                  <a:lnTo>
                    <a:pt x="5410392" y="366743"/>
                  </a:lnTo>
                  <a:lnTo>
                    <a:pt x="5436128" y="343764"/>
                  </a:lnTo>
                  <a:lnTo>
                    <a:pt x="5461864" y="322624"/>
                  </a:lnTo>
                  <a:lnTo>
                    <a:pt x="5487601" y="300564"/>
                  </a:lnTo>
                  <a:lnTo>
                    <a:pt x="5514256" y="280343"/>
                  </a:lnTo>
                  <a:lnTo>
                    <a:pt x="5541831" y="259202"/>
                  </a:lnTo>
                  <a:lnTo>
                    <a:pt x="5570325" y="240819"/>
                  </a:lnTo>
                  <a:lnTo>
                    <a:pt x="5598818" y="222436"/>
                  </a:lnTo>
                  <a:lnTo>
                    <a:pt x="5627312" y="204053"/>
                  </a:lnTo>
                  <a:lnTo>
                    <a:pt x="5656725" y="187508"/>
                  </a:lnTo>
                  <a:lnTo>
                    <a:pt x="5686138" y="170044"/>
                  </a:lnTo>
                  <a:lnTo>
                    <a:pt x="5716470" y="153499"/>
                  </a:lnTo>
                  <a:lnTo>
                    <a:pt x="5747722" y="138793"/>
                  </a:lnTo>
                  <a:lnTo>
                    <a:pt x="5778054" y="124086"/>
                  </a:lnTo>
                  <a:lnTo>
                    <a:pt x="5809305" y="110299"/>
                  </a:lnTo>
                  <a:lnTo>
                    <a:pt x="5841476" y="98350"/>
                  </a:lnTo>
                  <a:lnTo>
                    <a:pt x="5873646" y="85482"/>
                  </a:lnTo>
                  <a:lnTo>
                    <a:pt x="5906736" y="74452"/>
                  </a:lnTo>
                  <a:lnTo>
                    <a:pt x="5939825" y="63422"/>
                  </a:lnTo>
                  <a:lnTo>
                    <a:pt x="5971996" y="54230"/>
                  </a:lnTo>
                  <a:lnTo>
                    <a:pt x="6006004" y="44120"/>
                  </a:lnTo>
                  <a:lnTo>
                    <a:pt x="6040013" y="35847"/>
                  </a:lnTo>
                  <a:lnTo>
                    <a:pt x="6074022" y="28494"/>
                  </a:lnTo>
                  <a:lnTo>
                    <a:pt x="6108950" y="21141"/>
                  </a:lnTo>
                  <a:lnTo>
                    <a:pt x="6143878" y="16545"/>
                  </a:lnTo>
                  <a:lnTo>
                    <a:pt x="6178806" y="11030"/>
                  </a:lnTo>
                  <a:lnTo>
                    <a:pt x="6213734" y="6434"/>
                  </a:lnTo>
                  <a:lnTo>
                    <a:pt x="6250500" y="3677"/>
                  </a:lnTo>
                  <a:lnTo>
                    <a:pt x="6285428" y="1838"/>
                  </a:lnTo>
                  <a:lnTo>
                    <a:pt x="6322194" y="0"/>
                  </a:lnTo>
                  <a:lnTo>
                    <a:pt x="6358041" y="0"/>
                  </a:lnTo>
                  <a:lnTo>
                    <a:pt x="6395726" y="0"/>
                  </a:lnTo>
                  <a:lnTo>
                    <a:pt x="6431573" y="1838"/>
                  </a:lnTo>
                  <a:lnTo>
                    <a:pt x="6466501" y="3677"/>
                  </a:lnTo>
                  <a:lnTo>
                    <a:pt x="6503268" y="6434"/>
                  </a:lnTo>
                  <a:lnTo>
                    <a:pt x="6538196" y="11030"/>
                  </a:lnTo>
                  <a:lnTo>
                    <a:pt x="6574042" y="16545"/>
                  </a:lnTo>
                  <a:lnTo>
                    <a:pt x="6608051" y="21141"/>
                  </a:lnTo>
                  <a:lnTo>
                    <a:pt x="6642060" y="28494"/>
                  </a:lnTo>
                  <a:lnTo>
                    <a:pt x="6676988" y="35847"/>
                  </a:lnTo>
                  <a:lnTo>
                    <a:pt x="6710997" y="44120"/>
                  </a:lnTo>
                  <a:lnTo>
                    <a:pt x="6744086" y="54230"/>
                  </a:lnTo>
                  <a:lnTo>
                    <a:pt x="6777176" y="63422"/>
                  </a:lnTo>
                  <a:lnTo>
                    <a:pt x="6811185" y="74452"/>
                  </a:lnTo>
                  <a:lnTo>
                    <a:pt x="6843355" y="85482"/>
                  </a:lnTo>
                  <a:lnTo>
                    <a:pt x="6875526" y="98350"/>
                  </a:lnTo>
                  <a:lnTo>
                    <a:pt x="6907696" y="110299"/>
                  </a:lnTo>
                  <a:lnTo>
                    <a:pt x="6938947" y="124086"/>
                  </a:lnTo>
                  <a:lnTo>
                    <a:pt x="6969280" y="138793"/>
                  </a:lnTo>
                  <a:lnTo>
                    <a:pt x="7000531" y="153499"/>
                  </a:lnTo>
                  <a:lnTo>
                    <a:pt x="7029944" y="170044"/>
                  </a:lnTo>
                  <a:lnTo>
                    <a:pt x="7060276" y="187508"/>
                  </a:lnTo>
                  <a:lnTo>
                    <a:pt x="7089689" y="204053"/>
                  </a:lnTo>
                  <a:lnTo>
                    <a:pt x="7118183" y="222436"/>
                  </a:lnTo>
                  <a:lnTo>
                    <a:pt x="7146676" y="240819"/>
                  </a:lnTo>
                  <a:lnTo>
                    <a:pt x="7175170" y="259202"/>
                  </a:lnTo>
                  <a:lnTo>
                    <a:pt x="7201826" y="280343"/>
                  </a:lnTo>
                  <a:lnTo>
                    <a:pt x="7229400" y="300564"/>
                  </a:lnTo>
                  <a:lnTo>
                    <a:pt x="7256056" y="322624"/>
                  </a:lnTo>
                  <a:lnTo>
                    <a:pt x="7280873" y="343764"/>
                  </a:lnTo>
                  <a:lnTo>
                    <a:pt x="7306610" y="366743"/>
                  </a:lnTo>
                  <a:lnTo>
                    <a:pt x="7331427" y="388803"/>
                  </a:lnTo>
                  <a:lnTo>
                    <a:pt x="7355325" y="412701"/>
                  </a:lnTo>
                  <a:lnTo>
                    <a:pt x="7379223" y="436599"/>
                  </a:lnTo>
                  <a:lnTo>
                    <a:pt x="7403121" y="461416"/>
                  </a:lnTo>
                  <a:lnTo>
                    <a:pt x="7425181" y="487153"/>
                  </a:lnTo>
                  <a:lnTo>
                    <a:pt x="7446321" y="513808"/>
                  </a:lnTo>
                  <a:lnTo>
                    <a:pt x="7468381" y="539545"/>
                  </a:lnTo>
                  <a:lnTo>
                    <a:pt x="7488602" y="566200"/>
                  </a:lnTo>
                  <a:lnTo>
                    <a:pt x="7508824" y="593775"/>
                  </a:lnTo>
                  <a:lnTo>
                    <a:pt x="7528126" y="621349"/>
                  </a:lnTo>
                  <a:lnTo>
                    <a:pt x="7546509" y="649843"/>
                  </a:lnTo>
                  <a:lnTo>
                    <a:pt x="7563973" y="679256"/>
                  </a:lnTo>
                  <a:lnTo>
                    <a:pt x="7582356" y="708669"/>
                  </a:lnTo>
                  <a:lnTo>
                    <a:pt x="7598901" y="738082"/>
                  </a:lnTo>
                  <a:lnTo>
                    <a:pt x="7614527" y="768414"/>
                  </a:lnTo>
                  <a:lnTo>
                    <a:pt x="7630152" y="798747"/>
                  </a:lnTo>
                  <a:lnTo>
                    <a:pt x="7643940" y="829998"/>
                  </a:lnTo>
                  <a:lnTo>
                    <a:pt x="7657727" y="861249"/>
                  </a:lnTo>
                  <a:lnTo>
                    <a:pt x="7671514" y="892500"/>
                  </a:lnTo>
                  <a:lnTo>
                    <a:pt x="7682544" y="924671"/>
                  </a:lnTo>
                  <a:lnTo>
                    <a:pt x="7694494" y="956841"/>
                  </a:lnTo>
                  <a:lnTo>
                    <a:pt x="7705523" y="990850"/>
                  </a:lnTo>
                  <a:lnTo>
                    <a:pt x="7715634" y="1023940"/>
                  </a:lnTo>
                  <a:lnTo>
                    <a:pt x="7723906" y="1057029"/>
                  </a:lnTo>
                  <a:lnTo>
                    <a:pt x="7733098" y="1091957"/>
                  </a:lnTo>
                  <a:lnTo>
                    <a:pt x="7739532" y="1125966"/>
                  </a:lnTo>
                  <a:lnTo>
                    <a:pt x="7746885" y="1159975"/>
                  </a:lnTo>
                  <a:lnTo>
                    <a:pt x="7752400" y="1195822"/>
                  </a:lnTo>
                  <a:lnTo>
                    <a:pt x="7756996" y="1230750"/>
                  </a:lnTo>
                  <a:lnTo>
                    <a:pt x="7761592" y="1265678"/>
                  </a:lnTo>
                  <a:lnTo>
                    <a:pt x="7764349" y="1301525"/>
                  </a:lnTo>
                  <a:lnTo>
                    <a:pt x="7767107" y="1337372"/>
                  </a:lnTo>
                  <a:lnTo>
                    <a:pt x="7768026" y="1374138"/>
                  </a:lnTo>
                  <a:lnTo>
                    <a:pt x="7768945" y="1409985"/>
                  </a:lnTo>
                  <a:lnTo>
                    <a:pt x="7422423" y="1409985"/>
                  </a:lnTo>
                  <a:lnTo>
                    <a:pt x="7422423" y="1382411"/>
                  </a:lnTo>
                  <a:lnTo>
                    <a:pt x="7421504" y="1354836"/>
                  </a:lnTo>
                  <a:lnTo>
                    <a:pt x="7419666" y="1327261"/>
                  </a:lnTo>
                  <a:lnTo>
                    <a:pt x="7415989" y="1301525"/>
                  </a:lnTo>
                  <a:lnTo>
                    <a:pt x="7413232" y="1274869"/>
                  </a:lnTo>
                  <a:lnTo>
                    <a:pt x="7410474" y="1248214"/>
                  </a:lnTo>
                  <a:lnTo>
                    <a:pt x="7405878" y="1221558"/>
                  </a:lnTo>
                  <a:lnTo>
                    <a:pt x="7400364" y="1195822"/>
                  </a:lnTo>
                  <a:lnTo>
                    <a:pt x="7394848" y="1170086"/>
                  </a:lnTo>
                  <a:lnTo>
                    <a:pt x="7389334" y="1144349"/>
                  </a:lnTo>
                  <a:lnTo>
                    <a:pt x="7381980" y="1118613"/>
                  </a:lnTo>
                  <a:lnTo>
                    <a:pt x="7374627" y="1093796"/>
                  </a:lnTo>
                  <a:lnTo>
                    <a:pt x="7366355" y="1068978"/>
                  </a:lnTo>
                  <a:lnTo>
                    <a:pt x="7357163" y="1044161"/>
                  </a:lnTo>
                  <a:lnTo>
                    <a:pt x="7348891" y="1020263"/>
                  </a:lnTo>
                  <a:lnTo>
                    <a:pt x="7338780" y="995446"/>
                  </a:lnTo>
                  <a:lnTo>
                    <a:pt x="7327750" y="971548"/>
                  </a:lnTo>
                  <a:lnTo>
                    <a:pt x="7317640" y="948569"/>
                  </a:lnTo>
                  <a:lnTo>
                    <a:pt x="7305690" y="925590"/>
                  </a:lnTo>
                  <a:lnTo>
                    <a:pt x="7293742" y="903530"/>
                  </a:lnTo>
                  <a:lnTo>
                    <a:pt x="7280873" y="880551"/>
                  </a:lnTo>
                  <a:lnTo>
                    <a:pt x="7268005" y="858492"/>
                  </a:lnTo>
                  <a:lnTo>
                    <a:pt x="7255137" y="836432"/>
                  </a:lnTo>
                  <a:lnTo>
                    <a:pt x="7241350" y="815291"/>
                  </a:lnTo>
                  <a:lnTo>
                    <a:pt x="7226643" y="795070"/>
                  </a:lnTo>
                  <a:lnTo>
                    <a:pt x="7211018" y="773010"/>
                  </a:lnTo>
                  <a:lnTo>
                    <a:pt x="7195392" y="753708"/>
                  </a:lnTo>
                  <a:lnTo>
                    <a:pt x="7178847" y="732567"/>
                  </a:lnTo>
                  <a:lnTo>
                    <a:pt x="7162302" y="714184"/>
                  </a:lnTo>
                  <a:lnTo>
                    <a:pt x="7145758" y="694882"/>
                  </a:lnTo>
                  <a:lnTo>
                    <a:pt x="7128294" y="676499"/>
                  </a:lnTo>
                  <a:lnTo>
                    <a:pt x="7110830" y="657197"/>
                  </a:lnTo>
                  <a:lnTo>
                    <a:pt x="7092446" y="639733"/>
                  </a:lnTo>
                  <a:lnTo>
                    <a:pt x="7073144" y="622269"/>
                  </a:lnTo>
                  <a:lnTo>
                    <a:pt x="7054761" y="605724"/>
                  </a:lnTo>
                  <a:lnTo>
                    <a:pt x="7035459" y="589179"/>
                  </a:lnTo>
                  <a:lnTo>
                    <a:pt x="7015237" y="573553"/>
                  </a:lnTo>
                  <a:lnTo>
                    <a:pt x="6995016" y="557928"/>
                  </a:lnTo>
                  <a:lnTo>
                    <a:pt x="6974794" y="543221"/>
                  </a:lnTo>
                  <a:lnTo>
                    <a:pt x="6952735" y="528515"/>
                  </a:lnTo>
                  <a:lnTo>
                    <a:pt x="6932513" y="513808"/>
                  </a:lnTo>
                  <a:lnTo>
                    <a:pt x="6909534" y="500940"/>
                  </a:lnTo>
                  <a:lnTo>
                    <a:pt x="6888394" y="487153"/>
                  </a:lnTo>
                  <a:lnTo>
                    <a:pt x="6865415" y="474285"/>
                  </a:lnTo>
                  <a:lnTo>
                    <a:pt x="6843355" y="462336"/>
                  </a:lnTo>
                  <a:lnTo>
                    <a:pt x="6819457" y="450386"/>
                  </a:lnTo>
                  <a:lnTo>
                    <a:pt x="6796478" y="440276"/>
                  </a:lnTo>
                  <a:lnTo>
                    <a:pt x="6772580" y="430165"/>
                  </a:lnTo>
                  <a:lnTo>
                    <a:pt x="6747763" y="420054"/>
                  </a:lnTo>
                  <a:lnTo>
                    <a:pt x="6724784" y="410863"/>
                  </a:lnTo>
                  <a:lnTo>
                    <a:pt x="6699967" y="401671"/>
                  </a:lnTo>
                  <a:lnTo>
                    <a:pt x="6674230" y="394318"/>
                  </a:lnTo>
                  <a:lnTo>
                    <a:pt x="6650332" y="386965"/>
                  </a:lnTo>
                  <a:lnTo>
                    <a:pt x="6624596" y="380531"/>
                  </a:lnTo>
                  <a:lnTo>
                    <a:pt x="6598860" y="373177"/>
                  </a:lnTo>
                  <a:lnTo>
                    <a:pt x="6573123" y="367662"/>
                  </a:lnTo>
                  <a:lnTo>
                    <a:pt x="6547387" y="362148"/>
                  </a:lnTo>
                  <a:lnTo>
                    <a:pt x="6520732" y="358471"/>
                  </a:lnTo>
                  <a:lnTo>
                    <a:pt x="6494076" y="354794"/>
                  </a:lnTo>
                  <a:lnTo>
                    <a:pt x="6466501" y="352037"/>
                  </a:lnTo>
                  <a:lnTo>
                    <a:pt x="6440765" y="350199"/>
                  </a:lnTo>
                  <a:lnTo>
                    <a:pt x="6413190" y="347441"/>
                  </a:lnTo>
                  <a:lnTo>
                    <a:pt x="6385616" y="346522"/>
                  </a:lnTo>
                  <a:lnTo>
                    <a:pt x="6358041" y="345603"/>
                  </a:lnTo>
                  <a:lnTo>
                    <a:pt x="6330466" y="346522"/>
                  </a:lnTo>
                  <a:lnTo>
                    <a:pt x="6303811" y="347441"/>
                  </a:lnTo>
                  <a:lnTo>
                    <a:pt x="6277155" y="350199"/>
                  </a:lnTo>
                  <a:lnTo>
                    <a:pt x="6249580" y="352037"/>
                  </a:lnTo>
                  <a:lnTo>
                    <a:pt x="6222925" y="354794"/>
                  </a:lnTo>
                  <a:lnTo>
                    <a:pt x="6196270" y="358471"/>
                  </a:lnTo>
                  <a:lnTo>
                    <a:pt x="6169614" y="362148"/>
                  </a:lnTo>
                  <a:lnTo>
                    <a:pt x="6144797" y="367662"/>
                  </a:lnTo>
                  <a:lnTo>
                    <a:pt x="6118141" y="373177"/>
                  </a:lnTo>
                  <a:lnTo>
                    <a:pt x="6092405" y="380531"/>
                  </a:lnTo>
                  <a:lnTo>
                    <a:pt x="6066669" y="386965"/>
                  </a:lnTo>
                  <a:lnTo>
                    <a:pt x="6042771" y="394318"/>
                  </a:lnTo>
                  <a:lnTo>
                    <a:pt x="6017034" y="401671"/>
                  </a:lnTo>
                  <a:lnTo>
                    <a:pt x="5992217" y="410863"/>
                  </a:lnTo>
                  <a:lnTo>
                    <a:pt x="5968319" y="420054"/>
                  </a:lnTo>
                  <a:lnTo>
                    <a:pt x="5944421" y="430165"/>
                  </a:lnTo>
                  <a:lnTo>
                    <a:pt x="5921442" y="440276"/>
                  </a:lnTo>
                  <a:lnTo>
                    <a:pt x="5897544" y="450386"/>
                  </a:lnTo>
                  <a:lnTo>
                    <a:pt x="5873646" y="462336"/>
                  </a:lnTo>
                  <a:lnTo>
                    <a:pt x="5851586" y="474285"/>
                  </a:lnTo>
                  <a:lnTo>
                    <a:pt x="5828607" y="487153"/>
                  </a:lnTo>
                  <a:lnTo>
                    <a:pt x="5807467" y="500940"/>
                  </a:lnTo>
                  <a:lnTo>
                    <a:pt x="5784488" y="513808"/>
                  </a:lnTo>
                  <a:lnTo>
                    <a:pt x="5763347" y="528515"/>
                  </a:lnTo>
                  <a:lnTo>
                    <a:pt x="5743126" y="543221"/>
                  </a:lnTo>
                  <a:lnTo>
                    <a:pt x="5721985" y="557928"/>
                  </a:lnTo>
                  <a:lnTo>
                    <a:pt x="5701764" y="573553"/>
                  </a:lnTo>
                  <a:lnTo>
                    <a:pt x="5681543" y="589179"/>
                  </a:lnTo>
                  <a:lnTo>
                    <a:pt x="5662240" y="605724"/>
                  </a:lnTo>
                  <a:lnTo>
                    <a:pt x="5643857" y="622269"/>
                  </a:lnTo>
                  <a:lnTo>
                    <a:pt x="5624555" y="639733"/>
                  </a:lnTo>
                  <a:lnTo>
                    <a:pt x="5606172" y="657197"/>
                  </a:lnTo>
                  <a:lnTo>
                    <a:pt x="5588708" y="676499"/>
                  </a:lnTo>
                  <a:lnTo>
                    <a:pt x="5571244" y="694882"/>
                  </a:lnTo>
                  <a:lnTo>
                    <a:pt x="5554699" y="714184"/>
                  </a:lnTo>
                  <a:lnTo>
                    <a:pt x="5538154" y="732567"/>
                  </a:lnTo>
                  <a:lnTo>
                    <a:pt x="5521609" y="753708"/>
                  </a:lnTo>
                  <a:lnTo>
                    <a:pt x="5506903" y="773010"/>
                  </a:lnTo>
                  <a:lnTo>
                    <a:pt x="5491277" y="795070"/>
                  </a:lnTo>
                  <a:lnTo>
                    <a:pt x="5476571" y="815291"/>
                  </a:lnTo>
                  <a:lnTo>
                    <a:pt x="5462783" y="836432"/>
                  </a:lnTo>
                  <a:lnTo>
                    <a:pt x="5448996" y="858492"/>
                  </a:lnTo>
                  <a:lnTo>
                    <a:pt x="5436128" y="880551"/>
                  </a:lnTo>
                  <a:lnTo>
                    <a:pt x="5423260" y="903530"/>
                  </a:lnTo>
                  <a:lnTo>
                    <a:pt x="5411311" y="925590"/>
                  </a:lnTo>
                  <a:lnTo>
                    <a:pt x="5399362" y="948569"/>
                  </a:lnTo>
                  <a:lnTo>
                    <a:pt x="5389251" y="971548"/>
                  </a:lnTo>
                  <a:lnTo>
                    <a:pt x="5378221" y="995446"/>
                  </a:lnTo>
                  <a:lnTo>
                    <a:pt x="5368110" y="1020263"/>
                  </a:lnTo>
                  <a:lnTo>
                    <a:pt x="5359838" y="1044161"/>
                  </a:lnTo>
                  <a:lnTo>
                    <a:pt x="5350646" y="1068978"/>
                  </a:lnTo>
                  <a:lnTo>
                    <a:pt x="5343293" y="1093796"/>
                  </a:lnTo>
                  <a:lnTo>
                    <a:pt x="5335021" y="1118613"/>
                  </a:lnTo>
                  <a:lnTo>
                    <a:pt x="5328587" y="1144349"/>
                  </a:lnTo>
                  <a:lnTo>
                    <a:pt x="5322153" y="1170086"/>
                  </a:lnTo>
                  <a:lnTo>
                    <a:pt x="5316638" y="1195822"/>
                  </a:lnTo>
                  <a:lnTo>
                    <a:pt x="5312042" y="1221558"/>
                  </a:lnTo>
                  <a:lnTo>
                    <a:pt x="5306527" y="1248214"/>
                  </a:lnTo>
                  <a:lnTo>
                    <a:pt x="5303770" y="1274869"/>
                  </a:lnTo>
                  <a:lnTo>
                    <a:pt x="5300093" y="1301525"/>
                  </a:lnTo>
                  <a:lnTo>
                    <a:pt x="5298255" y="1327261"/>
                  </a:lnTo>
                  <a:lnTo>
                    <a:pt x="5295497" y="1354836"/>
                  </a:lnTo>
                  <a:lnTo>
                    <a:pt x="5294578" y="1382411"/>
                  </a:lnTo>
                  <a:lnTo>
                    <a:pt x="5294578" y="1409985"/>
                  </a:lnTo>
                  <a:lnTo>
                    <a:pt x="5294338" y="1409985"/>
                  </a:lnTo>
                  <a:lnTo>
                    <a:pt x="5293419" y="1445832"/>
                  </a:lnTo>
                  <a:lnTo>
                    <a:pt x="5292500" y="1482598"/>
                  </a:lnTo>
                  <a:lnTo>
                    <a:pt x="5290662" y="1518446"/>
                  </a:lnTo>
                  <a:lnTo>
                    <a:pt x="5286066" y="1554293"/>
                  </a:lnTo>
                  <a:lnTo>
                    <a:pt x="5282389" y="1589221"/>
                  </a:lnTo>
                  <a:lnTo>
                    <a:pt x="5277793" y="1624148"/>
                  </a:lnTo>
                  <a:lnTo>
                    <a:pt x="5271359" y="1659996"/>
                  </a:lnTo>
                  <a:lnTo>
                    <a:pt x="5265844" y="1694004"/>
                  </a:lnTo>
                  <a:lnTo>
                    <a:pt x="5258491" y="1728013"/>
                  </a:lnTo>
                  <a:lnTo>
                    <a:pt x="5249300" y="1762941"/>
                  </a:lnTo>
                  <a:lnTo>
                    <a:pt x="5240108" y="1796031"/>
                  </a:lnTo>
                  <a:lnTo>
                    <a:pt x="5230916" y="1829120"/>
                  </a:lnTo>
                  <a:lnTo>
                    <a:pt x="5219887" y="1863129"/>
                  </a:lnTo>
                  <a:lnTo>
                    <a:pt x="5207938" y="1895299"/>
                  </a:lnTo>
                  <a:lnTo>
                    <a:pt x="5195988" y="1927470"/>
                  </a:lnTo>
                  <a:lnTo>
                    <a:pt x="5184039" y="1958721"/>
                  </a:lnTo>
                  <a:lnTo>
                    <a:pt x="5170252" y="1989972"/>
                  </a:lnTo>
                  <a:lnTo>
                    <a:pt x="5155546" y="2021224"/>
                  </a:lnTo>
                  <a:lnTo>
                    <a:pt x="5139920" y="2051556"/>
                  </a:lnTo>
                  <a:lnTo>
                    <a:pt x="5124294" y="2081888"/>
                  </a:lnTo>
                  <a:lnTo>
                    <a:pt x="5106830" y="2111301"/>
                  </a:lnTo>
                  <a:lnTo>
                    <a:pt x="5089366" y="2140714"/>
                  </a:lnTo>
                  <a:lnTo>
                    <a:pt x="5071902" y="2170127"/>
                  </a:lnTo>
                  <a:lnTo>
                    <a:pt x="5053519" y="2198621"/>
                  </a:lnTo>
                  <a:lnTo>
                    <a:pt x="5033298" y="2226196"/>
                  </a:lnTo>
                  <a:lnTo>
                    <a:pt x="5013996" y="2253770"/>
                  </a:lnTo>
                  <a:lnTo>
                    <a:pt x="4993774" y="2280426"/>
                  </a:lnTo>
                  <a:lnTo>
                    <a:pt x="4971715" y="2306162"/>
                  </a:lnTo>
                  <a:lnTo>
                    <a:pt x="4950574" y="2332818"/>
                  </a:lnTo>
                  <a:lnTo>
                    <a:pt x="4927595" y="2358554"/>
                  </a:lnTo>
                  <a:lnTo>
                    <a:pt x="4904616" y="2383371"/>
                  </a:lnTo>
                  <a:lnTo>
                    <a:pt x="4880718" y="2407269"/>
                  </a:lnTo>
                  <a:lnTo>
                    <a:pt x="4857739" y="2431167"/>
                  </a:lnTo>
                  <a:lnTo>
                    <a:pt x="4832003" y="2453227"/>
                  </a:lnTo>
                  <a:lnTo>
                    <a:pt x="4806266" y="2476206"/>
                  </a:lnTo>
                  <a:lnTo>
                    <a:pt x="4780530" y="2497347"/>
                  </a:lnTo>
                  <a:lnTo>
                    <a:pt x="4754794" y="2519406"/>
                  </a:lnTo>
                  <a:lnTo>
                    <a:pt x="4728138" y="2539628"/>
                  </a:lnTo>
                  <a:lnTo>
                    <a:pt x="4700563" y="2560768"/>
                  </a:lnTo>
                  <a:lnTo>
                    <a:pt x="4672070" y="2579151"/>
                  </a:lnTo>
                  <a:lnTo>
                    <a:pt x="4643576" y="2597534"/>
                  </a:lnTo>
                  <a:lnTo>
                    <a:pt x="4615082" y="2615918"/>
                  </a:lnTo>
                  <a:lnTo>
                    <a:pt x="4585669" y="2632462"/>
                  </a:lnTo>
                  <a:lnTo>
                    <a:pt x="4556256" y="2649926"/>
                  </a:lnTo>
                  <a:lnTo>
                    <a:pt x="4525924" y="2666471"/>
                  </a:lnTo>
                  <a:lnTo>
                    <a:pt x="4495592" y="2681178"/>
                  </a:lnTo>
                  <a:lnTo>
                    <a:pt x="4464340" y="2695884"/>
                  </a:lnTo>
                  <a:lnTo>
                    <a:pt x="4433089" y="2709671"/>
                  </a:lnTo>
                  <a:lnTo>
                    <a:pt x="4400919" y="2721621"/>
                  </a:lnTo>
                  <a:lnTo>
                    <a:pt x="4369667" y="2734489"/>
                  </a:lnTo>
                  <a:lnTo>
                    <a:pt x="4335659" y="2745519"/>
                  </a:lnTo>
                  <a:lnTo>
                    <a:pt x="4303488" y="2756548"/>
                  </a:lnTo>
                  <a:lnTo>
                    <a:pt x="4270399" y="2765740"/>
                  </a:lnTo>
                  <a:lnTo>
                    <a:pt x="4236390" y="2775851"/>
                  </a:lnTo>
                  <a:lnTo>
                    <a:pt x="4202381" y="2784123"/>
                  </a:lnTo>
                  <a:lnTo>
                    <a:pt x="4168372" y="2791476"/>
                  </a:lnTo>
                  <a:lnTo>
                    <a:pt x="4133444" y="2798830"/>
                  </a:lnTo>
                  <a:lnTo>
                    <a:pt x="4098517" y="2803425"/>
                  </a:lnTo>
                  <a:lnTo>
                    <a:pt x="4063589" y="2808940"/>
                  </a:lnTo>
                  <a:lnTo>
                    <a:pt x="4028661" y="2813536"/>
                  </a:lnTo>
                  <a:lnTo>
                    <a:pt x="3991895" y="2816294"/>
                  </a:lnTo>
                  <a:lnTo>
                    <a:pt x="3956967" y="2818132"/>
                  </a:lnTo>
                  <a:lnTo>
                    <a:pt x="3920200" y="2819970"/>
                  </a:lnTo>
                  <a:lnTo>
                    <a:pt x="3884353" y="2819970"/>
                  </a:lnTo>
                  <a:lnTo>
                    <a:pt x="3847587" y="2819970"/>
                  </a:lnTo>
                  <a:lnTo>
                    <a:pt x="3811740" y="2818132"/>
                  </a:lnTo>
                  <a:lnTo>
                    <a:pt x="3775893" y="2816294"/>
                  </a:lnTo>
                  <a:lnTo>
                    <a:pt x="3740046" y="2813536"/>
                  </a:lnTo>
                  <a:lnTo>
                    <a:pt x="3704199" y="2808940"/>
                  </a:lnTo>
                  <a:lnTo>
                    <a:pt x="3669271" y="2803425"/>
                  </a:lnTo>
                  <a:lnTo>
                    <a:pt x="3634343" y="2798830"/>
                  </a:lnTo>
                  <a:lnTo>
                    <a:pt x="3600334" y="2791476"/>
                  </a:lnTo>
                  <a:lnTo>
                    <a:pt x="3565406" y="2784123"/>
                  </a:lnTo>
                  <a:lnTo>
                    <a:pt x="3531398" y="2775851"/>
                  </a:lnTo>
                  <a:lnTo>
                    <a:pt x="3498308" y="2765740"/>
                  </a:lnTo>
                  <a:lnTo>
                    <a:pt x="3465218" y="2756548"/>
                  </a:lnTo>
                  <a:lnTo>
                    <a:pt x="3431210" y="2745519"/>
                  </a:lnTo>
                  <a:lnTo>
                    <a:pt x="3399039" y="2734489"/>
                  </a:lnTo>
                  <a:lnTo>
                    <a:pt x="3366869" y="2721621"/>
                  </a:lnTo>
                  <a:lnTo>
                    <a:pt x="3335617" y="2709671"/>
                  </a:lnTo>
                  <a:lnTo>
                    <a:pt x="3303447" y="2695884"/>
                  </a:lnTo>
                  <a:lnTo>
                    <a:pt x="3273115" y="2681178"/>
                  </a:lnTo>
                  <a:lnTo>
                    <a:pt x="3242783" y="2666471"/>
                  </a:lnTo>
                  <a:lnTo>
                    <a:pt x="3212451" y="2649926"/>
                  </a:lnTo>
                  <a:lnTo>
                    <a:pt x="3182118" y="2632462"/>
                  </a:lnTo>
                  <a:lnTo>
                    <a:pt x="3152706" y="2615918"/>
                  </a:lnTo>
                  <a:lnTo>
                    <a:pt x="3124212" y="2597534"/>
                  </a:lnTo>
                  <a:lnTo>
                    <a:pt x="3095718" y="2579151"/>
                  </a:lnTo>
                  <a:lnTo>
                    <a:pt x="3068143" y="2560768"/>
                  </a:lnTo>
                  <a:lnTo>
                    <a:pt x="3040569" y="2539628"/>
                  </a:lnTo>
                  <a:lnTo>
                    <a:pt x="3012994" y="2519406"/>
                  </a:lnTo>
                  <a:lnTo>
                    <a:pt x="2986338" y="2497347"/>
                  </a:lnTo>
                  <a:lnTo>
                    <a:pt x="2961521" y="2476206"/>
                  </a:lnTo>
                  <a:lnTo>
                    <a:pt x="2935785" y="2453227"/>
                  </a:lnTo>
                  <a:lnTo>
                    <a:pt x="2910968" y="2431167"/>
                  </a:lnTo>
                  <a:lnTo>
                    <a:pt x="2887070" y="2407269"/>
                  </a:lnTo>
                  <a:lnTo>
                    <a:pt x="2863172" y="2383371"/>
                  </a:lnTo>
                  <a:lnTo>
                    <a:pt x="2839273" y="2358554"/>
                  </a:lnTo>
                  <a:lnTo>
                    <a:pt x="2818133" y="2332818"/>
                  </a:lnTo>
                  <a:lnTo>
                    <a:pt x="2796073" y="2306162"/>
                  </a:lnTo>
                  <a:lnTo>
                    <a:pt x="2774933" y="2280426"/>
                  </a:lnTo>
                  <a:lnTo>
                    <a:pt x="2754711" y="2253770"/>
                  </a:lnTo>
                  <a:lnTo>
                    <a:pt x="2733571" y="2226196"/>
                  </a:lnTo>
                  <a:lnTo>
                    <a:pt x="2714268" y="2198621"/>
                  </a:lnTo>
                  <a:lnTo>
                    <a:pt x="2695885" y="2170127"/>
                  </a:lnTo>
                  <a:lnTo>
                    <a:pt x="2678421" y="2140714"/>
                  </a:lnTo>
                  <a:lnTo>
                    <a:pt x="2660038" y="2111301"/>
                  </a:lnTo>
                  <a:lnTo>
                    <a:pt x="2643493" y="2081888"/>
                  </a:lnTo>
                  <a:lnTo>
                    <a:pt x="2627868" y="2051556"/>
                  </a:lnTo>
                  <a:lnTo>
                    <a:pt x="2613161" y="2021224"/>
                  </a:lnTo>
                  <a:lnTo>
                    <a:pt x="2598455" y="1989972"/>
                  </a:lnTo>
                  <a:lnTo>
                    <a:pt x="2584667" y="1958721"/>
                  </a:lnTo>
                  <a:lnTo>
                    <a:pt x="2570880" y="1927470"/>
                  </a:lnTo>
                  <a:lnTo>
                    <a:pt x="2559850" y="1895299"/>
                  </a:lnTo>
                  <a:lnTo>
                    <a:pt x="2547901" y="1863129"/>
                  </a:lnTo>
                  <a:lnTo>
                    <a:pt x="2536871" y="1829120"/>
                  </a:lnTo>
                  <a:lnTo>
                    <a:pt x="2526761" y="1796031"/>
                  </a:lnTo>
                  <a:lnTo>
                    <a:pt x="2518488" y="1762941"/>
                  </a:lnTo>
                  <a:lnTo>
                    <a:pt x="2509297" y="1728013"/>
                  </a:lnTo>
                  <a:lnTo>
                    <a:pt x="2502863" y="1694004"/>
                  </a:lnTo>
                  <a:lnTo>
                    <a:pt x="2495509" y="1659996"/>
                  </a:lnTo>
                  <a:lnTo>
                    <a:pt x="2489994" y="1624148"/>
                  </a:lnTo>
                  <a:lnTo>
                    <a:pt x="2485399" y="1589221"/>
                  </a:lnTo>
                  <a:lnTo>
                    <a:pt x="2480803" y="1554293"/>
                  </a:lnTo>
                  <a:lnTo>
                    <a:pt x="2478045" y="1518446"/>
                  </a:lnTo>
                  <a:lnTo>
                    <a:pt x="2475288" y="1482598"/>
                  </a:lnTo>
                  <a:lnTo>
                    <a:pt x="2474369" y="1445832"/>
                  </a:lnTo>
                  <a:lnTo>
                    <a:pt x="2474369" y="1409985"/>
                  </a:lnTo>
                  <a:lnTo>
                    <a:pt x="2474369" y="1382411"/>
                  </a:lnTo>
                  <a:lnTo>
                    <a:pt x="2473450" y="1354836"/>
                  </a:lnTo>
                  <a:lnTo>
                    <a:pt x="2471611" y="1327261"/>
                  </a:lnTo>
                  <a:lnTo>
                    <a:pt x="2467935" y="1301525"/>
                  </a:lnTo>
                  <a:lnTo>
                    <a:pt x="2465177" y="1274869"/>
                  </a:lnTo>
                  <a:lnTo>
                    <a:pt x="2462420" y="1248214"/>
                  </a:lnTo>
                  <a:lnTo>
                    <a:pt x="2457824" y="1221558"/>
                  </a:lnTo>
                  <a:lnTo>
                    <a:pt x="2452309" y="1195822"/>
                  </a:lnTo>
                  <a:lnTo>
                    <a:pt x="2446794" y="1170086"/>
                  </a:lnTo>
                  <a:lnTo>
                    <a:pt x="2441279" y="1144349"/>
                  </a:lnTo>
                  <a:lnTo>
                    <a:pt x="2433926" y="1118613"/>
                  </a:lnTo>
                  <a:lnTo>
                    <a:pt x="2426573" y="1093796"/>
                  </a:lnTo>
                  <a:lnTo>
                    <a:pt x="2418300" y="1068978"/>
                  </a:lnTo>
                  <a:lnTo>
                    <a:pt x="2409109" y="1044161"/>
                  </a:lnTo>
                  <a:lnTo>
                    <a:pt x="2400836" y="1020263"/>
                  </a:lnTo>
                  <a:lnTo>
                    <a:pt x="2390726" y="995446"/>
                  </a:lnTo>
                  <a:lnTo>
                    <a:pt x="2379696" y="971548"/>
                  </a:lnTo>
                  <a:lnTo>
                    <a:pt x="2369585" y="948569"/>
                  </a:lnTo>
                  <a:lnTo>
                    <a:pt x="2357636" y="925590"/>
                  </a:lnTo>
                  <a:lnTo>
                    <a:pt x="2345687" y="903530"/>
                  </a:lnTo>
                  <a:lnTo>
                    <a:pt x="2332819" y="880551"/>
                  </a:lnTo>
                  <a:lnTo>
                    <a:pt x="2319951" y="858492"/>
                  </a:lnTo>
                  <a:lnTo>
                    <a:pt x="2307082" y="836432"/>
                  </a:lnTo>
                  <a:lnTo>
                    <a:pt x="2293295" y="815291"/>
                  </a:lnTo>
                  <a:lnTo>
                    <a:pt x="2278589" y="795070"/>
                  </a:lnTo>
                  <a:lnTo>
                    <a:pt x="2262963" y="773010"/>
                  </a:lnTo>
                  <a:lnTo>
                    <a:pt x="2247337" y="753708"/>
                  </a:lnTo>
                  <a:lnTo>
                    <a:pt x="2230792" y="732567"/>
                  </a:lnTo>
                  <a:lnTo>
                    <a:pt x="2214248" y="714184"/>
                  </a:lnTo>
                  <a:lnTo>
                    <a:pt x="2197703" y="694882"/>
                  </a:lnTo>
                  <a:lnTo>
                    <a:pt x="2180239" y="676499"/>
                  </a:lnTo>
                  <a:lnTo>
                    <a:pt x="2162775" y="657197"/>
                  </a:lnTo>
                  <a:lnTo>
                    <a:pt x="2144392" y="639733"/>
                  </a:lnTo>
                  <a:lnTo>
                    <a:pt x="2125089" y="622269"/>
                  </a:lnTo>
                  <a:lnTo>
                    <a:pt x="2106706" y="605724"/>
                  </a:lnTo>
                  <a:lnTo>
                    <a:pt x="2087404" y="589179"/>
                  </a:lnTo>
                  <a:lnTo>
                    <a:pt x="2067183" y="573553"/>
                  </a:lnTo>
                  <a:lnTo>
                    <a:pt x="2046961" y="557928"/>
                  </a:lnTo>
                  <a:lnTo>
                    <a:pt x="2026740" y="543221"/>
                  </a:lnTo>
                  <a:lnTo>
                    <a:pt x="2004680" y="528515"/>
                  </a:lnTo>
                  <a:lnTo>
                    <a:pt x="1984458" y="513808"/>
                  </a:lnTo>
                  <a:lnTo>
                    <a:pt x="1961480" y="500940"/>
                  </a:lnTo>
                  <a:lnTo>
                    <a:pt x="1940339" y="487153"/>
                  </a:lnTo>
                  <a:lnTo>
                    <a:pt x="1917360" y="474285"/>
                  </a:lnTo>
                  <a:lnTo>
                    <a:pt x="1895301" y="462336"/>
                  </a:lnTo>
                  <a:lnTo>
                    <a:pt x="1871403" y="450386"/>
                  </a:lnTo>
                  <a:lnTo>
                    <a:pt x="1848424" y="440276"/>
                  </a:lnTo>
                  <a:lnTo>
                    <a:pt x="1824526" y="430165"/>
                  </a:lnTo>
                  <a:lnTo>
                    <a:pt x="1799708" y="420054"/>
                  </a:lnTo>
                  <a:lnTo>
                    <a:pt x="1776729" y="410863"/>
                  </a:lnTo>
                  <a:lnTo>
                    <a:pt x="1751912" y="401671"/>
                  </a:lnTo>
                  <a:lnTo>
                    <a:pt x="1726176" y="394318"/>
                  </a:lnTo>
                  <a:lnTo>
                    <a:pt x="1702277" y="386965"/>
                  </a:lnTo>
                  <a:lnTo>
                    <a:pt x="1676541" y="380531"/>
                  </a:lnTo>
                  <a:lnTo>
                    <a:pt x="1650805" y="373177"/>
                  </a:lnTo>
                  <a:lnTo>
                    <a:pt x="1625069" y="367662"/>
                  </a:lnTo>
                  <a:lnTo>
                    <a:pt x="1599332" y="362148"/>
                  </a:lnTo>
                  <a:lnTo>
                    <a:pt x="1572677" y="358471"/>
                  </a:lnTo>
                  <a:lnTo>
                    <a:pt x="1546021" y="354794"/>
                  </a:lnTo>
                  <a:lnTo>
                    <a:pt x="1518446" y="352037"/>
                  </a:lnTo>
                  <a:lnTo>
                    <a:pt x="1492710" y="350199"/>
                  </a:lnTo>
                  <a:lnTo>
                    <a:pt x="1465135" y="347441"/>
                  </a:lnTo>
                  <a:lnTo>
                    <a:pt x="1437560" y="346522"/>
                  </a:lnTo>
                  <a:lnTo>
                    <a:pt x="1409986" y="345603"/>
                  </a:lnTo>
                  <a:lnTo>
                    <a:pt x="1382411" y="346522"/>
                  </a:lnTo>
                  <a:lnTo>
                    <a:pt x="1355756" y="347441"/>
                  </a:lnTo>
                  <a:lnTo>
                    <a:pt x="1329100" y="350199"/>
                  </a:lnTo>
                  <a:lnTo>
                    <a:pt x="1301525" y="352037"/>
                  </a:lnTo>
                  <a:lnTo>
                    <a:pt x="1274870" y="354794"/>
                  </a:lnTo>
                  <a:lnTo>
                    <a:pt x="1248214" y="358471"/>
                  </a:lnTo>
                  <a:lnTo>
                    <a:pt x="1221559" y="362148"/>
                  </a:lnTo>
                  <a:lnTo>
                    <a:pt x="1196742" y="367662"/>
                  </a:lnTo>
                  <a:lnTo>
                    <a:pt x="1170086" y="373177"/>
                  </a:lnTo>
                  <a:lnTo>
                    <a:pt x="1144350" y="380531"/>
                  </a:lnTo>
                  <a:lnTo>
                    <a:pt x="1118614" y="386965"/>
                  </a:lnTo>
                  <a:lnTo>
                    <a:pt x="1094715" y="394318"/>
                  </a:lnTo>
                  <a:lnTo>
                    <a:pt x="1068979" y="401671"/>
                  </a:lnTo>
                  <a:lnTo>
                    <a:pt x="1044162" y="410863"/>
                  </a:lnTo>
                  <a:lnTo>
                    <a:pt x="1020263" y="420054"/>
                  </a:lnTo>
                  <a:lnTo>
                    <a:pt x="996365" y="430165"/>
                  </a:lnTo>
                  <a:lnTo>
                    <a:pt x="973386" y="440276"/>
                  </a:lnTo>
                  <a:lnTo>
                    <a:pt x="949488" y="450386"/>
                  </a:lnTo>
                  <a:lnTo>
                    <a:pt x="925590" y="462336"/>
                  </a:lnTo>
                  <a:lnTo>
                    <a:pt x="903531" y="474285"/>
                  </a:lnTo>
                  <a:lnTo>
                    <a:pt x="880552" y="487153"/>
                  </a:lnTo>
                  <a:lnTo>
                    <a:pt x="859411" y="500940"/>
                  </a:lnTo>
                  <a:lnTo>
                    <a:pt x="836432" y="513808"/>
                  </a:lnTo>
                  <a:lnTo>
                    <a:pt x="815292" y="528515"/>
                  </a:lnTo>
                  <a:lnTo>
                    <a:pt x="795070" y="543221"/>
                  </a:lnTo>
                  <a:lnTo>
                    <a:pt x="773930" y="557928"/>
                  </a:lnTo>
                  <a:lnTo>
                    <a:pt x="753708" y="573553"/>
                  </a:lnTo>
                  <a:lnTo>
                    <a:pt x="733487" y="589179"/>
                  </a:lnTo>
                  <a:lnTo>
                    <a:pt x="714185" y="605724"/>
                  </a:lnTo>
                  <a:lnTo>
                    <a:pt x="695802" y="622269"/>
                  </a:lnTo>
                  <a:lnTo>
                    <a:pt x="676499" y="639733"/>
                  </a:lnTo>
                  <a:lnTo>
                    <a:pt x="658116" y="657197"/>
                  </a:lnTo>
                  <a:lnTo>
                    <a:pt x="640652" y="676499"/>
                  </a:lnTo>
                  <a:lnTo>
                    <a:pt x="623188" y="694882"/>
                  </a:lnTo>
                  <a:lnTo>
                    <a:pt x="606643" y="714184"/>
                  </a:lnTo>
                  <a:lnTo>
                    <a:pt x="590098" y="732567"/>
                  </a:lnTo>
                  <a:lnTo>
                    <a:pt x="573553" y="753708"/>
                  </a:lnTo>
                  <a:lnTo>
                    <a:pt x="558847" y="773010"/>
                  </a:lnTo>
                  <a:lnTo>
                    <a:pt x="543221" y="795070"/>
                  </a:lnTo>
                  <a:lnTo>
                    <a:pt x="528515" y="815291"/>
                  </a:lnTo>
                  <a:lnTo>
                    <a:pt x="514728" y="836432"/>
                  </a:lnTo>
                  <a:lnTo>
                    <a:pt x="500940" y="858492"/>
                  </a:lnTo>
                  <a:lnTo>
                    <a:pt x="488072" y="880551"/>
                  </a:lnTo>
                  <a:lnTo>
                    <a:pt x="475204" y="903530"/>
                  </a:lnTo>
                  <a:lnTo>
                    <a:pt x="463255" y="925590"/>
                  </a:lnTo>
                  <a:lnTo>
                    <a:pt x="451306" y="948569"/>
                  </a:lnTo>
                  <a:lnTo>
                    <a:pt x="441195" y="971548"/>
                  </a:lnTo>
                  <a:lnTo>
                    <a:pt x="430165" y="995446"/>
                  </a:lnTo>
                  <a:lnTo>
                    <a:pt x="420055" y="1020263"/>
                  </a:lnTo>
                  <a:lnTo>
                    <a:pt x="411782" y="1044161"/>
                  </a:lnTo>
                  <a:lnTo>
                    <a:pt x="402591" y="1068978"/>
                  </a:lnTo>
                  <a:lnTo>
                    <a:pt x="395237" y="1093796"/>
                  </a:lnTo>
                  <a:lnTo>
                    <a:pt x="386965" y="1118613"/>
                  </a:lnTo>
                  <a:lnTo>
                    <a:pt x="380531" y="1144349"/>
                  </a:lnTo>
                  <a:lnTo>
                    <a:pt x="374097" y="1170086"/>
                  </a:lnTo>
                  <a:lnTo>
                    <a:pt x="368582" y="1195822"/>
                  </a:lnTo>
                  <a:lnTo>
                    <a:pt x="363986" y="1221558"/>
                  </a:lnTo>
                  <a:lnTo>
                    <a:pt x="358471" y="1248214"/>
                  </a:lnTo>
                  <a:lnTo>
                    <a:pt x="355713" y="1274869"/>
                  </a:lnTo>
                  <a:lnTo>
                    <a:pt x="352037" y="1301525"/>
                  </a:lnTo>
                  <a:lnTo>
                    <a:pt x="350198" y="1327261"/>
                  </a:lnTo>
                  <a:lnTo>
                    <a:pt x="347441" y="1354836"/>
                  </a:lnTo>
                  <a:lnTo>
                    <a:pt x="346522" y="1382411"/>
                  </a:lnTo>
                  <a:lnTo>
                    <a:pt x="346522" y="1409985"/>
                  </a:lnTo>
                  <a:lnTo>
                    <a:pt x="0" y="1409985"/>
                  </a:lnTo>
                  <a:lnTo>
                    <a:pt x="919" y="1374138"/>
                  </a:lnTo>
                  <a:lnTo>
                    <a:pt x="1838" y="1337372"/>
                  </a:lnTo>
                  <a:lnTo>
                    <a:pt x="4596" y="1301525"/>
                  </a:lnTo>
                  <a:lnTo>
                    <a:pt x="8273" y="1265678"/>
                  </a:lnTo>
                  <a:lnTo>
                    <a:pt x="11949" y="1230750"/>
                  </a:lnTo>
                  <a:lnTo>
                    <a:pt x="16545" y="1195822"/>
                  </a:lnTo>
                  <a:lnTo>
                    <a:pt x="22979" y="1159975"/>
                  </a:lnTo>
                  <a:lnTo>
                    <a:pt x="29413" y="1125966"/>
                  </a:lnTo>
                  <a:lnTo>
                    <a:pt x="35847" y="1091957"/>
                  </a:lnTo>
                  <a:lnTo>
                    <a:pt x="45039" y="1057029"/>
                  </a:lnTo>
                  <a:lnTo>
                    <a:pt x="54230" y="1023940"/>
                  </a:lnTo>
                  <a:lnTo>
                    <a:pt x="63422" y="990850"/>
                  </a:lnTo>
                  <a:lnTo>
                    <a:pt x="74452" y="956841"/>
                  </a:lnTo>
                  <a:lnTo>
                    <a:pt x="86401" y="924671"/>
                  </a:lnTo>
                  <a:lnTo>
                    <a:pt x="98350" y="892500"/>
                  </a:lnTo>
                  <a:lnTo>
                    <a:pt x="110299" y="861249"/>
                  </a:lnTo>
                  <a:lnTo>
                    <a:pt x="124086" y="829998"/>
                  </a:lnTo>
                  <a:lnTo>
                    <a:pt x="138792" y="798747"/>
                  </a:lnTo>
                  <a:lnTo>
                    <a:pt x="154418" y="768414"/>
                  </a:lnTo>
                  <a:lnTo>
                    <a:pt x="170044" y="738082"/>
                  </a:lnTo>
                  <a:lnTo>
                    <a:pt x="187508" y="708669"/>
                  </a:lnTo>
                  <a:lnTo>
                    <a:pt x="204972" y="679256"/>
                  </a:lnTo>
                  <a:lnTo>
                    <a:pt x="222436" y="649843"/>
                  </a:lnTo>
                  <a:lnTo>
                    <a:pt x="240819" y="621349"/>
                  </a:lnTo>
                  <a:lnTo>
                    <a:pt x="261040" y="593775"/>
                  </a:lnTo>
                  <a:lnTo>
                    <a:pt x="280343" y="566200"/>
                  </a:lnTo>
                  <a:lnTo>
                    <a:pt x="300564" y="539545"/>
                  </a:lnTo>
                  <a:lnTo>
                    <a:pt x="322624" y="513808"/>
                  </a:lnTo>
                  <a:lnTo>
                    <a:pt x="343764" y="487153"/>
                  </a:lnTo>
                  <a:lnTo>
                    <a:pt x="366743" y="461416"/>
                  </a:lnTo>
                  <a:lnTo>
                    <a:pt x="389722" y="436599"/>
                  </a:lnTo>
                  <a:lnTo>
                    <a:pt x="413620" y="412701"/>
                  </a:lnTo>
                  <a:lnTo>
                    <a:pt x="438438" y="388803"/>
                  </a:lnTo>
                  <a:lnTo>
                    <a:pt x="462336" y="366743"/>
                  </a:lnTo>
                  <a:lnTo>
                    <a:pt x="488072" y="343764"/>
                  </a:lnTo>
                  <a:lnTo>
                    <a:pt x="513808" y="322624"/>
                  </a:lnTo>
                  <a:lnTo>
                    <a:pt x="539545" y="300564"/>
                  </a:lnTo>
                  <a:lnTo>
                    <a:pt x="566200" y="280343"/>
                  </a:lnTo>
                  <a:lnTo>
                    <a:pt x="593775" y="259202"/>
                  </a:lnTo>
                  <a:lnTo>
                    <a:pt x="622269" y="240819"/>
                  </a:lnTo>
                  <a:lnTo>
                    <a:pt x="650763" y="222436"/>
                  </a:lnTo>
                  <a:lnTo>
                    <a:pt x="679256" y="204053"/>
                  </a:lnTo>
                  <a:lnTo>
                    <a:pt x="708670" y="187508"/>
                  </a:lnTo>
                  <a:lnTo>
                    <a:pt x="738083" y="170044"/>
                  </a:lnTo>
                  <a:lnTo>
                    <a:pt x="768415" y="153499"/>
                  </a:lnTo>
                  <a:lnTo>
                    <a:pt x="799666" y="138793"/>
                  </a:lnTo>
                  <a:lnTo>
                    <a:pt x="829998" y="124086"/>
                  </a:lnTo>
                  <a:lnTo>
                    <a:pt x="861250" y="110299"/>
                  </a:lnTo>
                  <a:lnTo>
                    <a:pt x="893420" y="98350"/>
                  </a:lnTo>
                  <a:lnTo>
                    <a:pt x="925590" y="85482"/>
                  </a:lnTo>
                  <a:lnTo>
                    <a:pt x="958680" y="74452"/>
                  </a:lnTo>
                  <a:lnTo>
                    <a:pt x="991770" y="63422"/>
                  </a:lnTo>
                  <a:lnTo>
                    <a:pt x="1023940" y="54230"/>
                  </a:lnTo>
                  <a:lnTo>
                    <a:pt x="1057949" y="44120"/>
                  </a:lnTo>
                  <a:lnTo>
                    <a:pt x="1091958" y="35847"/>
                  </a:lnTo>
                  <a:lnTo>
                    <a:pt x="1125967" y="28494"/>
                  </a:lnTo>
                  <a:lnTo>
                    <a:pt x="1160895" y="21141"/>
                  </a:lnTo>
                  <a:lnTo>
                    <a:pt x="1195822" y="16545"/>
                  </a:lnTo>
                  <a:lnTo>
                    <a:pt x="1230750" y="11030"/>
                  </a:lnTo>
                  <a:lnTo>
                    <a:pt x="1265679" y="6434"/>
                  </a:lnTo>
                  <a:lnTo>
                    <a:pt x="1302445" y="3677"/>
                  </a:lnTo>
                  <a:lnTo>
                    <a:pt x="1337372" y="1838"/>
                  </a:lnTo>
                  <a:close/>
                </a:path>
              </a:pathLst>
            </a:custGeom>
            <a:solidFill>
              <a:srgbClr val="C3E2D2"/>
            </a:solidFill>
            <a:ln w="3175">
              <a:noFill/>
            </a:ln>
          </p:spPr>
          <p:txBody>
            <a:bodyPr wrap="square"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5" name="Oval 24"/>
            <p:cNvSpPr/>
            <p:nvPr/>
          </p:nvSpPr>
          <p:spPr>
            <a:xfrm>
              <a:off x="5257846" y="2752459"/>
              <a:ext cx="1701495" cy="1701495"/>
            </a:xfrm>
            <a:prstGeom prst="ellipse">
              <a:avLst/>
            </a:prstGeom>
            <a:blipFill>
              <a:blip r:embed="rId4" cstate="print">
                <a:extLst>
                  <a:ext uri="{28A0092B-C50C-407E-A947-70E740481C1C}">
                    <a14:useLocalDpi xmlns:a14="http://schemas.microsoft.com/office/drawing/2010/main" val="0"/>
                  </a:ext>
                </a:extLst>
              </a:blip>
              <a:stretch>
                <a:fillRect/>
              </a:stretch>
            </a:blipFill>
            <a:ln w="28575">
              <a:no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6" name="Oval 26"/>
            <p:cNvSpPr/>
            <p:nvPr/>
          </p:nvSpPr>
          <p:spPr>
            <a:xfrm>
              <a:off x="7746837" y="2750790"/>
              <a:ext cx="1701495" cy="1701495"/>
            </a:xfrm>
            <a:prstGeom prst="ellipse">
              <a:avLst/>
            </a:prstGeom>
            <a:blipFill>
              <a:blip r:embed="rId5" cstate="print">
                <a:extLst>
                  <a:ext uri="{28A0092B-C50C-407E-A947-70E740481C1C}">
                    <a14:useLocalDpi xmlns:a14="http://schemas.microsoft.com/office/drawing/2010/main" val="0"/>
                  </a:ext>
                </a:extLst>
              </a:blip>
              <a:stretch>
                <a:fillRect/>
              </a:stretch>
            </a:blipFill>
            <a:ln w="28575">
              <a:no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cs typeface="+mn-ea"/>
                <a:sym typeface="+mn-lt"/>
              </a:endParaRPr>
            </a:p>
          </p:txBody>
        </p:sp>
      </p:grpSp>
      <p:grpSp>
        <p:nvGrpSpPr>
          <p:cNvPr id="7" name="组合 6"/>
          <p:cNvGrpSpPr/>
          <p:nvPr/>
        </p:nvGrpSpPr>
        <p:grpSpPr>
          <a:xfrm>
            <a:off x="1577921" y="4752457"/>
            <a:ext cx="3560070" cy="752244"/>
            <a:chOff x="8119928" y="2192795"/>
            <a:chExt cx="3035938" cy="638107"/>
          </a:xfrm>
        </p:grpSpPr>
        <p:sp>
          <p:nvSpPr>
            <p:cNvPr id="8" name="矩形 7"/>
            <p:cNvSpPr/>
            <p:nvPr/>
          </p:nvSpPr>
          <p:spPr>
            <a:xfrm>
              <a:off x="8386922" y="2192795"/>
              <a:ext cx="2501951" cy="390523"/>
            </a:xfrm>
            <a:prstGeom prst="rect">
              <a:avLst/>
            </a:prstGeom>
          </p:spPr>
          <p:txBody>
            <a:bodyPr wrap="square">
              <a:spAutoFit/>
              <a:scene3d>
                <a:camera prst="orthographicFront"/>
                <a:lightRig rig="threePt" dir="t"/>
              </a:scene3d>
              <a:sp3d contourW="12700"/>
            </a:bodyPr>
            <a:lstStyle/>
            <a:p>
              <a:pPr marL="0" marR="0" lvl="0" indent="0" algn="ctr" defTabSz="457200" rtl="0" eaLnBrk="1" fontAlgn="auto" latinLnBrk="0" hangingPunct="1">
                <a:lnSpc>
                  <a:spcPct val="12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cs typeface="+mn-ea"/>
                  <a:sym typeface="+mn-lt"/>
                </a:rPr>
                <a:t>可行性分析</a:t>
              </a:r>
            </a:p>
          </p:txBody>
        </p:sp>
        <p:sp>
          <p:nvSpPr>
            <p:cNvPr id="9" name="文本框 8"/>
            <p:cNvSpPr txBox="1"/>
            <p:nvPr/>
          </p:nvSpPr>
          <p:spPr>
            <a:xfrm>
              <a:off x="8119928" y="2518484"/>
              <a:ext cx="3035938" cy="312418"/>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5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solidFill>
                <a:effectLst/>
                <a:uLnTx/>
                <a:uFillTx/>
                <a:cs typeface="+mn-ea"/>
                <a:sym typeface="+mn-lt"/>
              </a:endParaRPr>
            </a:p>
          </p:txBody>
        </p:sp>
      </p:grpSp>
      <p:grpSp>
        <p:nvGrpSpPr>
          <p:cNvPr id="10" name="组合 9"/>
          <p:cNvGrpSpPr/>
          <p:nvPr/>
        </p:nvGrpSpPr>
        <p:grpSpPr>
          <a:xfrm>
            <a:off x="7050835" y="4755367"/>
            <a:ext cx="3560400" cy="748244"/>
            <a:chOff x="8119927" y="2192795"/>
            <a:chExt cx="2991252" cy="563265"/>
          </a:xfrm>
        </p:grpSpPr>
        <p:sp>
          <p:nvSpPr>
            <p:cNvPr id="11" name="矩形 10"/>
            <p:cNvSpPr/>
            <p:nvPr/>
          </p:nvSpPr>
          <p:spPr>
            <a:xfrm>
              <a:off x="8364578" y="2192795"/>
              <a:ext cx="2501951" cy="346562"/>
            </a:xfrm>
            <a:prstGeom prst="rect">
              <a:avLst/>
            </a:prstGeom>
          </p:spPr>
          <p:txBody>
            <a:bodyPr wrap="square">
              <a:spAutoFit/>
              <a:scene3d>
                <a:camera prst="orthographicFront"/>
                <a:lightRig rig="threePt" dir="t"/>
              </a:scene3d>
              <a:sp3d contourW="12700"/>
            </a:bodyPr>
            <a:lstStyle/>
            <a:p>
              <a:pPr marL="0" marR="0" lvl="0" indent="0" algn="ctr" defTabSz="457200" rtl="0" eaLnBrk="1" fontAlgn="auto" latinLnBrk="0" hangingPunct="1">
                <a:lnSpc>
                  <a:spcPct val="12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cs typeface="+mn-ea"/>
                  <a:sym typeface="+mn-lt"/>
                </a:rPr>
                <a:t>市场营销</a:t>
              </a:r>
            </a:p>
          </p:txBody>
        </p:sp>
        <p:sp>
          <p:nvSpPr>
            <p:cNvPr id="12" name="文本框 11"/>
            <p:cNvSpPr txBox="1"/>
            <p:nvPr/>
          </p:nvSpPr>
          <p:spPr>
            <a:xfrm>
              <a:off x="8119927" y="2478810"/>
              <a:ext cx="2991252" cy="277250"/>
            </a:xfrm>
            <a:prstGeom prst="rect">
              <a:avLst/>
            </a:prstGeom>
            <a:noFill/>
          </p:spPr>
          <p:txBody>
            <a:bodyPr wrap="square" rtlCol="0">
              <a:spAutoFit/>
              <a:scene3d>
                <a:camera prst="orthographicFront"/>
                <a:lightRig rig="threePt" dir="t"/>
              </a:scene3d>
              <a:sp3d contourW="12700"/>
            </a:bodyPr>
            <a:lstStyle>
              <a:defPPr>
                <a:defRPr lang="zh-CN"/>
              </a:defPPr>
              <a:lvl1pPr algn="ctr" defTabSz="914400">
                <a:lnSpc>
                  <a:spcPts val="2000"/>
                </a:lnSpc>
                <a:defRPr sz="1000" b="1" kern="0">
                  <a:solidFill>
                    <a:schemeClr val="tx1">
                      <a:lumMod val="75000"/>
                      <a:lumOff val="25000"/>
                    </a:schemeClr>
                  </a:solidFill>
                  <a:latin typeface="+mn-ea"/>
                </a:defRPr>
              </a:lvl1pPr>
            </a:lstStyle>
            <a:p>
              <a:pPr marL="0" marR="0" lvl="0" indent="0" algn="ctr" defTabSz="914400" rtl="0" eaLnBrk="1" fontAlgn="auto" latinLnBrk="0" hangingPunct="1">
                <a:lnSpc>
                  <a:spcPct val="150000"/>
                </a:lnSpc>
                <a:spcBef>
                  <a:spcPts val="0"/>
                </a:spcBef>
                <a:spcAft>
                  <a:spcPts val="0"/>
                </a:spcAft>
                <a:buClrTx/>
                <a:buSzTx/>
                <a:buFontTx/>
                <a:buNone/>
                <a:defRPr/>
              </a:pPr>
              <a:endParaRPr kumimoji="0" lang="zh-CN" altLang="en-US" sz="1200" b="1" i="0" u="none" strike="noStrike" kern="0" cap="none" spc="0" normalizeH="0" baseline="0" noProof="0" dirty="0">
                <a:ln>
                  <a:noFill/>
                </a:ln>
                <a:solidFill>
                  <a:prstClr val="black"/>
                </a:solidFill>
                <a:effectLst/>
                <a:uLnTx/>
                <a:uFillTx/>
                <a:latin typeface="+mn-lt"/>
                <a:cs typeface="+mn-ea"/>
                <a:sym typeface="+mn-lt"/>
              </a:endParaRPr>
            </a:p>
          </p:txBody>
        </p:sp>
      </p:grpSp>
      <p:grpSp>
        <p:nvGrpSpPr>
          <p:cNvPr id="13" name="组合 12"/>
          <p:cNvGrpSpPr/>
          <p:nvPr/>
        </p:nvGrpSpPr>
        <p:grpSpPr>
          <a:xfrm>
            <a:off x="4241549" y="1636879"/>
            <a:ext cx="3705726" cy="751853"/>
            <a:chOff x="8119928" y="2192795"/>
            <a:chExt cx="3035938" cy="529758"/>
          </a:xfrm>
        </p:grpSpPr>
        <p:sp>
          <p:nvSpPr>
            <p:cNvPr id="14" name="矩形 13"/>
            <p:cNvSpPr/>
            <p:nvPr/>
          </p:nvSpPr>
          <p:spPr>
            <a:xfrm>
              <a:off x="8386922" y="2192795"/>
              <a:ext cx="2501951" cy="324382"/>
            </a:xfrm>
            <a:prstGeom prst="rect">
              <a:avLst/>
            </a:prstGeom>
          </p:spPr>
          <p:txBody>
            <a:bodyPr wrap="square">
              <a:spAutoFit/>
              <a:scene3d>
                <a:camera prst="orthographicFront"/>
                <a:lightRig rig="threePt" dir="t"/>
              </a:scene3d>
              <a:sp3d contourW="12700"/>
            </a:bodyPr>
            <a:lstStyle/>
            <a:p>
              <a:pPr marL="0" marR="0" lvl="0" indent="0" algn="ctr" defTabSz="457200" rtl="0" eaLnBrk="1" fontAlgn="auto" latinLnBrk="0" hangingPunct="1">
                <a:lnSpc>
                  <a:spcPct val="12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cs typeface="+mn-ea"/>
                  <a:sym typeface="+mn-lt"/>
                </a:rPr>
                <a:t>资金筹备</a:t>
              </a:r>
            </a:p>
          </p:txBody>
        </p:sp>
        <p:sp>
          <p:nvSpPr>
            <p:cNvPr id="15" name="文本框 14"/>
            <p:cNvSpPr txBox="1"/>
            <p:nvPr/>
          </p:nvSpPr>
          <p:spPr>
            <a:xfrm>
              <a:off x="8119928" y="2463048"/>
              <a:ext cx="3035938" cy="259505"/>
            </a:xfrm>
            <a:prstGeom prst="rect">
              <a:avLst/>
            </a:prstGeom>
            <a:noFill/>
          </p:spPr>
          <p:txBody>
            <a:bodyPr wrap="square" rtlCol="0">
              <a:spAutoFit/>
              <a:scene3d>
                <a:camera prst="orthographicFront"/>
                <a:lightRig rig="threePt" dir="t"/>
              </a:scene3d>
              <a:sp3d contourW="12700"/>
            </a:bodyPr>
            <a:lstStyle>
              <a:defPPr>
                <a:defRPr lang="zh-CN"/>
              </a:defPPr>
              <a:lvl1pPr algn="ctr" defTabSz="914400">
                <a:lnSpc>
                  <a:spcPts val="2000"/>
                </a:lnSpc>
                <a:defRPr sz="1000" b="1" kern="0">
                  <a:solidFill>
                    <a:schemeClr val="tx1">
                      <a:lumMod val="75000"/>
                      <a:lumOff val="25000"/>
                    </a:schemeClr>
                  </a:solidFill>
                  <a:latin typeface="+mn-ea"/>
                </a:defRPr>
              </a:lvl1pPr>
            </a:lstStyle>
            <a:p>
              <a:pPr marL="0" marR="0" lvl="0" indent="0" algn="ctr" defTabSz="914400" rtl="0" eaLnBrk="1" fontAlgn="auto" latinLnBrk="0" hangingPunct="1">
                <a:lnSpc>
                  <a:spcPct val="150000"/>
                </a:lnSpc>
                <a:spcBef>
                  <a:spcPts val="0"/>
                </a:spcBef>
                <a:spcAft>
                  <a:spcPts val="0"/>
                </a:spcAft>
                <a:buClrTx/>
                <a:buSzTx/>
                <a:buFontTx/>
                <a:buNone/>
                <a:defRPr/>
              </a:pPr>
              <a:endParaRPr kumimoji="0" lang="zh-CN" altLang="en-US" sz="1200" b="1" i="0" u="none" strike="noStrike" kern="0" cap="none" spc="0" normalizeH="0" baseline="0" noProof="0" dirty="0">
                <a:ln>
                  <a:noFill/>
                </a:ln>
                <a:solidFill>
                  <a:prstClr val="black"/>
                </a:solidFill>
                <a:effectLst/>
                <a:uLnTx/>
                <a:uFillTx/>
                <a:latin typeface="+mn-lt"/>
                <a:cs typeface="+mn-ea"/>
                <a:sym typeface="+mn-lt"/>
              </a:endParaRPr>
            </a:p>
          </p:txBody>
        </p:sp>
      </p:grpSp>
      <p:sp>
        <p:nvSpPr>
          <p:cNvPr id="21" name="文本框 20"/>
          <p:cNvSpPr txBox="1"/>
          <p:nvPr/>
        </p:nvSpPr>
        <p:spPr>
          <a:xfrm>
            <a:off x="4620280" y="433001"/>
            <a:ext cx="2981539" cy="706755"/>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267" normalizeH="0" baseline="0" noProof="0" dirty="0">
                <a:ln>
                  <a:noFill/>
                </a:ln>
                <a:solidFill>
                  <a:srgbClr val="373536"/>
                </a:solidFill>
                <a:effectLst/>
                <a:uLnTx/>
                <a:uFillTx/>
                <a:cs typeface="+mn-ea"/>
                <a:sym typeface="+mn-lt"/>
              </a:rPr>
              <a:t>大致流程</a:t>
            </a:r>
          </a:p>
        </p:txBody>
      </p:sp>
    </p:spTree>
  </p:cSld>
  <p:clrMapOvr>
    <a:masterClrMapping/>
  </p:clrMapOvr>
  <mc:AlternateContent xmlns:mc="http://schemas.openxmlformats.org/markup-compatibility/2006" xmlns:p14="http://schemas.microsoft.com/office/powerpoint/2010/main">
    <mc:Choice Requires="p14">
      <p:transition spd="slow" p14:dur="59000">
        <p:comb/>
      </p:transition>
    </mc:Choice>
    <mc:Fallback xmlns="">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5"/>
          <p:cNvGrpSpPr/>
          <p:nvPr>
            <p:custDataLst>
              <p:tags r:id="rId1"/>
            </p:custDataLst>
          </p:nvPr>
        </p:nvGrpSpPr>
        <p:grpSpPr>
          <a:xfrm>
            <a:off x="7682960" y="3052032"/>
            <a:ext cx="3193006" cy="1202021"/>
            <a:chOff x="9055244" y="2552129"/>
            <a:chExt cx="2448178" cy="867701"/>
          </a:xfrm>
        </p:grpSpPr>
        <p:sp>
          <p:nvSpPr>
            <p:cNvPr id="31" name="TextBox 46"/>
            <p:cNvSpPr txBox="1"/>
            <p:nvPr/>
          </p:nvSpPr>
          <p:spPr bwMode="auto">
            <a:xfrm>
              <a:off x="9055244" y="2552129"/>
              <a:ext cx="2030438" cy="309958"/>
            </a:xfrm>
            <a:prstGeom prst="rect">
              <a:avLst/>
            </a:prstGeom>
            <a:noFill/>
          </p:spPr>
          <p:txBody>
            <a:bodyPr wrap="none" lIns="359906" tIns="0" rIns="0" bIns="0" anchor="ctr" anchorCtr="0">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cs typeface="+mn-ea"/>
                  <a:sym typeface="+mn-lt"/>
                </a:rPr>
                <a:t>4</a:t>
              </a:r>
              <a:r>
                <a:rPr kumimoji="0" lang="zh-CN" altLang="en-US" sz="2000" b="0" i="0" u="none" strike="noStrike" kern="1200" cap="none" spc="0" normalizeH="0" baseline="0" noProof="0" dirty="0">
                  <a:ln>
                    <a:noFill/>
                  </a:ln>
                  <a:solidFill>
                    <a:prstClr val="black"/>
                  </a:solidFill>
                  <a:effectLst/>
                  <a:uLnTx/>
                  <a:uFillTx/>
                  <a:cs typeface="+mn-ea"/>
                  <a:sym typeface="+mn-lt"/>
                </a:rPr>
                <a:t>、促销方式</a:t>
              </a:r>
            </a:p>
          </p:txBody>
        </p:sp>
        <p:sp>
          <p:nvSpPr>
            <p:cNvPr id="32" name="TextBox 47"/>
            <p:cNvSpPr txBox="1"/>
            <p:nvPr/>
          </p:nvSpPr>
          <p:spPr bwMode="auto">
            <a:xfrm>
              <a:off x="9548176" y="2797879"/>
              <a:ext cx="1955246" cy="621951"/>
            </a:xfrm>
            <a:prstGeom prst="rect">
              <a:avLst/>
            </a:prstGeom>
            <a:noFill/>
          </p:spPr>
          <p:txBody>
            <a:bodyPr wrap="square" lIns="359906" tIns="0" rIns="0" bIns="0" anchor="ctr" anchorCtr="0">
              <a:norm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solidFill>
                  <a:effectLst/>
                  <a:uLnTx/>
                  <a:uFillTx/>
                  <a:cs typeface="+mn-ea"/>
                  <a:sym typeface="+mn-lt"/>
                </a:rPr>
                <a:t>可选择人员推销、广告宣传、公共合作、营业推广等方式。</a:t>
              </a:r>
            </a:p>
          </p:txBody>
        </p:sp>
      </p:grpSp>
      <p:grpSp>
        <p:nvGrpSpPr>
          <p:cNvPr id="33" name="4"/>
          <p:cNvGrpSpPr/>
          <p:nvPr>
            <p:custDataLst>
              <p:tags r:id="rId2"/>
            </p:custDataLst>
          </p:nvPr>
        </p:nvGrpSpPr>
        <p:grpSpPr>
          <a:xfrm>
            <a:off x="7423157" y="1620634"/>
            <a:ext cx="3552190" cy="1118520"/>
            <a:chOff x="1415480" y="1651350"/>
            <a:chExt cx="3794787" cy="791238"/>
          </a:xfrm>
        </p:grpSpPr>
        <p:sp>
          <p:nvSpPr>
            <p:cNvPr id="34" name="TextBox 49"/>
            <p:cNvSpPr txBox="1"/>
            <p:nvPr/>
          </p:nvSpPr>
          <p:spPr bwMode="auto">
            <a:xfrm>
              <a:off x="1415480" y="1651350"/>
              <a:ext cx="3794787" cy="309946"/>
            </a:xfrm>
            <a:prstGeom prst="rect">
              <a:avLst/>
            </a:prstGeom>
            <a:noFill/>
          </p:spPr>
          <p:txBody>
            <a:bodyPr wrap="none" lIns="359906" tIns="0" rIns="359906" bIns="0" anchor="ctr" anchorCtr="0">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cs typeface="+mn-ea"/>
                  <a:sym typeface="+mn-lt"/>
                </a:rPr>
                <a:t>3</a:t>
              </a:r>
              <a:r>
                <a:rPr kumimoji="0" lang="zh-CN" altLang="en-US" sz="2000" b="0" i="0" u="none" strike="noStrike" kern="1200" cap="none" spc="0" normalizeH="0" baseline="0" noProof="0" dirty="0">
                  <a:ln>
                    <a:noFill/>
                  </a:ln>
                  <a:solidFill>
                    <a:prstClr val="black"/>
                  </a:solidFill>
                  <a:effectLst/>
                  <a:uLnTx/>
                  <a:uFillTx/>
                  <a:cs typeface="+mn-ea"/>
                  <a:sym typeface="+mn-lt"/>
                </a:rPr>
                <a:t>、销售产品种类</a:t>
              </a:r>
            </a:p>
          </p:txBody>
        </p:sp>
        <p:sp>
          <p:nvSpPr>
            <p:cNvPr id="35" name="TextBox 50"/>
            <p:cNvSpPr txBox="1"/>
            <p:nvPr/>
          </p:nvSpPr>
          <p:spPr bwMode="auto">
            <a:xfrm>
              <a:off x="1952139" y="1886409"/>
              <a:ext cx="3151960" cy="556179"/>
            </a:xfrm>
            <a:prstGeom prst="rect">
              <a:avLst/>
            </a:prstGeom>
            <a:noFill/>
          </p:spPr>
          <p:txBody>
            <a:bodyPr wrap="square" lIns="359906" tIns="0" rIns="359906" bIns="0" anchor="ctr" anchorCtr="0">
              <a:normAutofit lnSpcReduction="10000"/>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black"/>
                  </a:solidFill>
                  <a:effectLst/>
                  <a:uLnTx/>
                  <a:uFillTx/>
                  <a:cs typeface="+mn-ea"/>
                  <a:sym typeface="+mn-lt"/>
                </a:rPr>
                <a:t>各个品牌的女性用品，可根据产品种类和质量进行分级销售，供顾客选择。</a:t>
              </a:r>
            </a:p>
          </p:txBody>
        </p:sp>
      </p:grpSp>
      <p:grpSp>
        <p:nvGrpSpPr>
          <p:cNvPr id="36" name="3"/>
          <p:cNvGrpSpPr/>
          <p:nvPr>
            <p:custDataLst>
              <p:tags r:id="rId3"/>
            </p:custDataLst>
          </p:nvPr>
        </p:nvGrpSpPr>
        <p:grpSpPr>
          <a:xfrm>
            <a:off x="1026972" y="4046826"/>
            <a:ext cx="2769893" cy="1205631"/>
            <a:chOff x="744876" y="1257771"/>
            <a:chExt cx="2535145" cy="1205945"/>
          </a:xfrm>
        </p:grpSpPr>
        <p:sp>
          <p:nvSpPr>
            <p:cNvPr id="37" name="TextBox 52"/>
            <p:cNvSpPr txBox="1"/>
            <p:nvPr/>
          </p:nvSpPr>
          <p:spPr bwMode="auto">
            <a:xfrm>
              <a:off x="980781" y="1257771"/>
              <a:ext cx="2299240" cy="309958"/>
            </a:xfrm>
            <a:prstGeom prst="rect">
              <a:avLst/>
            </a:prstGeom>
            <a:noFill/>
          </p:spPr>
          <p:txBody>
            <a:bodyPr wrap="none" lIns="0" tIns="0" rIns="359906" bIns="0" anchor="ctr" anchorCtr="0">
              <a:normAutofit fontScale="97500"/>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cs typeface="+mn-ea"/>
                  <a:sym typeface="+mn-lt"/>
                </a:rPr>
                <a:t>2</a:t>
              </a:r>
              <a:r>
                <a:rPr kumimoji="0" lang="zh-CN" altLang="en-US" sz="2000" b="0" i="0" u="none" strike="noStrike" kern="1200" cap="none" spc="0" normalizeH="0" baseline="0" noProof="0" dirty="0">
                  <a:ln>
                    <a:noFill/>
                  </a:ln>
                  <a:solidFill>
                    <a:prstClr val="black"/>
                  </a:solidFill>
                  <a:effectLst/>
                  <a:uLnTx/>
                  <a:uFillTx/>
                  <a:cs typeface="+mn-ea"/>
                  <a:sym typeface="+mn-lt"/>
                </a:rPr>
                <a:t>、投放选址</a:t>
              </a:r>
            </a:p>
          </p:txBody>
        </p:sp>
        <p:sp>
          <p:nvSpPr>
            <p:cNvPr id="38" name="TextBox 53"/>
            <p:cNvSpPr txBox="1"/>
            <p:nvPr/>
          </p:nvSpPr>
          <p:spPr bwMode="auto">
            <a:xfrm>
              <a:off x="744876" y="1466700"/>
              <a:ext cx="2519430" cy="997016"/>
            </a:xfrm>
            <a:prstGeom prst="rect">
              <a:avLst/>
            </a:prstGeom>
            <a:noFill/>
          </p:spPr>
          <p:txBody>
            <a:bodyPr wrap="square" lIns="0" tIns="0" rIns="359906" bIns="0" anchor="ctr" anchorCtr="0">
              <a:normAutofit/>
            </a:bodyPr>
            <a:lstStyle/>
            <a:p>
              <a:pPr marL="0" marR="0" lvl="0" indent="0" algn="r" defTabSz="914400" rtl="0" eaLnBrk="1" fontAlgn="auto" latinLnBrk="0" hangingPunct="1">
                <a:lnSpc>
                  <a:spcPct val="15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black"/>
                  </a:solidFill>
                  <a:effectLst/>
                  <a:uLnTx/>
                  <a:uFillTx/>
                  <a:cs typeface="+mn-ea"/>
                  <a:sym typeface="+mn-lt"/>
                </a:rPr>
                <a:t>商场、医院、广场、学校等公共场合的女卫生间，供女性应急使用</a:t>
              </a:r>
            </a:p>
          </p:txBody>
        </p:sp>
      </p:grpSp>
      <p:grpSp>
        <p:nvGrpSpPr>
          <p:cNvPr id="39" name="2"/>
          <p:cNvGrpSpPr/>
          <p:nvPr>
            <p:custDataLst>
              <p:tags r:id="rId4"/>
            </p:custDataLst>
          </p:nvPr>
        </p:nvGrpSpPr>
        <p:grpSpPr>
          <a:xfrm>
            <a:off x="491441" y="1630021"/>
            <a:ext cx="3552190" cy="2058669"/>
            <a:chOff x="58183" y="1227225"/>
            <a:chExt cx="3131329" cy="2059205"/>
          </a:xfrm>
        </p:grpSpPr>
        <p:sp>
          <p:nvSpPr>
            <p:cNvPr id="40" name="TextBox 55"/>
            <p:cNvSpPr txBox="1"/>
            <p:nvPr/>
          </p:nvSpPr>
          <p:spPr bwMode="auto">
            <a:xfrm>
              <a:off x="2039193" y="1227225"/>
              <a:ext cx="942425" cy="309958"/>
            </a:xfrm>
            <a:prstGeom prst="rect">
              <a:avLst/>
            </a:prstGeom>
            <a:noFill/>
          </p:spPr>
          <p:txBody>
            <a:bodyPr wrap="none" lIns="0" tIns="0" rIns="359906" bIns="0" anchor="ctr" anchorCtr="0">
              <a:normAutofit fontScale="975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cs typeface="+mn-ea"/>
                  <a:sym typeface="+mn-lt"/>
                </a:rPr>
                <a:t>1</a:t>
              </a:r>
              <a:r>
                <a:rPr kumimoji="0" lang="zh-CN" altLang="en-US" sz="2000" b="0" i="0" u="none" strike="noStrike" kern="1200" cap="none" spc="0" normalizeH="0" baseline="0" noProof="0" dirty="0">
                  <a:ln>
                    <a:noFill/>
                  </a:ln>
                  <a:solidFill>
                    <a:prstClr val="black"/>
                  </a:solidFill>
                  <a:effectLst/>
                  <a:uLnTx/>
                  <a:uFillTx/>
                  <a:cs typeface="+mn-ea"/>
                  <a:sym typeface="+mn-lt"/>
                </a:rPr>
                <a:t>、产品</a:t>
              </a:r>
            </a:p>
          </p:txBody>
        </p:sp>
        <p:sp>
          <p:nvSpPr>
            <p:cNvPr id="41" name="TextBox 56"/>
            <p:cNvSpPr txBox="1"/>
            <p:nvPr/>
          </p:nvSpPr>
          <p:spPr bwMode="auto">
            <a:xfrm>
              <a:off x="58183" y="1752506"/>
              <a:ext cx="3131329" cy="1533924"/>
            </a:xfrm>
            <a:prstGeom prst="rect">
              <a:avLst/>
            </a:prstGeom>
            <a:noFill/>
          </p:spPr>
          <p:txBody>
            <a:bodyPr wrap="square" lIns="0" tIns="0" rIns="359906" bIns="0" anchor="ctr" anchorCtr="0">
              <a:noAutofit/>
            </a:bodyPr>
            <a:lstStyle/>
            <a:p>
              <a:pPr marL="0" marR="0" lvl="0" indent="0" algn="r" defTabSz="914400" rtl="0" eaLnBrk="1" fontAlgn="auto" latinLnBrk="0" hangingPunct="1">
                <a:lnSpc>
                  <a:spcPct val="15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black"/>
                  </a:solidFill>
                  <a:effectLst/>
                  <a:uLnTx/>
                  <a:uFillTx/>
                  <a:cs typeface="+mn-ea"/>
                  <a:sym typeface="+mn-lt"/>
                </a:rPr>
                <a:t>产品设计应体现人性化，方便顾客使用，制作工艺精美。产品中的零部件、元器件的品种和规格应尽可能少，技术参数、形状、尺寸  应尽最大限度地标准化和规格化。在保证产品性能的条件下，按最经济的生产方式设计零部件，在满足产品技术要求的条件下，选用最经济合理的原材料和元器件，以降低产品的成本。</a:t>
              </a:r>
            </a:p>
          </p:txBody>
        </p:sp>
      </p:grpSp>
      <p:grpSp>
        <p:nvGrpSpPr>
          <p:cNvPr id="2" name="6"/>
          <p:cNvGrpSpPr/>
          <p:nvPr>
            <p:custDataLst>
              <p:tags r:id="rId5"/>
            </p:custDataLst>
          </p:nvPr>
        </p:nvGrpSpPr>
        <p:grpSpPr>
          <a:xfrm>
            <a:off x="3533555" y="1749704"/>
            <a:ext cx="5119458" cy="3483962"/>
            <a:chOff x="3534476" y="1749266"/>
            <a:chExt cx="5120792" cy="3484870"/>
          </a:xfrm>
        </p:grpSpPr>
        <p:sp>
          <p:nvSpPr>
            <p:cNvPr id="3" name="Freeform: Shape 97"/>
            <p:cNvSpPr/>
            <p:nvPr/>
          </p:nvSpPr>
          <p:spPr bwMode="auto">
            <a:xfrm>
              <a:off x="4412705" y="2889049"/>
              <a:ext cx="914378" cy="1643756"/>
            </a:xfrm>
            <a:custGeom>
              <a:avLst/>
              <a:gdLst/>
              <a:ahLst/>
              <a:cxnLst>
                <a:cxn ang="0">
                  <a:pos x="318" y="410"/>
                </a:cxn>
                <a:cxn ang="0">
                  <a:pos x="318" y="101"/>
                </a:cxn>
                <a:cxn ang="0">
                  <a:pos x="76" y="0"/>
                </a:cxn>
                <a:cxn ang="0">
                  <a:pos x="33" y="0"/>
                </a:cxn>
                <a:cxn ang="0">
                  <a:pos x="0" y="181"/>
                </a:cxn>
                <a:cxn ang="0">
                  <a:pos x="172" y="249"/>
                </a:cxn>
                <a:cxn ang="0">
                  <a:pos x="173" y="250"/>
                </a:cxn>
                <a:cxn ang="0">
                  <a:pos x="180" y="368"/>
                </a:cxn>
                <a:cxn ang="0">
                  <a:pos x="176" y="369"/>
                </a:cxn>
                <a:cxn ang="0">
                  <a:pos x="17" y="454"/>
                </a:cxn>
                <a:cxn ang="0">
                  <a:pos x="75" y="630"/>
                </a:cxn>
                <a:cxn ang="0">
                  <a:pos x="259" y="607"/>
                </a:cxn>
                <a:cxn ang="0">
                  <a:pos x="260" y="606"/>
                </a:cxn>
                <a:cxn ang="0">
                  <a:pos x="324" y="706"/>
                </a:cxn>
                <a:cxn ang="0">
                  <a:pos x="320" y="710"/>
                </a:cxn>
                <a:cxn ang="0">
                  <a:pos x="222" y="861"/>
                </a:cxn>
                <a:cxn ang="0">
                  <a:pos x="300" y="933"/>
                </a:cxn>
                <a:cxn ang="0">
                  <a:pos x="518" y="727"/>
                </a:cxn>
                <a:cxn ang="0">
                  <a:pos x="318" y="410"/>
                </a:cxn>
              </a:cxnLst>
              <a:rect l="0" t="0" r="r" b="b"/>
              <a:pathLst>
                <a:path w="518" h="933">
                  <a:moveTo>
                    <a:pt x="318" y="410"/>
                  </a:moveTo>
                  <a:cubicBezTo>
                    <a:pt x="291" y="305"/>
                    <a:pt x="293" y="199"/>
                    <a:pt x="318" y="101"/>
                  </a:cubicBezTo>
                  <a:cubicBezTo>
                    <a:pt x="76" y="0"/>
                    <a:pt x="76" y="0"/>
                    <a:pt x="76" y="0"/>
                  </a:cubicBezTo>
                  <a:cubicBezTo>
                    <a:pt x="33" y="0"/>
                    <a:pt x="33" y="0"/>
                    <a:pt x="33" y="0"/>
                  </a:cubicBezTo>
                  <a:cubicBezTo>
                    <a:pt x="0" y="181"/>
                    <a:pt x="0" y="181"/>
                    <a:pt x="0" y="181"/>
                  </a:cubicBezTo>
                  <a:cubicBezTo>
                    <a:pt x="172" y="249"/>
                    <a:pt x="172" y="249"/>
                    <a:pt x="172" y="249"/>
                  </a:cubicBezTo>
                  <a:cubicBezTo>
                    <a:pt x="173" y="250"/>
                    <a:pt x="173" y="250"/>
                    <a:pt x="173" y="250"/>
                  </a:cubicBezTo>
                  <a:cubicBezTo>
                    <a:pt x="172" y="289"/>
                    <a:pt x="174" y="328"/>
                    <a:pt x="180" y="368"/>
                  </a:cubicBezTo>
                  <a:cubicBezTo>
                    <a:pt x="176" y="369"/>
                    <a:pt x="176" y="369"/>
                    <a:pt x="176" y="369"/>
                  </a:cubicBezTo>
                  <a:cubicBezTo>
                    <a:pt x="17" y="454"/>
                    <a:pt x="17" y="454"/>
                    <a:pt x="17" y="454"/>
                  </a:cubicBezTo>
                  <a:cubicBezTo>
                    <a:pt x="75" y="630"/>
                    <a:pt x="75" y="630"/>
                    <a:pt x="75" y="630"/>
                  </a:cubicBezTo>
                  <a:cubicBezTo>
                    <a:pt x="259" y="607"/>
                    <a:pt x="259" y="607"/>
                    <a:pt x="259" y="607"/>
                  </a:cubicBezTo>
                  <a:cubicBezTo>
                    <a:pt x="260" y="606"/>
                    <a:pt x="260" y="606"/>
                    <a:pt x="260" y="606"/>
                  </a:cubicBezTo>
                  <a:cubicBezTo>
                    <a:pt x="279" y="641"/>
                    <a:pt x="300" y="675"/>
                    <a:pt x="324" y="706"/>
                  </a:cubicBezTo>
                  <a:cubicBezTo>
                    <a:pt x="320" y="710"/>
                    <a:pt x="320" y="710"/>
                    <a:pt x="320" y="710"/>
                  </a:cubicBezTo>
                  <a:cubicBezTo>
                    <a:pt x="222" y="861"/>
                    <a:pt x="222" y="861"/>
                    <a:pt x="222" y="861"/>
                  </a:cubicBezTo>
                  <a:cubicBezTo>
                    <a:pt x="300" y="933"/>
                    <a:pt x="300" y="933"/>
                    <a:pt x="300" y="933"/>
                  </a:cubicBezTo>
                  <a:cubicBezTo>
                    <a:pt x="518" y="727"/>
                    <a:pt x="518" y="727"/>
                    <a:pt x="518" y="727"/>
                  </a:cubicBezTo>
                  <a:cubicBezTo>
                    <a:pt x="423" y="648"/>
                    <a:pt x="351" y="539"/>
                    <a:pt x="318" y="410"/>
                  </a:cubicBezTo>
                  <a:close/>
                </a:path>
              </a:pathLst>
            </a:custGeom>
            <a:solidFill>
              <a:srgbClr val="C3E2D2"/>
            </a:solidFill>
            <a:ln w="9525">
              <a:no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lumMod val="85000"/>
                    <a:lumOff val="15000"/>
                  </a:prstClr>
                </a:solidFill>
                <a:effectLst/>
                <a:uLnTx/>
                <a:uFillTx/>
                <a:cs typeface="+mn-ea"/>
                <a:sym typeface="+mn-lt"/>
              </a:endParaRPr>
            </a:p>
          </p:txBody>
        </p:sp>
        <p:sp>
          <p:nvSpPr>
            <p:cNvPr id="4" name="Freeform: Shape 98"/>
            <p:cNvSpPr/>
            <p:nvPr/>
          </p:nvSpPr>
          <p:spPr bwMode="auto">
            <a:xfrm>
              <a:off x="6067092" y="1749266"/>
              <a:ext cx="1471511" cy="1205705"/>
            </a:xfrm>
            <a:custGeom>
              <a:avLst/>
              <a:gdLst/>
              <a:ahLst/>
              <a:cxnLst>
                <a:cxn ang="0">
                  <a:pos x="547" y="684"/>
                </a:cxn>
                <a:cxn ang="0">
                  <a:pos x="834" y="605"/>
                </a:cxn>
                <a:cxn ang="0">
                  <a:pos x="811" y="534"/>
                </a:cxn>
                <a:cxn ang="0">
                  <a:pos x="627" y="557"/>
                </a:cxn>
                <a:cxn ang="0">
                  <a:pos x="563" y="456"/>
                </a:cxn>
                <a:cxn ang="0">
                  <a:pos x="566" y="453"/>
                </a:cxn>
                <a:cxn ang="0">
                  <a:pos x="664" y="303"/>
                </a:cxn>
                <a:cxn ang="0">
                  <a:pos x="529" y="177"/>
                </a:cxn>
                <a:cxn ang="0">
                  <a:pos x="379" y="285"/>
                </a:cxn>
                <a:cxn ang="0">
                  <a:pos x="275" y="227"/>
                </a:cxn>
                <a:cxn ang="0">
                  <a:pos x="276" y="224"/>
                </a:cxn>
                <a:cxn ang="0">
                  <a:pos x="289" y="45"/>
                </a:cxn>
                <a:cxn ang="0">
                  <a:pos x="110" y="0"/>
                </a:cxn>
                <a:cxn ang="0">
                  <a:pos x="30" y="166"/>
                </a:cxn>
                <a:cxn ang="0">
                  <a:pos x="0" y="163"/>
                </a:cxn>
                <a:cxn ang="0">
                  <a:pos x="0" y="290"/>
                </a:cxn>
                <a:cxn ang="0">
                  <a:pos x="547" y="684"/>
                </a:cxn>
              </a:cxnLst>
              <a:rect l="0" t="0" r="r" b="b"/>
              <a:pathLst>
                <a:path w="834" h="684">
                  <a:moveTo>
                    <a:pt x="547" y="684"/>
                  </a:moveTo>
                  <a:cubicBezTo>
                    <a:pt x="834" y="605"/>
                    <a:pt x="834" y="605"/>
                    <a:pt x="834" y="605"/>
                  </a:cubicBezTo>
                  <a:cubicBezTo>
                    <a:pt x="811" y="534"/>
                    <a:pt x="811" y="534"/>
                    <a:pt x="811" y="534"/>
                  </a:cubicBezTo>
                  <a:cubicBezTo>
                    <a:pt x="627" y="557"/>
                    <a:pt x="627" y="557"/>
                    <a:pt x="627" y="557"/>
                  </a:cubicBezTo>
                  <a:cubicBezTo>
                    <a:pt x="608" y="521"/>
                    <a:pt x="587" y="487"/>
                    <a:pt x="563" y="456"/>
                  </a:cubicBezTo>
                  <a:cubicBezTo>
                    <a:pt x="566" y="453"/>
                    <a:pt x="566" y="453"/>
                    <a:pt x="566" y="453"/>
                  </a:cubicBezTo>
                  <a:cubicBezTo>
                    <a:pt x="664" y="303"/>
                    <a:pt x="664" y="303"/>
                    <a:pt x="664" y="303"/>
                  </a:cubicBezTo>
                  <a:cubicBezTo>
                    <a:pt x="529" y="177"/>
                    <a:pt x="529" y="177"/>
                    <a:pt x="529" y="177"/>
                  </a:cubicBezTo>
                  <a:cubicBezTo>
                    <a:pt x="379" y="285"/>
                    <a:pt x="379" y="285"/>
                    <a:pt x="379" y="285"/>
                  </a:cubicBezTo>
                  <a:cubicBezTo>
                    <a:pt x="346" y="263"/>
                    <a:pt x="311" y="244"/>
                    <a:pt x="275" y="227"/>
                  </a:cubicBezTo>
                  <a:cubicBezTo>
                    <a:pt x="276" y="224"/>
                    <a:pt x="276" y="224"/>
                    <a:pt x="276" y="224"/>
                  </a:cubicBezTo>
                  <a:cubicBezTo>
                    <a:pt x="289" y="45"/>
                    <a:pt x="289" y="45"/>
                    <a:pt x="289" y="45"/>
                  </a:cubicBezTo>
                  <a:cubicBezTo>
                    <a:pt x="110" y="0"/>
                    <a:pt x="110" y="0"/>
                    <a:pt x="110" y="0"/>
                  </a:cubicBezTo>
                  <a:cubicBezTo>
                    <a:pt x="30" y="166"/>
                    <a:pt x="30" y="166"/>
                    <a:pt x="30" y="166"/>
                  </a:cubicBezTo>
                  <a:cubicBezTo>
                    <a:pt x="19" y="165"/>
                    <a:pt x="12" y="164"/>
                    <a:pt x="0" y="163"/>
                  </a:cubicBezTo>
                  <a:cubicBezTo>
                    <a:pt x="0" y="290"/>
                    <a:pt x="0" y="290"/>
                    <a:pt x="0" y="290"/>
                  </a:cubicBezTo>
                  <a:cubicBezTo>
                    <a:pt x="240" y="300"/>
                    <a:pt x="459" y="453"/>
                    <a:pt x="547" y="684"/>
                  </a:cubicBezTo>
                  <a:close/>
                </a:path>
              </a:pathLst>
            </a:custGeom>
            <a:solidFill>
              <a:srgbClr val="C3E2D2"/>
            </a:solidFill>
            <a:ln w="9525">
              <a:no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5" name="Freeform: Shape 99"/>
            <p:cNvSpPr/>
            <p:nvPr/>
          </p:nvSpPr>
          <p:spPr bwMode="auto">
            <a:xfrm>
              <a:off x="4752939" y="1755644"/>
              <a:ext cx="1222716" cy="1220589"/>
            </a:xfrm>
            <a:custGeom>
              <a:avLst/>
              <a:gdLst/>
              <a:ahLst/>
              <a:cxnLst>
                <a:cxn ang="0">
                  <a:pos x="566" y="305"/>
                </a:cxn>
                <a:cxn ang="0">
                  <a:pos x="694" y="286"/>
                </a:cxn>
                <a:cxn ang="0">
                  <a:pos x="694" y="159"/>
                </a:cxn>
                <a:cxn ang="0">
                  <a:pos x="655" y="163"/>
                </a:cxn>
                <a:cxn ang="0">
                  <a:pos x="654" y="160"/>
                </a:cxn>
                <a:cxn ang="0">
                  <a:pos x="584" y="0"/>
                </a:cxn>
                <a:cxn ang="0">
                  <a:pos x="405" y="46"/>
                </a:cxn>
                <a:cxn ang="0">
                  <a:pos x="415" y="227"/>
                </a:cxn>
                <a:cxn ang="0">
                  <a:pos x="280" y="305"/>
                </a:cxn>
                <a:cxn ang="0">
                  <a:pos x="278" y="302"/>
                </a:cxn>
                <a:cxn ang="0">
                  <a:pos x="128" y="201"/>
                </a:cxn>
                <a:cxn ang="0">
                  <a:pos x="0" y="334"/>
                </a:cxn>
                <a:cxn ang="0">
                  <a:pos x="106" y="484"/>
                </a:cxn>
                <a:cxn ang="0">
                  <a:pos x="24" y="642"/>
                </a:cxn>
                <a:cxn ang="0">
                  <a:pos x="24" y="642"/>
                </a:cxn>
                <a:cxn ang="0">
                  <a:pos x="141" y="692"/>
                </a:cxn>
                <a:cxn ang="0">
                  <a:pos x="566" y="305"/>
                </a:cxn>
              </a:cxnLst>
              <a:rect l="0" t="0" r="r" b="b"/>
              <a:pathLst>
                <a:path w="694" h="692">
                  <a:moveTo>
                    <a:pt x="566" y="305"/>
                  </a:moveTo>
                  <a:cubicBezTo>
                    <a:pt x="608" y="294"/>
                    <a:pt x="650" y="288"/>
                    <a:pt x="694" y="286"/>
                  </a:cubicBezTo>
                  <a:cubicBezTo>
                    <a:pt x="694" y="159"/>
                    <a:pt x="694" y="159"/>
                    <a:pt x="694" y="159"/>
                  </a:cubicBezTo>
                  <a:cubicBezTo>
                    <a:pt x="682" y="159"/>
                    <a:pt x="670" y="161"/>
                    <a:pt x="655" y="163"/>
                  </a:cubicBezTo>
                  <a:cubicBezTo>
                    <a:pt x="654" y="160"/>
                    <a:pt x="654" y="160"/>
                    <a:pt x="654" y="160"/>
                  </a:cubicBezTo>
                  <a:cubicBezTo>
                    <a:pt x="584" y="0"/>
                    <a:pt x="584" y="0"/>
                    <a:pt x="584" y="0"/>
                  </a:cubicBezTo>
                  <a:cubicBezTo>
                    <a:pt x="405" y="46"/>
                    <a:pt x="405" y="46"/>
                    <a:pt x="405" y="46"/>
                  </a:cubicBezTo>
                  <a:cubicBezTo>
                    <a:pt x="415" y="227"/>
                    <a:pt x="415" y="227"/>
                    <a:pt x="415" y="227"/>
                  </a:cubicBezTo>
                  <a:cubicBezTo>
                    <a:pt x="367" y="249"/>
                    <a:pt x="322" y="274"/>
                    <a:pt x="280" y="305"/>
                  </a:cubicBezTo>
                  <a:cubicBezTo>
                    <a:pt x="278" y="302"/>
                    <a:pt x="278" y="302"/>
                    <a:pt x="278" y="302"/>
                  </a:cubicBezTo>
                  <a:cubicBezTo>
                    <a:pt x="128" y="201"/>
                    <a:pt x="128" y="201"/>
                    <a:pt x="128" y="201"/>
                  </a:cubicBezTo>
                  <a:cubicBezTo>
                    <a:pt x="0" y="334"/>
                    <a:pt x="0" y="334"/>
                    <a:pt x="0" y="334"/>
                  </a:cubicBezTo>
                  <a:cubicBezTo>
                    <a:pt x="106" y="484"/>
                    <a:pt x="106" y="484"/>
                    <a:pt x="106" y="484"/>
                  </a:cubicBezTo>
                  <a:cubicBezTo>
                    <a:pt x="73" y="534"/>
                    <a:pt x="45" y="586"/>
                    <a:pt x="24" y="642"/>
                  </a:cubicBezTo>
                  <a:cubicBezTo>
                    <a:pt x="24" y="642"/>
                    <a:pt x="24" y="642"/>
                    <a:pt x="24" y="642"/>
                  </a:cubicBezTo>
                  <a:cubicBezTo>
                    <a:pt x="141" y="692"/>
                    <a:pt x="141" y="692"/>
                    <a:pt x="141" y="692"/>
                  </a:cubicBezTo>
                  <a:cubicBezTo>
                    <a:pt x="207" y="507"/>
                    <a:pt x="361" y="358"/>
                    <a:pt x="566" y="305"/>
                  </a:cubicBezTo>
                  <a:close/>
                </a:path>
              </a:pathLst>
            </a:custGeom>
            <a:solidFill>
              <a:srgbClr val="F9C5B8"/>
            </a:solidFill>
            <a:ln w="9525">
              <a:no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6" name="Freeform: Shape 100"/>
            <p:cNvSpPr/>
            <p:nvPr/>
          </p:nvSpPr>
          <p:spPr bwMode="auto">
            <a:xfrm>
              <a:off x="5008114" y="4226593"/>
              <a:ext cx="1720308" cy="714491"/>
            </a:xfrm>
            <a:custGeom>
              <a:avLst/>
              <a:gdLst/>
              <a:ahLst/>
              <a:cxnLst>
                <a:cxn ang="0">
                  <a:pos x="728" y="92"/>
                </a:cxn>
                <a:cxn ang="0">
                  <a:pos x="222" y="0"/>
                </a:cxn>
                <a:cxn ang="0">
                  <a:pos x="0" y="210"/>
                </a:cxn>
                <a:cxn ang="0">
                  <a:pos x="19" y="227"/>
                </a:cxn>
                <a:cxn ang="0">
                  <a:pos x="169" y="119"/>
                </a:cxn>
                <a:cxn ang="0">
                  <a:pos x="171" y="117"/>
                </a:cxn>
                <a:cxn ang="0">
                  <a:pos x="274" y="174"/>
                </a:cxn>
                <a:cxn ang="0">
                  <a:pos x="272" y="180"/>
                </a:cxn>
                <a:cxn ang="0">
                  <a:pos x="259" y="359"/>
                </a:cxn>
                <a:cxn ang="0">
                  <a:pos x="438" y="405"/>
                </a:cxn>
                <a:cxn ang="0">
                  <a:pos x="517" y="237"/>
                </a:cxn>
                <a:cxn ang="0">
                  <a:pos x="530" y="232"/>
                </a:cxn>
                <a:cxn ang="0">
                  <a:pos x="661" y="228"/>
                </a:cxn>
                <a:cxn ang="0">
                  <a:pos x="663" y="235"/>
                </a:cxn>
                <a:cxn ang="0">
                  <a:pos x="706" y="383"/>
                </a:cxn>
                <a:cxn ang="0">
                  <a:pos x="884" y="337"/>
                </a:cxn>
                <a:cxn ang="0">
                  <a:pos x="876" y="163"/>
                </a:cxn>
                <a:cxn ang="0">
                  <a:pos x="877" y="166"/>
                </a:cxn>
                <a:cxn ang="0">
                  <a:pos x="976" y="115"/>
                </a:cxn>
                <a:cxn ang="0">
                  <a:pos x="908" y="13"/>
                </a:cxn>
                <a:cxn ang="0">
                  <a:pos x="728" y="92"/>
                </a:cxn>
              </a:cxnLst>
              <a:rect l="0" t="0" r="r" b="b"/>
              <a:pathLst>
                <a:path w="976" h="405">
                  <a:moveTo>
                    <a:pt x="728" y="92"/>
                  </a:moveTo>
                  <a:cubicBezTo>
                    <a:pt x="547" y="139"/>
                    <a:pt x="364" y="99"/>
                    <a:pt x="222" y="0"/>
                  </a:cubicBezTo>
                  <a:cubicBezTo>
                    <a:pt x="0" y="210"/>
                    <a:pt x="0" y="210"/>
                    <a:pt x="0" y="210"/>
                  </a:cubicBezTo>
                  <a:cubicBezTo>
                    <a:pt x="19" y="227"/>
                    <a:pt x="19" y="227"/>
                    <a:pt x="19" y="227"/>
                  </a:cubicBezTo>
                  <a:cubicBezTo>
                    <a:pt x="169" y="119"/>
                    <a:pt x="169" y="119"/>
                    <a:pt x="169" y="119"/>
                  </a:cubicBezTo>
                  <a:cubicBezTo>
                    <a:pt x="171" y="117"/>
                    <a:pt x="171" y="117"/>
                    <a:pt x="171" y="117"/>
                  </a:cubicBezTo>
                  <a:cubicBezTo>
                    <a:pt x="204" y="139"/>
                    <a:pt x="238" y="158"/>
                    <a:pt x="274" y="174"/>
                  </a:cubicBezTo>
                  <a:cubicBezTo>
                    <a:pt x="272" y="180"/>
                    <a:pt x="272" y="180"/>
                    <a:pt x="272" y="180"/>
                  </a:cubicBezTo>
                  <a:cubicBezTo>
                    <a:pt x="259" y="359"/>
                    <a:pt x="259" y="359"/>
                    <a:pt x="259" y="359"/>
                  </a:cubicBezTo>
                  <a:cubicBezTo>
                    <a:pt x="438" y="405"/>
                    <a:pt x="438" y="405"/>
                    <a:pt x="438" y="405"/>
                  </a:cubicBezTo>
                  <a:cubicBezTo>
                    <a:pt x="517" y="237"/>
                    <a:pt x="517" y="237"/>
                    <a:pt x="517" y="237"/>
                  </a:cubicBezTo>
                  <a:cubicBezTo>
                    <a:pt x="530" y="232"/>
                    <a:pt x="530" y="232"/>
                    <a:pt x="530" y="232"/>
                  </a:cubicBezTo>
                  <a:cubicBezTo>
                    <a:pt x="569" y="235"/>
                    <a:pt x="601" y="236"/>
                    <a:pt x="661" y="228"/>
                  </a:cubicBezTo>
                  <a:cubicBezTo>
                    <a:pt x="663" y="235"/>
                    <a:pt x="663" y="235"/>
                    <a:pt x="663" y="235"/>
                  </a:cubicBezTo>
                  <a:cubicBezTo>
                    <a:pt x="706" y="383"/>
                    <a:pt x="706" y="383"/>
                    <a:pt x="706" y="383"/>
                  </a:cubicBezTo>
                  <a:cubicBezTo>
                    <a:pt x="884" y="337"/>
                    <a:pt x="884" y="337"/>
                    <a:pt x="884" y="337"/>
                  </a:cubicBezTo>
                  <a:cubicBezTo>
                    <a:pt x="876" y="163"/>
                    <a:pt x="876" y="163"/>
                    <a:pt x="876" y="163"/>
                  </a:cubicBezTo>
                  <a:cubicBezTo>
                    <a:pt x="877" y="166"/>
                    <a:pt x="877" y="166"/>
                    <a:pt x="877" y="166"/>
                  </a:cubicBezTo>
                  <a:cubicBezTo>
                    <a:pt x="911" y="151"/>
                    <a:pt x="944" y="134"/>
                    <a:pt x="976" y="115"/>
                  </a:cubicBezTo>
                  <a:cubicBezTo>
                    <a:pt x="908" y="13"/>
                    <a:pt x="908" y="13"/>
                    <a:pt x="908" y="13"/>
                  </a:cubicBezTo>
                  <a:cubicBezTo>
                    <a:pt x="854" y="48"/>
                    <a:pt x="794" y="75"/>
                    <a:pt x="728" y="92"/>
                  </a:cubicBezTo>
                  <a:close/>
                </a:path>
              </a:pathLst>
            </a:custGeom>
            <a:solidFill>
              <a:srgbClr val="C3E2D2"/>
            </a:solidFill>
            <a:ln w="9525">
              <a:no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lumMod val="85000"/>
                    <a:lumOff val="15000"/>
                  </a:prstClr>
                </a:solidFill>
                <a:effectLst/>
                <a:uLnTx/>
                <a:uFillTx/>
                <a:cs typeface="+mn-ea"/>
                <a:sym typeface="+mn-lt"/>
              </a:endParaRPr>
            </a:p>
          </p:txBody>
        </p:sp>
        <p:sp>
          <p:nvSpPr>
            <p:cNvPr id="7" name="Freeform: Shape 101"/>
            <p:cNvSpPr/>
            <p:nvPr/>
          </p:nvSpPr>
          <p:spPr bwMode="auto">
            <a:xfrm>
              <a:off x="6683766" y="2901808"/>
              <a:ext cx="946276" cy="1675652"/>
            </a:xfrm>
            <a:custGeom>
              <a:avLst/>
              <a:gdLst/>
              <a:ahLst/>
              <a:cxnLst>
                <a:cxn ang="0">
                  <a:pos x="364" y="260"/>
                </a:cxn>
                <a:cxn ang="0">
                  <a:pos x="357" y="142"/>
                </a:cxn>
                <a:cxn ang="0">
                  <a:pos x="361" y="140"/>
                </a:cxn>
                <a:cxn ang="0">
                  <a:pos x="519" y="55"/>
                </a:cxn>
                <a:cxn ang="0">
                  <a:pos x="501" y="0"/>
                </a:cxn>
                <a:cxn ang="0">
                  <a:pos x="214" y="80"/>
                </a:cxn>
                <a:cxn ang="0">
                  <a:pos x="219" y="95"/>
                </a:cxn>
                <a:cxn ang="0">
                  <a:pos x="0" y="735"/>
                </a:cxn>
                <a:cxn ang="0">
                  <a:pos x="85" y="862"/>
                </a:cxn>
                <a:cxn ang="0">
                  <a:pos x="215" y="951"/>
                </a:cxn>
                <a:cxn ang="0">
                  <a:pos x="343" y="818"/>
                </a:cxn>
                <a:cxn ang="0">
                  <a:pos x="237" y="666"/>
                </a:cxn>
                <a:cxn ang="0">
                  <a:pos x="236" y="665"/>
                </a:cxn>
                <a:cxn ang="0">
                  <a:pos x="318" y="507"/>
                </a:cxn>
                <a:cxn ang="0">
                  <a:pos x="324" y="508"/>
                </a:cxn>
                <a:cxn ang="0">
                  <a:pos x="503" y="510"/>
                </a:cxn>
                <a:cxn ang="0">
                  <a:pos x="537" y="328"/>
                </a:cxn>
                <a:cxn ang="0">
                  <a:pos x="365" y="260"/>
                </a:cxn>
                <a:cxn ang="0">
                  <a:pos x="364" y="260"/>
                </a:cxn>
              </a:cxnLst>
              <a:rect l="0" t="0" r="r" b="b"/>
              <a:pathLst>
                <a:path w="537" h="951">
                  <a:moveTo>
                    <a:pt x="364" y="260"/>
                  </a:moveTo>
                  <a:cubicBezTo>
                    <a:pt x="365" y="221"/>
                    <a:pt x="363" y="181"/>
                    <a:pt x="357" y="142"/>
                  </a:cubicBezTo>
                  <a:cubicBezTo>
                    <a:pt x="361" y="140"/>
                    <a:pt x="361" y="140"/>
                    <a:pt x="361" y="140"/>
                  </a:cubicBezTo>
                  <a:cubicBezTo>
                    <a:pt x="519" y="55"/>
                    <a:pt x="519" y="55"/>
                    <a:pt x="519" y="55"/>
                  </a:cubicBezTo>
                  <a:cubicBezTo>
                    <a:pt x="501" y="0"/>
                    <a:pt x="501" y="0"/>
                    <a:pt x="501" y="0"/>
                  </a:cubicBezTo>
                  <a:cubicBezTo>
                    <a:pt x="214" y="80"/>
                    <a:pt x="214" y="80"/>
                    <a:pt x="214" y="80"/>
                  </a:cubicBezTo>
                  <a:cubicBezTo>
                    <a:pt x="216" y="85"/>
                    <a:pt x="217" y="90"/>
                    <a:pt x="219" y="95"/>
                  </a:cubicBezTo>
                  <a:cubicBezTo>
                    <a:pt x="282" y="340"/>
                    <a:pt x="188" y="589"/>
                    <a:pt x="0" y="735"/>
                  </a:cubicBezTo>
                  <a:cubicBezTo>
                    <a:pt x="85" y="862"/>
                    <a:pt x="85" y="862"/>
                    <a:pt x="85" y="862"/>
                  </a:cubicBezTo>
                  <a:cubicBezTo>
                    <a:pt x="215" y="951"/>
                    <a:pt x="215" y="951"/>
                    <a:pt x="215" y="951"/>
                  </a:cubicBezTo>
                  <a:cubicBezTo>
                    <a:pt x="343" y="818"/>
                    <a:pt x="343" y="818"/>
                    <a:pt x="343" y="818"/>
                  </a:cubicBezTo>
                  <a:cubicBezTo>
                    <a:pt x="237" y="666"/>
                    <a:pt x="237" y="666"/>
                    <a:pt x="237" y="666"/>
                  </a:cubicBezTo>
                  <a:cubicBezTo>
                    <a:pt x="236" y="665"/>
                    <a:pt x="236" y="665"/>
                    <a:pt x="236" y="665"/>
                  </a:cubicBezTo>
                  <a:cubicBezTo>
                    <a:pt x="269" y="616"/>
                    <a:pt x="297" y="563"/>
                    <a:pt x="318" y="507"/>
                  </a:cubicBezTo>
                  <a:cubicBezTo>
                    <a:pt x="324" y="508"/>
                    <a:pt x="324" y="508"/>
                    <a:pt x="324" y="508"/>
                  </a:cubicBezTo>
                  <a:cubicBezTo>
                    <a:pt x="503" y="510"/>
                    <a:pt x="503" y="510"/>
                    <a:pt x="503" y="510"/>
                  </a:cubicBezTo>
                  <a:cubicBezTo>
                    <a:pt x="537" y="328"/>
                    <a:pt x="537" y="328"/>
                    <a:pt x="537" y="328"/>
                  </a:cubicBezTo>
                  <a:cubicBezTo>
                    <a:pt x="365" y="260"/>
                    <a:pt x="365" y="260"/>
                    <a:pt x="365" y="260"/>
                  </a:cubicBezTo>
                  <a:lnTo>
                    <a:pt x="364" y="260"/>
                  </a:lnTo>
                  <a:close/>
                </a:path>
              </a:pathLst>
            </a:custGeom>
            <a:solidFill>
              <a:srgbClr val="F9C5B8"/>
            </a:solidFill>
            <a:ln w="9525">
              <a:no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lumMod val="85000"/>
                    <a:lumOff val="15000"/>
                  </a:prstClr>
                </a:solidFill>
                <a:effectLst/>
                <a:uLnTx/>
                <a:uFillTx/>
                <a:cs typeface="+mn-ea"/>
                <a:sym typeface="+mn-lt"/>
              </a:endParaRPr>
            </a:p>
          </p:txBody>
        </p:sp>
        <p:grpSp>
          <p:nvGrpSpPr>
            <p:cNvPr id="9" name="Group 163"/>
            <p:cNvGrpSpPr/>
            <p:nvPr/>
          </p:nvGrpSpPr>
          <p:grpSpPr>
            <a:xfrm>
              <a:off x="5432136" y="2788567"/>
              <a:ext cx="1178473" cy="1113213"/>
              <a:chOff x="2338388" y="4194175"/>
              <a:chExt cx="487363" cy="460376"/>
            </a:xfrm>
            <a:solidFill>
              <a:schemeClr val="tx1">
                <a:lumMod val="50000"/>
                <a:lumOff val="50000"/>
              </a:schemeClr>
            </a:solidFill>
          </p:grpSpPr>
          <p:sp>
            <p:nvSpPr>
              <p:cNvPr id="25" name="Freeform: Shape 164"/>
              <p:cNvSpPr/>
              <p:nvPr/>
            </p:nvSpPr>
            <p:spPr bwMode="auto">
              <a:xfrm>
                <a:off x="2354263" y="4194175"/>
                <a:ext cx="471488" cy="296863"/>
              </a:xfrm>
              <a:custGeom>
                <a:avLst/>
                <a:gdLst/>
                <a:ahLst/>
                <a:cxnLst>
                  <a:cxn ang="0">
                    <a:pos x="880" y="447"/>
                  </a:cxn>
                  <a:cxn ang="0">
                    <a:pos x="879" y="427"/>
                  </a:cxn>
                  <a:cxn ang="0">
                    <a:pos x="431" y="0"/>
                  </a:cxn>
                  <a:cxn ang="0">
                    <a:pos x="3" y="317"/>
                  </a:cxn>
                  <a:cxn ang="0">
                    <a:pos x="0" y="326"/>
                  </a:cxn>
                  <a:cxn ang="0">
                    <a:pos x="108" y="326"/>
                  </a:cxn>
                  <a:cxn ang="0">
                    <a:pos x="109" y="322"/>
                  </a:cxn>
                  <a:cxn ang="0">
                    <a:pos x="431" y="102"/>
                  </a:cxn>
                  <a:cxn ang="0">
                    <a:pos x="776" y="424"/>
                  </a:cxn>
                  <a:cxn ang="0">
                    <a:pos x="778" y="447"/>
                  </a:cxn>
                  <a:cxn ang="0">
                    <a:pos x="729" y="447"/>
                  </a:cxn>
                  <a:cxn ang="0">
                    <a:pos x="826" y="580"/>
                  </a:cxn>
                  <a:cxn ang="0">
                    <a:pos x="921" y="447"/>
                  </a:cxn>
                  <a:cxn ang="0">
                    <a:pos x="880" y="447"/>
                  </a:cxn>
                </a:cxnLst>
                <a:rect l="0" t="0" r="r" b="b"/>
                <a:pathLst>
                  <a:path w="921" h="580">
                    <a:moveTo>
                      <a:pt x="880" y="447"/>
                    </a:moveTo>
                    <a:cubicBezTo>
                      <a:pt x="879" y="427"/>
                      <a:pt x="879" y="427"/>
                      <a:pt x="879" y="427"/>
                    </a:cubicBezTo>
                    <a:cubicBezTo>
                      <a:pt x="867" y="187"/>
                      <a:pt x="670" y="0"/>
                      <a:pt x="431" y="0"/>
                    </a:cubicBezTo>
                    <a:cubicBezTo>
                      <a:pt x="236" y="0"/>
                      <a:pt x="60" y="130"/>
                      <a:pt x="3" y="317"/>
                    </a:cubicBezTo>
                    <a:cubicBezTo>
                      <a:pt x="0" y="326"/>
                      <a:pt x="0" y="326"/>
                      <a:pt x="0" y="326"/>
                    </a:cubicBezTo>
                    <a:cubicBezTo>
                      <a:pt x="108" y="326"/>
                      <a:pt x="108" y="326"/>
                      <a:pt x="108" y="326"/>
                    </a:cubicBezTo>
                    <a:cubicBezTo>
                      <a:pt x="109" y="322"/>
                      <a:pt x="109" y="322"/>
                      <a:pt x="109" y="322"/>
                    </a:cubicBezTo>
                    <a:cubicBezTo>
                      <a:pt x="162" y="188"/>
                      <a:pt x="288" y="102"/>
                      <a:pt x="431" y="102"/>
                    </a:cubicBezTo>
                    <a:cubicBezTo>
                      <a:pt x="612" y="102"/>
                      <a:pt x="763" y="244"/>
                      <a:pt x="776" y="424"/>
                    </a:cubicBezTo>
                    <a:cubicBezTo>
                      <a:pt x="778" y="447"/>
                      <a:pt x="778" y="447"/>
                      <a:pt x="778" y="447"/>
                    </a:cubicBezTo>
                    <a:cubicBezTo>
                      <a:pt x="729" y="447"/>
                      <a:pt x="729" y="447"/>
                      <a:pt x="729" y="447"/>
                    </a:cubicBezTo>
                    <a:cubicBezTo>
                      <a:pt x="826" y="580"/>
                      <a:pt x="826" y="580"/>
                      <a:pt x="826" y="580"/>
                    </a:cubicBezTo>
                    <a:cubicBezTo>
                      <a:pt x="921" y="447"/>
                      <a:pt x="921" y="447"/>
                      <a:pt x="921" y="447"/>
                    </a:cubicBezTo>
                    <a:lnTo>
                      <a:pt x="880" y="447"/>
                    </a:lnTo>
                    <a:close/>
                  </a:path>
                </a:pathLst>
              </a:custGeom>
              <a:solidFill>
                <a:srgbClr val="C3E2D2"/>
              </a:solidFill>
              <a:ln w="9525">
                <a:no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26" name="Freeform: Shape 165"/>
              <p:cNvSpPr/>
              <p:nvPr/>
            </p:nvSpPr>
            <p:spPr bwMode="auto">
              <a:xfrm>
                <a:off x="2338388" y="4430713"/>
                <a:ext cx="428625" cy="223838"/>
              </a:xfrm>
              <a:custGeom>
                <a:avLst/>
                <a:gdLst/>
                <a:ahLst/>
                <a:cxnLst>
                  <a:cxn ang="0">
                    <a:pos x="704" y="235"/>
                  </a:cxn>
                  <a:cxn ang="0">
                    <a:pos x="462" y="334"/>
                  </a:cxn>
                  <a:cxn ang="0">
                    <a:pos x="166" y="166"/>
                  </a:cxn>
                  <a:cxn ang="0">
                    <a:pos x="147" y="134"/>
                  </a:cxn>
                  <a:cxn ang="0">
                    <a:pos x="192" y="134"/>
                  </a:cxn>
                  <a:cxn ang="0">
                    <a:pos x="95" y="0"/>
                  </a:cxn>
                  <a:cxn ang="0">
                    <a:pos x="0" y="134"/>
                  </a:cxn>
                  <a:cxn ang="0">
                    <a:pos x="38" y="134"/>
                  </a:cxn>
                  <a:cxn ang="0">
                    <a:pos x="43" y="147"/>
                  </a:cxn>
                  <a:cxn ang="0">
                    <a:pos x="462" y="436"/>
                  </a:cxn>
                  <a:cxn ang="0">
                    <a:pos x="830" y="244"/>
                  </a:cxn>
                  <a:cxn ang="0">
                    <a:pos x="838" y="233"/>
                  </a:cxn>
                  <a:cxn ang="0">
                    <a:pos x="706" y="233"/>
                  </a:cxn>
                  <a:cxn ang="0">
                    <a:pos x="704" y="235"/>
                  </a:cxn>
                </a:cxnLst>
                <a:rect l="0" t="0" r="r" b="b"/>
                <a:pathLst>
                  <a:path w="838" h="436">
                    <a:moveTo>
                      <a:pt x="704" y="235"/>
                    </a:moveTo>
                    <a:cubicBezTo>
                      <a:pt x="640" y="298"/>
                      <a:pt x="551" y="334"/>
                      <a:pt x="462" y="334"/>
                    </a:cubicBezTo>
                    <a:cubicBezTo>
                      <a:pt x="342" y="334"/>
                      <a:pt x="228" y="270"/>
                      <a:pt x="166" y="166"/>
                    </a:cubicBezTo>
                    <a:cubicBezTo>
                      <a:pt x="147" y="134"/>
                      <a:pt x="147" y="134"/>
                      <a:pt x="147" y="134"/>
                    </a:cubicBezTo>
                    <a:cubicBezTo>
                      <a:pt x="192" y="134"/>
                      <a:pt x="192" y="134"/>
                      <a:pt x="192" y="134"/>
                    </a:cubicBezTo>
                    <a:cubicBezTo>
                      <a:pt x="95" y="0"/>
                      <a:pt x="95" y="0"/>
                      <a:pt x="95" y="0"/>
                    </a:cubicBezTo>
                    <a:cubicBezTo>
                      <a:pt x="0" y="134"/>
                      <a:pt x="0" y="134"/>
                      <a:pt x="0" y="134"/>
                    </a:cubicBezTo>
                    <a:cubicBezTo>
                      <a:pt x="38" y="134"/>
                      <a:pt x="38" y="134"/>
                      <a:pt x="38" y="134"/>
                    </a:cubicBezTo>
                    <a:cubicBezTo>
                      <a:pt x="43" y="147"/>
                      <a:pt x="43" y="147"/>
                      <a:pt x="43" y="147"/>
                    </a:cubicBezTo>
                    <a:cubicBezTo>
                      <a:pt x="109" y="320"/>
                      <a:pt x="278" y="436"/>
                      <a:pt x="462" y="436"/>
                    </a:cubicBezTo>
                    <a:cubicBezTo>
                      <a:pt x="609" y="436"/>
                      <a:pt x="746" y="364"/>
                      <a:pt x="830" y="244"/>
                    </a:cubicBezTo>
                    <a:cubicBezTo>
                      <a:pt x="838" y="233"/>
                      <a:pt x="838" y="233"/>
                      <a:pt x="838" y="233"/>
                    </a:cubicBezTo>
                    <a:cubicBezTo>
                      <a:pt x="706" y="233"/>
                      <a:pt x="706" y="233"/>
                      <a:pt x="706" y="233"/>
                    </a:cubicBezTo>
                    <a:lnTo>
                      <a:pt x="704" y="235"/>
                    </a:lnTo>
                    <a:close/>
                  </a:path>
                </a:pathLst>
              </a:custGeom>
              <a:solidFill>
                <a:srgbClr val="F9C5B8"/>
              </a:solidFill>
              <a:ln w="9525">
                <a:solidFill>
                  <a:srgbClr val="F9C5B8"/>
                </a:solid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27" name="Freeform: Shape 166"/>
              <p:cNvSpPr/>
              <p:nvPr/>
            </p:nvSpPr>
            <p:spPr bwMode="auto">
              <a:xfrm>
                <a:off x="2428876" y="4286250"/>
                <a:ext cx="288925" cy="280988"/>
              </a:xfrm>
              <a:custGeom>
                <a:avLst/>
                <a:gdLst/>
                <a:ahLst/>
                <a:cxnLst>
                  <a:cxn ang="0">
                    <a:pos x="0" y="227"/>
                  </a:cxn>
                  <a:cxn ang="0">
                    <a:pos x="0" y="327"/>
                  </a:cxn>
                  <a:cxn ang="0">
                    <a:pos x="46" y="327"/>
                  </a:cxn>
                  <a:cxn ang="0">
                    <a:pos x="80" y="407"/>
                  </a:cxn>
                  <a:cxn ang="0">
                    <a:pos x="48" y="439"/>
                  </a:cxn>
                  <a:cxn ang="0">
                    <a:pos x="119" y="510"/>
                  </a:cxn>
                  <a:cxn ang="0">
                    <a:pos x="151" y="478"/>
                  </a:cxn>
                  <a:cxn ang="0">
                    <a:pos x="230" y="511"/>
                  </a:cxn>
                  <a:cxn ang="0">
                    <a:pos x="230" y="550"/>
                  </a:cxn>
                  <a:cxn ang="0">
                    <a:pos x="330" y="550"/>
                  </a:cxn>
                  <a:cxn ang="0">
                    <a:pos x="330" y="512"/>
                  </a:cxn>
                  <a:cxn ang="0">
                    <a:pos x="414" y="478"/>
                  </a:cxn>
                  <a:cxn ang="0">
                    <a:pos x="444" y="509"/>
                  </a:cxn>
                  <a:cxn ang="0">
                    <a:pos x="515" y="438"/>
                  </a:cxn>
                  <a:cxn ang="0">
                    <a:pos x="485" y="408"/>
                  </a:cxn>
                  <a:cxn ang="0">
                    <a:pos x="520" y="327"/>
                  </a:cxn>
                  <a:cxn ang="0">
                    <a:pos x="564" y="327"/>
                  </a:cxn>
                  <a:cxn ang="0">
                    <a:pos x="564" y="227"/>
                  </a:cxn>
                  <a:cxn ang="0">
                    <a:pos x="521" y="227"/>
                  </a:cxn>
                  <a:cxn ang="0">
                    <a:pos x="486" y="143"/>
                  </a:cxn>
                  <a:cxn ang="0">
                    <a:pos x="518" y="111"/>
                  </a:cxn>
                  <a:cxn ang="0">
                    <a:pos x="447" y="40"/>
                  </a:cxn>
                  <a:cxn ang="0">
                    <a:pos x="415" y="72"/>
                  </a:cxn>
                  <a:cxn ang="0">
                    <a:pos x="330" y="38"/>
                  </a:cxn>
                  <a:cxn ang="0">
                    <a:pos x="330" y="0"/>
                  </a:cxn>
                  <a:cxn ang="0">
                    <a:pos x="230" y="0"/>
                  </a:cxn>
                  <a:cxn ang="0">
                    <a:pos x="230" y="39"/>
                  </a:cxn>
                  <a:cxn ang="0">
                    <a:pos x="150" y="73"/>
                  </a:cxn>
                  <a:cxn ang="0">
                    <a:pos x="116" y="39"/>
                  </a:cxn>
                  <a:cxn ang="0">
                    <a:pos x="45" y="110"/>
                  </a:cxn>
                  <a:cxn ang="0">
                    <a:pos x="79" y="144"/>
                  </a:cxn>
                  <a:cxn ang="0">
                    <a:pos x="45" y="227"/>
                  </a:cxn>
                  <a:cxn ang="0">
                    <a:pos x="0" y="227"/>
                  </a:cxn>
                  <a:cxn ang="0">
                    <a:pos x="283" y="104"/>
                  </a:cxn>
                  <a:cxn ang="0">
                    <a:pos x="456" y="275"/>
                  </a:cxn>
                  <a:cxn ang="0">
                    <a:pos x="283" y="446"/>
                  </a:cxn>
                  <a:cxn ang="0">
                    <a:pos x="110" y="275"/>
                  </a:cxn>
                  <a:cxn ang="0">
                    <a:pos x="283" y="104"/>
                  </a:cxn>
                </a:cxnLst>
                <a:rect l="0" t="0" r="r" b="b"/>
                <a:pathLst>
                  <a:path w="564" h="550">
                    <a:moveTo>
                      <a:pt x="0" y="227"/>
                    </a:moveTo>
                    <a:cubicBezTo>
                      <a:pt x="0" y="327"/>
                      <a:pt x="0" y="327"/>
                      <a:pt x="0" y="327"/>
                    </a:cubicBezTo>
                    <a:cubicBezTo>
                      <a:pt x="46" y="327"/>
                      <a:pt x="46" y="327"/>
                      <a:pt x="46" y="327"/>
                    </a:cubicBezTo>
                    <a:cubicBezTo>
                      <a:pt x="52" y="356"/>
                      <a:pt x="64" y="383"/>
                      <a:pt x="80" y="407"/>
                    </a:cubicBezTo>
                    <a:cubicBezTo>
                      <a:pt x="48" y="439"/>
                      <a:pt x="48" y="439"/>
                      <a:pt x="48" y="439"/>
                    </a:cubicBezTo>
                    <a:cubicBezTo>
                      <a:pt x="119" y="510"/>
                      <a:pt x="119" y="510"/>
                      <a:pt x="119" y="510"/>
                    </a:cubicBezTo>
                    <a:cubicBezTo>
                      <a:pt x="151" y="478"/>
                      <a:pt x="151" y="478"/>
                      <a:pt x="151" y="478"/>
                    </a:cubicBezTo>
                    <a:cubicBezTo>
                      <a:pt x="175" y="493"/>
                      <a:pt x="202" y="504"/>
                      <a:pt x="230" y="511"/>
                    </a:cubicBezTo>
                    <a:cubicBezTo>
                      <a:pt x="230" y="550"/>
                      <a:pt x="230" y="550"/>
                      <a:pt x="230" y="550"/>
                    </a:cubicBezTo>
                    <a:cubicBezTo>
                      <a:pt x="330" y="550"/>
                      <a:pt x="330" y="550"/>
                      <a:pt x="330" y="550"/>
                    </a:cubicBezTo>
                    <a:cubicBezTo>
                      <a:pt x="330" y="512"/>
                      <a:pt x="330" y="512"/>
                      <a:pt x="330" y="512"/>
                    </a:cubicBezTo>
                    <a:cubicBezTo>
                      <a:pt x="360" y="506"/>
                      <a:pt x="389" y="494"/>
                      <a:pt x="414" y="478"/>
                    </a:cubicBezTo>
                    <a:cubicBezTo>
                      <a:pt x="444" y="509"/>
                      <a:pt x="444" y="509"/>
                      <a:pt x="444" y="509"/>
                    </a:cubicBezTo>
                    <a:cubicBezTo>
                      <a:pt x="515" y="438"/>
                      <a:pt x="515" y="438"/>
                      <a:pt x="515" y="438"/>
                    </a:cubicBezTo>
                    <a:cubicBezTo>
                      <a:pt x="485" y="408"/>
                      <a:pt x="485" y="408"/>
                      <a:pt x="485" y="408"/>
                    </a:cubicBezTo>
                    <a:cubicBezTo>
                      <a:pt x="502" y="384"/>
                      <a:pt x="514" y="356"/>
                      <a:pt x="520" y="327"/>
                    </a:cubicBezTo>
                    <a:cubicBezTo>
                      <a:pt x="564" y="327"/>
                      <a:pt x="564" y="327"/>
                      <a:pt x="564" y="327"/>
                    </a:cubicBezTo>
                    <a:cubicBezTo>
                      <a:pt x="564" y="227"/>
                      <a:pt x="564" y="227"/>
                      <a:pt x="564" y="227"/>
                    </a:cubicBezTo>
                    <a:cubicBezTo>
                      <a:pt x="521" y="227"/>
                      <a:pt x="521" y="227"/>
                      <a:pt x="521" y="227"/>
                    </a:cubicBezTo>
                    <a:cubicBezTo>
                      <a:pt x="515" y="196"/>
                      <a:pt x="503" y="168"/>
                      <a:pt x="486" y="143"/>
                    </a:cubicBezTo>
                    <a:cubicBezTo>
                      <a:pt x="518" y="111"/>
                      <a:pt x="518" y="111"/>
                      <a:pt x="518" y="111"/>
                    </a:cubicBezTo>
                    <a:cubicBezTo>
                      <a:pt x="447" y="40"/>
                      <a:pt x="447" y="40"/>
                      <a:pt x="447" y="40"/>
                    </a:cubicBezTo>
                    <a:cubicBezTo>
                      <a:pt x="415" y="72"/>
                      <a:pt x="415" y="72"/>
                      <a:pt x="415" y="72"/>
                    </a:cubicBezTo>
                    <a:cubicBezTo>
                      <a:pt x="389" y="56"/>
                      <a:pt x="361" y="44"/>
                      <a:pt x="330" y="38"/>
                    </a:cubicBezTo>
                    <a:cubicBezTo>
                      <a:pt x="330" y="0"/>
                      <a:pt x="330" y="0"/>
                      <a:pt x="330" y="0"/>
                    </a:cubicBezTo>
                    <a:cubicBezTo>
                      <a:pt x="230" y="0"/>
                      <a:pt x="230" y="0"/>
                      <a:pt x="230" y="0"/>
                    </a:cubicBezTo>
                    <a:cubicBezTo>
                      <a:pt x="230" y="39"/>
                      <a:pt x="230" y="39"/>
                      <a:pt x="230" y="39"/>
                    </a:cubicBezTo>
                    <a:cubicBezTo>
                      <a:pt x="201" y="46"/>
                      <a:pt x="174" y="57"/>
                      <a:pt x="150" y="73"/>
                    </a:cubicBezTo>
                    <a:cubicBezTo>
                      <a:pt x="116" y="39"/>
                      <a:pt x="116" y="39"/>
                      <a:pt x="116" y="39"/>
                    </a:cubicBezTo>
                    <a:cubicBezTo>
                      <a:pt x="45" y="110"/>
                      <a:pt x="45" y="110"/>
                      <a:pt x="45" y="110"/>
                    </a:cubicBezTo>
                    <a:cubicBezTo>
                      <a:pt x="79" y="144"/>
                      <a:pt x="79" y="144"/>
                      <a:pt x="79" y="144"/>
                    </a:cubicBezTo>
                    <a:cubicBezTo>
                      <a:pt x="63" y="169"/>
                      <a:pt x="51" y="197"/>
                      <a:pt x="45" y="227"/>
                    </a:cubicBezTo>
                    <a:lnTo>
                      <a:pt x="0" y="227"/>
                    </a:lnTo>
                    <a:close/>
                    <a:moveTo>
                      <a:pt x="283" y="104"/>
                    </a:moveTo>
                    <a:cubicBezTo>
                      <a:pt x="378" y="104"/>
                      <a:pt x="456" y="181"/>
                      <a:pt x="456" y="275"/>
                    </a:cubicBezTo>
                    <a:cubicBezTo>
                      <a:pt x="456" y="369"/>
                      <a:pt x="378" y="446"/>
                      <a:pt x="283" y="446"/>
                    </a:cubicBezTo>
                    <a:cubicBezTo>
                      <a:pt x="188" y="446"/>
                      <a:pt x="110" y="369"/>
                      <a:pt x="110" y="275"/>
                    </a:cubicBezTo>
                    <a:cubicBezTo>
                      <a:pt x="110" y="181"/>
                      <a:pt x="188" y="104"/>
                      <a:pt x="283" y="104"/>
                    </a:cubicBezTo>
                    <a:close/>
                  </a:path>
                </a:pathLst>
              </a:custGeom>
              <a:solidFill>
                <a:srgbClr val="F9C5B8"/>
              </a:solidFill>
              <a:ln w="9525">
                <a:solidFill>
                  <a:srgbClr val="F9C5B8"/>
                </a:solid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28" name="Freeform: Shape 167"/>
              <p:cNvSpPr/>
              <p:nvPr/>
            </p:nvSpPr>
            <p:spPr bwMode="auto">
              <a:xfrm>
                <a:off x="2505076" y="4360863"/>
                <a:ext cx="134938" cy="131763"/>
              </a:xfrm>
              <a:custGeom>
                <a:avLst/>
                <a:gdLst/>
                <a:ahLst/>
                <a:cxnLst>
                  <a:cxn ang="0">
                    <a:pos x="131" y="259"/>
                  </a:cxn>
                  <a:cxn ang="0">
                    <a:pos x="261" y="129"/>
                  </a:cxn>
                  <a:cxn ang="0">
                    <a:pos x="131" y="0"/>
                  </a:cxn>
                  <a:cxn ang="0">
                    <a:pos x="0" y="129"/>
                  </a:cxn>
                  <a:cxn ang="0">
                    <a:pos x="131" y="259"/>
                  </a:cxn>
                  <a:cxn ang="0">
                    <a:pos x="131" y="42"/>
                  </a:cxn>
                  <a:cxn ang="0">
                    <a:pos x="219" y="129"/>
                  </a:cxn>
                  <a:cxn ang="0">
                    <a:pos x="131" y="217"/>
                  </a:cxn>
                  <a:cxn ang="0">
                    <a:pos x="42" y="129"/>
                  </a:cxn>
                  <a:cxn ang="0">
                    <a:pos x="131" y="42"/>
                  </a:cxn>
                </a:cxnLst>
                <a:rect l="0" t="0" r="r" b="b"/>
                <a:pathLst>
                  <a:path w="261" h="259">
                    <a:moveTo>
                      <a:pt x="131" y="259"/>
                    </a:moveTo>
                    <a:cubicBezTo>
                      <a:pt x="203" y="259"/>
                      <a:pt x="261" y="201"/>
                      <a:pt x="261" y="129"/>
                    </a:cubicBezTo>
                    <a:cubicBezTo>
                      <a:pt x="261" y="58"/>
                      <a:pt x="203" y="0"/>
                      <a:pt x="131" y="0"/>
                    </a:cubicBezTo>
                    <a:cubicBezTo>
                      <a:pt x="58" y="0"/>
                      <a:pt x="0" y="58"/>
                      <a:pt x="0" y="129"/>
                    </a:cubicBezTo>
                    <a:cubicBezTo>
                      <a:pt x="0" y="201"/>
                      <a:pt x="58" y="259"/>
                      <a:pt x="131" y="259"/>
                    </a:cubicBezTo>
                    <a:close/>
                    <a:moveTo>
                      <a:pt x="131" y="42"/>
                    </a:moveTo>
                    <a:cubicBezTo>
                      <a:pt x="179" y="42"/>
                      <a:pt x="219" y="81"/>
                      <a:pt x="219" y="129"/>
                    </a:cubicBezTo>
                    <a:cubicBezTo>
                      <a:pt x="219" y="177"/>
                      <a:pt x="179" y="217"/>
                      <a:pt x="131" y="217"/>
                    </a:cubicBezTo>
                    <a:cubicBezTo>
                      <a:pt x="82" y="217"/>
                      <a:pt x="42" y="177"/>
                      <a:pt x="42" y="129"/>
                    </a:cubicBezTo>
                    <a:cubicBezTo>
                      <a:pt x="42" y="81"/>
                      <a:pt x="82" y="42"/>
                      <a:pt x="131" y="42"/>
                    </a:cubicBezTo>
                    <a:close/>
                  </a:path>
                </a:pathLst>
              </a:custGeom>
              <a:solidFill>
                <a:srgbClr val="E8C4BA"/>
              </a:solidFill>
              <a:ln w="9525">
                <a:solidFill>
                  <a:srgbClr val="F9C5B8"/>
                </a:solid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29" name="Oval 168"/>
              <p:cNvSpPr/>
              <p:nvPr/>
            </p:nvSpPr>
            <p:spPr bwMode="auto">
              <a:xfrm>
                <a:off x="2549526" y="4403725"/>
                <a:ext cx="47625" cy="46038"/>
              </a:xfrm>
              <a:prstGeom prst="ellipse">
                <a:avLst/>
              </a:prstGeom>
              <a:solidFill>
                <a:schemeClr val="bg1">
                  <a:lumMod val="85000"/>
                </a:schemeClr>
              </a:solidFill>
              <a:ln w="9525">
                <a:no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lumMod val="85000"/>
                      <a:lumOff val="15000"/>
                    </a:prstClr>
                  </a:solidFill>
                  <a:effectLst/>
                  <a:uLnTx/>
                  <a:uFillTx/>
                  <a:cs typeface="+mn-ea"/>
                  <a:sym typeface="+mn-lt"/>
                </a:endParaRPr>
              </a:p>
            </p:txBody>
          </p:sp>
        </p:grpSp>
        <p:grpSp>
          <p:nvGrpSpPr>
            <p:cNvPr id="10" name="Group 169"/>
            <p:cNvGrpSpPr/>
            <p:nvPr/>
          </p:nvGrpSpPr>
          <p:grpSpPr>
            <a:xfrm flipH="1">
              <a:off x="3738616" y="1853861"/>
              <a:ext cx="1165574" cy="395635"/>
              <a:chOff x="1772832" y="1350170"/>
              <a:chExt cx="1122768" cy="381000"/>
            </a:xfrm>
          </p:grpSpPr>
          <p:cxnSp>
            <p:nvCxnSpPr>
              <p:cNvPr id="23" name="Straight Connector 170"/>
              <p:cNvCxnSpPr/>
              <p:nvPr/>
            </p:nvCxnSpPr>
            <p:spPr>
              <a:xfrm>
                <a:off x="2069690" y="1352550"/>
                <a:ext cx="825910" cy="1588"/>
              </a:xfrm>
              <a:prstGeom prst="line">
                <a:avLst/>
              </a:prstGeom>
              <a:ln w="190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171"/>
              <p:cNvCxnSpPr/>
              <p:nvPr/>
            </p:nvCxnSpPr>
            <p:spPr>
              <a:xfrm rot="5400000" flipH="1" flipV="1">
                <a:off x="1734731" y="1388271"/>
                <a:ext cx="381000" cy="304797"/>
              </a:xfrm>
              <a:prstGeom prst="line">
                <a:avLst/>
              </a:prstGeom>
              <a:ln w="190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 name="Group 172"/>
            <p:cNvGrpSpPr/>
            <p:nvPr/>
          </p:nvGrpSpPr>
          <p:grpSpPr>
            <a:xfrm>
              <a:off x="7068655" y="1815585"/>
              <a:ext cx="1165574" cy="395635"/>
              <a:chOff x="1772832" y="1350170"/>
              <a:chExt cx="1122768" cy="381000"/>
            </a:xfrm>
          </p:grpSpPr>
          <p:cxnSp>
            <p:nvCxnSpPr>
              <p:cNvPr id="21" name="Straight Connector 173"/>
              <p:cNvCxnSpPr/>
              <p:nvPr/>
            </p:nvCxnSpPr>
            <p:spPr>
              <a:xfrm>
                <a:off x="2069690" y="1352550"/>
                <a:ext cx="825910" cy="1588"/>
              </a:xfrm>
              <a:prstGeom prst="line">
                <a:avLst/>
              </a:prstGeom>
              <a:ln w="190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174"/>
              <p:cNvCxnSpPr/>
              <p:nvPr/>
            </p:nvCxnSpPr>
            <p:spPr>
              <a:xfrm rot="5400000" flipH="1" flipV="1">
                <a:off x="1734731" y="1388271"/>
                <a:ext cx="381000" cy="304797"/>
              </a:xfrm>
              <a:prstGeom prst="line">
                <a:avLst/>
              </a:prstGeom>
              <a:ln w="190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2" name="Group 175"/>
            <p:cNvGrpSpPr/>
            <p:nvPr/>
          </p:nvGrpSpPr>
          <p:grpSpPr>
            <a:xfrm>
              <a:off x="7489694" y="3270085"/>
              <a:ext cx="1165574" cy="395635"/>
              <a:chOff x="1772832" y="1350170"/>
              <a:chExt cx="1122768" cy="381000"/>
            </a:xfrm>
          </p:grpSpPr>
          <p:cxnSp>
            <p:nvCxnSpPr>
              <p:cNvPr id="19" name="Straight Connector 176"/>
              <p:cNvCxnSpPr/>
              <p:nvPr/>
            </p:nvCxnSpPr>
            <p:spPr>
              <a:xfrm>
                <a:off x="2069690" y="1352550"/>
                <a:ext cx="825910" cy="1588"/>
              </a:xfrm>
              <a:prstGeom prst="line">
                <a:avLst/>
              </a:prstGeom>
              <a:ln w="190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77"/>
              <p:cNvCxnSpPr/>
              <p:nvPr/>
            </p:nvCxnSpPr>
            <p:spPr>
              <a:xfrm rot="5400000" flipH="1" flipV="1">
                <a:off x="1734731" y="1388271"/>
                <a:ext cx="381000" cy="304797"/>
              </a:xfrm>
              <a:prstGeom prst="line">
                <a:avLst/>
              </a:prstGeom>
              <a:ln w="190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3" name="Group 178"/>
            <p:cNvGrpSpPr/>
            <p:nvPr/>
          </p:nvGrpSpPr>
          <p:grpSpPr>
            <a:xfrm flipV="1">
              <a:off x="5716225" y="4838501"/>
              <a:ext cx="1165574" cy="395635"/>
              <a:chOff x="1772832" y="1350170"/>
              <a:chExt cx="1122768" cy="381000"/>
            </a:xfrm>
          </p:grpSpPr>
          <p:cxnSp>
            <p:nvCxnSpPr>
              <p:cNvPr id="17" name="Straight Connector 179"/>
              <p:cNvCxnSpPr/>
              <p:nvPr/>
            </p:nvCxnSpPr>
            <p:spPr>
              <a:xfrm>
                <a:off x="2069690" y="1352550"/>
                <a:ext cx="825910" cy="1588"/>
              </a:xfrm>
              <a:prstGeom prst="line">
                <a:avLst/>
              </a:prstGeom>
              <a:ln w="190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80"/>
              <p:cNvCxnSpPr/>
              <p:nvPr/>
            </p:nvCxnSpPr>
            <p:spPr>
              <a:xfrm rot="5400000" flipH="1" flipV="1">
                <a:off x="1734731" y="1388271"/>
                <a:ext cx="381000" cy="304797"/>
              </a:xfrm>
              <a:prstGeom prst="line">
                <a:avLst/>
              </a:prstGeom>
              <a:ln w="190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4" name="Group 181"/>
            <p:cNvGrpSpPr/>
            <p:nvPr/>
          </p:nvGrpSpPr>
          <p:grpSpPr>
            <a:xfrm flipH="1" flipV="1">
              <a:off x="3534476" y="3817799"/>
              <a:ext cx="1165574" cy="395635"/>
              <a:chOff x="1772832" y="1350170"/>
              <a:chExt cx="1122768" cy="381000"/>
            </a:xfrm>
          </p:grpSpPr>
          <p:cxnSp>
            <p:nvCxnSpPr>
              <p:cNvPr id="15" name="Straight Connector 182"/>
              <p:cNvCxnSpPr/>
              <p:nvPr/>
            </p:nvCxnSpPr>
            <p:spPr>
              <a:xfrm>
                <a:off x="2069690" y="1352550"/>
                <a:ext cx="825910" cy="1588"/>
              </a:xfrm>
              <a:prstGeom prst="line">
                <a:avLst/>
              </a:prstGeom>
              <a:ln w="190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83"/>
              <p:cNvCxnSpPr/>
              <p:nvPr/>
            </p:nvCxnSpPr>
            <p:spPr>
              <a:xfrm rot="5400000" flipH="1" flipV="1">
                <a:off x="1734731" y="1388271"/>
                <a:ext cx="381000" cy="304797"/>
              </a:xfrm>
              <a:prstGeom prst="line">
                <a:avLst/>
              </a:prstGeom>
              <a:ln w="190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50" name="文本框 49"/>
          <p:cNvSpPr txBox="1"/>
          <p:nvPr/>
        </p:nvSpPr>
        <p:spPr>
          <a:xfrm>
            <a:off x="4620280" y="433001"/>
            <a:ext cx="2981539" cy="706755"/>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267" normalizeH="0" baseline="0" noProof="0" dirty="0">
                <a:ln>
                  <a:noFill/>
                </a:ln>
                <a:solidFill>
                  <a:srgbClr val="373536"/>
                </a:solidFill>
                <a:effectLst/>
                <a:uLnTx/>
                <a:uFillTx/>
                <a:cs typeface="+mn-ea"/>
                <a:sym typeface="+mn-lt"/>
              </a:rPr>
              <a:t>细节安排</a:t>
            </a:r>
          </a:p>
        </p:txBody>
      </p:sp>
    </p:spTree>
  </p:cSld>
  <p:clrMapOvr>
    <a:masterClrMapping/>
  </p:clrMapOvr>
  <mc:AlternateContent xmlns:mc="http://schemas.openxmlformats.org/markup-compatibility/2006" xmlns:p14="http://schemas.microsoft.com/office/powerpoint/2010/main">
    <mc:Choice Requires="p14">
      <p:transition spd="slow" p14:dur="59000">
        <p:comb/>
      </p:transition>
    </mc:Choice>
    <mc:Fallback xmlns="">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3" presetClass="entr" presetSubtype="16"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 calcmode="lin" valueType="num">
                                      <p:cBhvr>
                                        <p:cTn id="14" dur="500" fill="hold"/>
                                        <p:tgtEl>
                                          <p:spTgt spid="39"/>
                                        </p:tgtEl>
                                        <p:attrNameLst>
                                          <p:attrName>ppt_w</p:attrName>
                                        </p:attrNameLst>
                                      </p:cBhvr>
                                      <p:tavLst>
                                        <p:tav tm="0">
                                          <p:val>
                                            <p:fltVal val="0"/>
                                          </p:val>
                                        </p:tav>
                                        <p:tav tm="100000">
                                          <p:val>
                                            <p:strVal val="#ppt_w"/>
                                          </p:val>
                                        </p:tav>
                                      </p:tavLst>
                                    </p:anim>
                                    <p:anim calcmode="lin" valueType="num">
                                      <p:cBhvr>
                                        <p:cTn id="15" dur="500" fill="hold"/>
                                        <p:tgtEl>
                                          <p:spTgt spid="39"/>
                                        </p:tgtEl>
                                        <p:attrNameLst>
                                          <p:attrName>ppt_h</p:attrName>
                                        </p:attrNameLst>
                                      </p:cBhvr>
                                      <p:tavLst>
                                        <p:tav tm="0">
                                          <p:val>
                                            <p:fltVal val="0"/>
                                          </p:val>
                                        </p:tav>
                                        <p:tav tm="100000">
                                          <p:val>
                                            <p:strVal val="#ppt_h"/>
                                          </p:val>
                                        </p:tav>
                                      </p:tavLst>
                                    </p:anim>
                                  </p:childTnLst>
                                </p:cTn>
                              </p:par>
                            </p:childTnLst>
                          </p:cTn>
                        </p:par>
                        <p:par>
                          <p:cTn id="16" fill="hold">
                            <p:stCondLst>
                              <p:cond delay="1500"/>
                            </p:stCondLst>
                            <p:childTnLst>
                              <p:par>
                                <p:cTn id="17" presetID="23" presetClass="entr" presetSubtype="16"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p:cTn id="19" dur="500" fill="hold"/>
                                        <p:tgtEl>
                                          <p:spTgt spid="36"/>
                                        </p:tgtEl>
                                        <p:attrNameLst>
                                          <p:attrName>ppt_w</p:attrName>
                                        </p:attrNameLst>
                                      </p:cBhvr>
                                      <p:tavLst>
                                        <p:tav tm="0">
                                          <p:val>
                                            <p:fltVal val="0"/>
                                          </p:val>
                                        </p:tav>
                                        <p:tav tm="100000">
                                          <p:val>
                                            <p:strVal val="#ppt_w"/>
                                          </p:val>
                                        </p:tav>
                                      </p:tavLst>
                                    </p:anim>
                                    <p:anim calcmode="lin" valueType="num">
                                      <p:cBhvr>
                                        <p:cTn id="20" dur="500" fill="hold"/>
                                        <p:tgtEl>
                                          <p:spTgt spid="36"/>
                                        </p:tgtEl>
                                        <p:attrNameLst>
                                          <p:attrName>ppt_h</p:attrName>
                                        </p:attrNameLst>
                                      </p:cBhvr>
                                      <p:tavLst>
                                        <p:tav tm="0">
                                          <p:val>
                                            <p:fltVal val="0"/>
                                          </p:val>
                                        </p:tav>
                                        <p:tav tm="100000">
                                          <p:val>
                                            <p:strVal val="#ppt_h"/>
                                          </p:val>
                                        </p:tav>
                                      </p:tavLst>
                                    </p:anim>
                                  </p:childTnLst>
                                </p:cTn>
                              </p:par>
                            </p:childTnLst>
                          </p:cTn>
                        </p:par>
                        <p:par>
                          <p:cTn id="21" fill="hold">
                            <p:stCondLst>
                              <p:cond delay="2000"/>
                            </p:stCondLst>
                            <p:childTnLst>
                              <p:par>
                                <p:cTn id="22" presetID="23" presetClass="entr" presetSubtype="16" fill="hold" nodeType="afterEffect">
                                  <p:stCondLst>
                                    <p:cond delay="0"/>
                                  </p:stCondLst>
                                  <p:childTnLst>
                                    <p:set>
                                      <p:cBhvr>
                                        <p:cTn id="23" dur="1" fill="hold">
                                          <p:stCondLst>
                                            <p:cond delay="0"/>
                                          </p:stCondLst>
                                        </p:cTn>
                                        <p:tgtEl>
                                          <p:spTgt spid="33"/>
                                        </p:tgtEl>
                                        <p:attrNameLst>
                                          <p:attrName>style.visibility</p:attrName>
                                        </p:attrNameLst>
                                      </p:cBhvr>
                                      <p:to>
                                        <p:strVal val="visible"/>
                                      </p:to>
                                    </p:set>
                                    <p:anim calcmode="lin" valueType="num">
                                      <p:cBhvr>
                                        <p:cTn id="24" dur="500" fill="hold"/>
                                        <p:tgtEl>
                                          <p:spTgt spid="33"/>
                                        </p:tgtEl>
                                        <p:attrNameLst>
                                          <p:attrName>ppt_w</p:attrName>
                                        </p:attrNameLst>
                                      </p:cBhvr>
                                      <p:tavLst>
                                        <p:tav tm="0">
                                          <p:val>
                                            <p:fltVal val="0"/>
                                          </p:val>
                                        </p:tav>
                                        <p:tav tm="100000">
                                          <p:val>
                                            <p:strVal val="#ppt_w"/>
                                          </p:val>
                                        </p:tav>
                                      </p:tavLst>
                                    </p:anim>
                                    <p:anim calcmode="lin" valueType="num">
                                      <p:cBhvr>
                                        <p:cTn id="25" dur="500" fill="hold"/>
                                        <p:tgtEl>
                                          <p:spTgt spid="33"/>
                                        </p:tgtEl>
                                        <p:attrNameLst>
                                          <p:attrName>ppt_h</p:attrName>
                                        </p:attrNameLst>
                                      </p:cBhvr>
                                      <p:tavLst>
                                        <p:tav tm="0">
                                          <p:val>
                                            <p:fltVal val="0"/>
                                          </p:val>
                                        </p:tav>
                                        <p:tav tm="100000">
                                          <p:val>
                                            <p:strVal val="#ppt_h"/>
                                          </p:val>
                                        </p:tav>
                                      </p:tavLst>
                                    </p:anim>
                                  </p:childTnLst>
                                </p:cTn>
                              </p:par>
                            </p:childTnLst>
                          </p:cTn>
                        </p:par>
                        <p:par>
                          <p:cTn id="26" fill="hold">
                            <p:stCondLst>
                              <p:cond delay="2500"/>
                            </p:stCondLst>
                            <p:childTnLst>
                              <p:par>
                                <p:cTn id="27" presetID="23" presetClass="entr" presetSubtype="16" fill="hold" nodeType="after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p:cTn id="29" dur="500" fill="hold"/>
                                        <p:tgtEl>
                                          <p:spTgt spid="30"/>
                                        </p:tgtEl>
                                        <p:attrNameLst>
                                          <p:attrName>ppt_w</p:attrName>
                                        </p:attrNameLst>
                                      </p:cBhvr>
                                      <p:tavLst>
                                        <p:tav tm="0">
                                          <p:val>
                                            <p:fltVal val="0"/>
                                          </p:val>
                                        </p:tav>
                                        <p:tav tm="100000">
                                          <p:val>
                                            <p:strVal val="#ppt_w"/>
                                          </p:val>
                                        </p:tav>
                                      </p:tavLst>
                                    </p:anim>
                                    <p:anim calcmode="lin" valueType="num">
                                      <p:cBhvr>
                                        <p:cTn id="30" dur="500" fill="hold"/>
                                        <p:tgtEl>
                                          <p:spTgt spid="3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1668766" y="2325197"/>
            <a:ext cx="4488632" cy="1197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88" tIns="45694" rIns="91388" bIns="45694">
            <a:spAutoFit/>
          </a:bodyPr>
          <a:lstStyle>
            <a:lvl1pPr indent="449580">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marL="0" marR="0" lvl="0" indent="0" algn="r" defTabSz="914400" rtl="0" eaLnBrk="1" fontAlgn="auto" latinLnBrk="0" hangingPunct="1">
              <a:lnSpc>
                <a:spcPct val="15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black"/>
                </a:solidFill>
                <a:effectLst/>
                <a:uLnTx/>
                <a:uFillTx/>
                <a:latin typeface="+mn-lt"/>
                <a:ea typeface="+mn-ea"/>
                <a:cs typeface="+mn-ea"/>
                <a:sym typeface="+mn-lt"/>
              </a:rPr>
              <a:t>产品销售以一支既懂专业技术又懂营销技巧的高素质推销队伍。销售队伍人员应经常与商场、医院、学校以及火车站等人流量集中的场所负责人进行交流，与其建立良好的合作关系，了解用户对公司及产品的要求，促进产品的完善</a:t>
            </a:r>
          </a:p>
        </p:txBody>
      </p:sp>
      <p:sp>
        <p:nvSpPr>
          <p:cNvPr id="3" name="空心弧 12"/>
          <p:cNvSpPr>
            <a:spLocks noChangeArrowheads="1"/>
          </p:cNvSpPr>
          <p:nvPr/>
        </p:nvSpPr>
        <p:spPr bwMode="auto">
          <a:xfrm>
            <a:off x="6565550" y="1726864"/>
            <a:ext cx="4055343" cy="4094684"/>
          </a:xfrm>
          <a:custGeom>
            <a:avLst/>
            <a:gdLst>
              <a:gd name="T0" fmla="*/ 4057281 w 4057966"/>
              <a:gd name="T1" fmla="*/ 1994398 h 4095198"/>
              <a:gd name="T2" fmla="*/ 4057966 w 4057966"/>
              <a:gd name="T3" fmla="*/ 2047598 h 4095198"/>
              <a:gd name="T4" fmla="*/ 2028983 w 4057966"/>
              <a:gd name="T5" fmla="*/ 4095197 h 4095198"/>
              <a:gd name="T6" fmla="*/ 0 w 4057966"/>
              <a:gd name="T7" fmla="*/ 2047598 h 4095198"/>
              <a:gd name="T8" fmla="*/ 1986128 w 4057966"/>
              <a:gd name="T9" fmla="*/ 447 h 4095198"/>
              <a:gd name="T10" fmla="*/ 2002254 w 4057966"/>
              <a:gd name="T11" fmla="*/ 764360 h 4095198"/>
              <a:gd name="T12" fmla="*/ 764074 w 4057966"/>
              <a:gd name="T13" fmla="*/ 2047597 h 4095198"/>
              <a:gd name="T14" fmla="*/ 2028982 w 4057966"/>
              <a:gd name="T15" fmla="*/ 3331121 h 4095198"/>
              <a:gd name="T16" fmla="*/ 3293890 w 4057966"/>
              <a:gd name="T17" fmla="*/ 2047597 h 4095198"/>
              <a:gd name="T18" fmla="*/ 3293472 w 4057966"/>
              <a:gd name="T19" fmla="*/ 2014266 h 4095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57966" h="4095198">
                <a:moveTo>
                  <a:pt x="4057281" y="1994398"/>
                </a:moveTo>
                <a:cubicBezTo>
                  <a:pt x="4057741" y="2012065"/>
                  <a:pt x="4057966" y="2029805"/>
                  <a:pt x="4057966" y="2047598"/>
                </a:cubicBezTo>
                <a:cubicBezTo>
                  <a:pt x="4057966" y="3178456"/>
                  <a:pt x="3149559" y="4095197"/>
                  <a:pt x="2028983" y="4095197"/>
                </a:cubicBezTo>
                <a:cubicBezTo>
                  <a:pt x="908407" y="4095197"/>
                  <a:pt x="0" y="3178456"/>
                  <a:pt x="0" y="2047598"/>
                </a:cubicBezTo>
                <a:cubicBezTo>
                  <a:pt x="0" y="931123"/>
                  <a:pt x="885447" y="23352"/>
                  <a:pt x="1986128" y="447"/>
                </a:cubicBezTo>
                <a:lnTo>
                  <a:pt x="2002254" y="764360"/>
                </a:lnTo>
                <a:cubicBezTo>
                  <a:pt x="1315932" y="778863"/>
                  <a:pt x="764074" y="1347835"/>
                  <a:pt x="764074" y="2047597"/>
                </a:cubicBezTo>
                <a:cubicBezTo>
                  <a:pt x="764074" y="2756468"/>
                  <a:pt x="1330393" y="3331121"/>
                  <a:pt x="2028982" y="3331121"/>
                </a:cubicBezTo>
                <a:cubicBezTo>
                  <a:pt x="2727571" y="3331121"/>
                  <a:pt x="3293890" y="2756468"/>
                  <a:pt x="3293890" y="2047597"/>
                </a:cubicBezTo>
                <a:cubicBezTo>
                  <a:pt x="3293890" y="2036453"/>
                  <a:pt x="3293750" y="2025342"/>
                  <a:pt x="3293472" y="2014266"/>
                </a:cubicBezTo>
                <a:close/>
              </a:path>
            </a:pathLst>
          </a:custGeom>
          <a:solidFill>
            <a:srgbClr val="F9C5B8"/>
          </a:solidFill>
          <a:ln>
            <a:noFill/>
          </a:ln>
        </p:spPr>
        <p:txBody>
          <a:bodyPr lIns="91388" tIns="45694" rIns="91388" bIns="45694"/>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cs typeface="+mn-ea"/>
              <a:sym typeface="+mn-lt"/>
            </a:endParaRPr>
          </a:p>
        </p:txBody>
      </p:sp>
      <p:sp>
        <p:nvSpPr>
          <p:cNvPr id="4" name="椭圆 3"/>
          <p:cNvSpPr>
            <a:spLocks noChangeArrowheads="1"/>
          </p:cNvSpPr>
          <p:nvPr/>
        </p:nvSpPr>
        <p:spPr bwMode="auto">
          <a:xfrm>
            <a:off x="7360436" y="2541040"/>
            <a:ext cx="2465571" cy="2466333"/>
          </a:xfrm>
          <a:prstGeom prst="ellipse">
            <a:avLst/>
          </a:prstGeom>
          <a:noFill/>
          <a:ln w="34925">
            <a:solidFill>
              <a:srgbClr val="F9C5B8"/>
            </a:solidFill>
            <a:round/>
          </a:ln>
          <a:extLst>
            <a:ext uri="{909E8E84-426E-40DD-AFC4-6F175D3DCCD1}">
              <a14:hiddenFill xmlns:a14="http://schemas.microsoft.com/office/drawing/2010/main">
                <a:solidFill>
                  <a:srgbClr val="FFFFFF"/>
                </a:solidFill>
              </a14:hiddenFill>
            </a:ext>
          </a:extLst>
        </p:spPr>
        <p:txBody>
          <a:bodyPr lIns="91388" tIns="45694" rIns="91388" bIns="45694"/>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ea"/>
              <a:sym typeface="+mn-lt"/>
            </a:endParaRPr>
          </a:p>
        </p:txBody>
      </p:sp>
      <p:sp>
        <p:nvSpPr>
          <p:cNvPr id="5" name="Freeform 5"/>
          <p:cNvSpPr>
            <a:spLocks noEditPoints="1" noChangeArrowheads="1"/>
          </p:cNvSpPr>
          <p:nvPr/>
        </p:nvSpPr>
        <p:spPr bwMode="auto">
          <a:xfrm>
            <a:off x="7763430" y="3044146"/>
            <a:ext cx="1669100" cy="1496623"/>
          </a:xfrm>
          <a:custGeom>
            <a:avLst/>
            <a:gdLst>
              <a:gd name="T0" fmla="*/ 0 w 139"/>
              <a:gd name="T1" fmla="*/ 44 h 124"/>
              <a:gd name="T2" fmla="*/ 24 w 139"/>
              <a:gd name="T3" fmla="*/ 24 h 124"/>
              <a:gd name="T4" fmla="*/ 15 w 139"/>
              <a:gd name="T5" fmla="*/ 45 h 124"/>
              <a:gd name="T6" fmla="*/ 8 w 139"/>
              <a:gd name="T7" fmla="*/ 62 h 124"/>
              <a:gd name="T8" fmla="*/ 12 w 139"/>
              <a:gd name="T9" fmla="*/ 58 h 124"/>
              <a:gd name="T10" fmla="*/ 32 w 139"/>
              <a:gd name="T11" fmla="*/ 36 h 124"/>
              <a:gd name="T12" fmla="*/ 54 w 139"/>
              <a:gd name="T13" fmla="*/ 27 h 124"/>
              <a:gd name="T14" fmla="*/ 36 w 139"/>
              <a:gd name="T15" fmla="*/ 61 h 124"/>
              <a:gd name="T16" fmla="*/ 56 w 139"/>
              <a:gd name="T17" fmla="*/ 44 h 124"/>
              <a:gd name="T18" fmla="*/ 56 w 139"/>
              <a:gd name="T19" fmla="*/ 49 h 124"/>
              <a:gd name="T20" fmla="*/ 62 w 139"/>
              <a:gd name="T21" fmla="*/ 55 h 124"/>
              <a:gd name="T22" fmla="*/ 25 w 139"/>
              <a:gd name="T23" fmla="*/ 87 h 124"/>
              <a:gd name="T24" fmla="*/ 18 w 139"/>
              <a:gd name="T25" fmla="*/ 88 h 124"/>
              <a:gd name="T26" fmla="*/ 31 w 139"/>
              <a:gd name="T27" fmla="*/ 58 h 124"/>
              <a:gd name="T28" fmla="*/ 36 w 139"/>
              <a:gd name="T29" fmla="*/ 39 h 124"/>
              <a:gd name="T30" fmla="*/ 14 w 139"/>
              <a:gd name="T31" fmla="*/ 61 h 124"/>
              <a:gd name="T32" fmla="*/ 6 w 139"/>
              <a:gd name="T33" fmla="*/ 64 h 124"/>
              <a:gd name="T34" fmla="*/ 12 w 139"/>
              <a:gd name="T35" fmla="*/ 43 h 124"/>
              <a:gd name="T36" fmla="*/ 20 w 139"/>
              <a:gd name="T37" fmla="*/ 23 h 124"/>
              <a:gd name="T38" fmla="*/ 1 w 139"/>
              <a:gd name="T39" fmla="*/ 45 h 124"/>
              <a:gd name="T40" fmla="*/ 0 w 139"/>
              <a:gd name="T41" fmla="*/ 44 h 124"/>
              <a:gd name="T42" fmla="*/ 70 w 139"/>
              <a:gd name="T43" fmla="*/ 70 h 124"/>
              <a:gd name="T44" fmla="*/ 88 w 139"/>
              <a:gd name="T45" fmla="*/ 54 h 124"/>
              <a:gd name="T46" fmla="*/ 92 w 139"/>
              <a:gd name="T47" fmla="*/ 54 h 124"/>
              <a:gd name="T48" fmla="*/ 137 w 139"/>
              <a:gd name="T49" fmla="*/ 101 h 124"/>
              <a:gd name="T50" fmla="*/ 136 w 139"/>
              <a:gd name="T51" fmla="*/ 105 h 124"/>
              <a:gd name="T52" fmla="*/ 119 w 139"/>
              <a:gd name="T53" fmla="*/ 122 h 124"/>
              <a:gd name="T54" fmla="*/ 115 w 139"/>
              <a:gd name="T55" fmla="*/ 122 h 124"/>
              <a:gd name="T56" fmla="*/ 70 w 139"/>
              <a:gd name="T57" fmla="*/ 74 h 124"/>
              <a:gd name="T58" fmla="*/ 70 w 139"/>
              <a:gd name="T59" fmla="*/ 70 h 124"/>
              <a:gd name="T60" fmla="*/ 61 w 139"/>
              <a:gd name="T61" fmla="*/ 37 h 124"/>
              <a:gd name="T62" fmla="*/ 59 w 139"/>
              <a:gd name="T63" fmla="*/ 47 h 124"/>
              <a:gd name="T64" fmla="*/ 67 w 139"/>
              <a:gd name="T65" fmla="*/ 56 h 124"/>
              <a:gd name="T66" fmla="*/ 63 w 139"/>
              <a:gd name="T67" fmla="*/ 59 h 124"/>
              <a:gd name="T68" fmla="*/ 70 w 139"/>
              <a:gd name="T69" fmla="*/ 67 h 124"/>
              <a:gd name="T70" fmla="*/ 85 w 139"/>
              <a:gd name="T71" fmla="*/ 53 h 124"/>
              <a:gd name="T72" fmla="*/ 78 w 139"/>
              <a:gd name="T73" fmla="*/ 46 h 124"/>
              <a:gd name="T74" fmla="*/ 73 w 139"/>
              <a:gd name="T75" fmla="*/ 50 h 124"/>
              <a:gd name="T76" fmla="*/ 61 w 139"/>
              <a:gd name="T77" fmla="*/ 37 h 124"/>
              <a:gd name="T78" fmla="*/ 121 w 139"/>
              <a:gd name="T79" fmla="*/ 123 h 124"/>
              <a:gd name="T80" fmla="*/ 122 w 139"/>
              <a:gd name="T81" fmla="*/ 124 h 124"/>
              <a:gd name="T82" fmla="*/ 139 w 139"/>
              <a:gd name="T83" fmla="*/ 108 h 124"/>
              <a:gd name="T84" fmla="*/ 138 w 139"/>
              <a:gd name="T85" fmla="*/ 107 h 124"/>
              <a:gd name="T86" fmla="*/ 121 w 139"/>
              <a:gd name="T87" fmla="*/ 12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9" h="124">
                <a:moveTo>
                  <a:pt x="0" y="44"/>
                </a:moveTo>
                <a:cubicBezTo>
                  <a:pt x="0" y="44"/>
                  <a:pt x="31" y="0"/>
                  <a:pt x="24" y="24"/>
                </a:cubicBezTo>
                <a:cubicBezTo>
                  <a:pt x="22" y="30"/>
                  <a:pt x="19" y="38"/>
                  <a:pt x="15" y="45"/>
                </a:cubicBezTo>
                <a:cubicBezTo>
                  <a:pt x="11" y="53"/>
                  <a:pt x="8" y="61"/>
                  <a:pt x="8" y="62"/>
                </a:cubicBezTo>
                <a:cubicBezTo>
                  <a:pt x="8" y="62"/>
                  <a:pt x="9" y="61"/>
                  <a:pt x="12" y="58"/>
                </a:cubicBezTo>
                <a:cubicBezTo>
                  <a:pt x="18" y="52"/>
                  <a:pt x="25" y="43"/>
                  <a:pt x="32" y="36"/>
                </a:cubicBezTo>
                <a:cubicBezTo>
                  <a:pt x="48" y="15"/>
                  <a:pt x="55" y="17"/>
                  <a:pt x="54" y="27"/>
                </a:cubicBezTo>
                <a:cubicBezTo>
                  <a:pt x="52" y="36"/>
                  <a:pt x="41" y="51"/>
                  <a:pt x="36" y="61"/>
                </a:cubicBezTo>
                <a:cubicBezTo>
                  <a:pt x="21" y="84"/>
                  <a:pt x="45" y="50"/>
                  <a:pt x="56" y="44"/>
                </a:cubicBezTo>
                <a:cubicBezTo>
                  <a:pt x="56" y="49"/>
                  <a:pt x="56" y="49"/>
                  <a:pt x="56" y="49"/>
                </a:cubicBezTo>
                <a:cubicBezTo>
                  <a:pt x="62" y="55"/>
                  <a:pt x="62" y="55"/>
                  <a:pt x="62" y="55"/>
                </a:cubicBezTo>
                <a:cubicBezTo>
                  <a:pt x="62" y="55"/>
                  <a:pt x="45" y="73"/>
                  <a:pt x="25" y="87"/>
                </a:cubicBezTo>
                <a:cubicBezTo>
                  <a:pt x="21" y="90"/>
                  <a:pt x="19" y="90"/>
                  <a:pt x="18" y="88"/>
                </a:cubicBezTo>
                <a:cubicBezTo>
                  <a:pt x="16" y="85"/>
                  <a:pt x="23" y="72"/>
                  <a:pt x="31" y="58"/>
                </a:cubicBezTo>
                <a:cubicBezTo>
                  <a:pt x="40" y="42"/>
                  <a:pt x="57" y="12"/>
                  <a:pt x="36" y="39"/>
                </a:cubicBezTo>
                <a:cubicBezTo>
                  <a:pt x="29" y="47"/>
                  <a:pt x="21" y="55"/>
                  <a:pt x="14" y="61"/>
                </a:cubicBezTo>
                <a:cubicBezTo>
                  <a:pt x="10" y="65"/>
                  <a:pt x="7" y="66"/>
                  <a:pt x="6" y="64"/>
                </a:cubicBezTo>
                <a:cubicBezTo>
                  <a:pt x="4" y="62"/>
                  <a:pt x="8" y="53"/>
                  <a:pt x="12" y="43"/>
                </a:cubicBezTo>
                <a:cubicBezTo>
                  <a:pt x="15" y="36"/>
                  <a:pt x="19" y="29"/>
                  <a:pt x="20" y="23"/>
                </a:cubicBezTo>
                <a:cubicBezTo>
                  <a:pt x="22" y="17"/>
                  <a:pt x="1" y="45"/>
                  <a:pt x="1" y="45"/>
                </a:cubicBezTo>
                <a:cubicBezTo>
                  <a:pt x="0" y="44"/>
                  <a:pt x="0" y="44"/>
                  <a:pt x="0" y="44"/>
                </a:cubicBezTo>
                <a:close/>
                <a:moveTo>
                  <a:pt x="70" y="70"/>
                </a:moveTo>
                <a:cubicBezTo>
                  <a:pt x="88" y="54"/>
                  <a:pt x="88" y="54"/>
                  <a:pt x="88" y="54"/>
                </a:cubicBezTo>
                <a:cubicBezTo>
                  <a:pt x="89" y="52"/>
                  <a:pt x="91" y="52"/>
                  <a:pt x="92" y="54"/>
                </a:cubicBezTo>
                <a:cubicBezTo>
                  <a:pt x="137" y="101"/>
                  <a:pt x="137" y="101"/>
                  <a:pt x="137" y="101"/>
                </a:cubicBezTo>
                <a:cubicBezTo>
                  <a:pt x="138" y="102"/>
                  <a:pt x="137" y="104"/>
                  <a:pt x="136" y="105"/>
                </a:cubicBezTo>
                <a:cubicBezTo>
                  <a:pt x="119" y="122"/>
                  <a:pt x="119" y="122"/>
                  <a:pt x="119" y="122"/>
                </a:cubicBezTo>
                <a:cubicBezTo>
                  <a:pt x="118" y="123"/>
                  <a:pt x="116" y="123"/>
                  <a:pt x="115" y="122"/>
                </a:cubicBezTo>
                <a:cubicBezTo>
                  <a:pt x="70" y="74"/>
                  <a:pt x="70" y="74"/>
                  <a:pt x="70" y="74"/>
                </a:cubicBezTo>
                <a:cubicBezTo>
                  <a:pt x="69" y="73"/>
                  <a:pt x="69" y="71"/>
                  <a:pt x="70" y="70"/>
                </a:cubicBezTo>
                <a:close/>
                <a:moveTo>
                  <a:pt x="61" y="37"/>
                </a:moveTo>
                <a:cubicBezTo>
                  <a:pt x="59" y="47"/>
                  <a:pt x="59" y="47"/>
                  <a:pt x="59" y="47"/>
                </a:cubicBezTo>
                <a:cubicBezTo>
                  <a:pt x="67" y="56"/>
                  <a:pt x="67" y="56"/>
                  <a:pt x="67" y="56"/>
                </a:cubicBezTo>
                <a:cubicBezTo>
                  <a:pt x="63" y="59"/>
                  <a:pt x="63" y="59"/>
                  <a:pt x="63" y="59"/>
                </a:cubicBezTo>
                <a:cubicBezTo>
                  <a:pt x="70" y="67"/>
                  <a:pt x="70" y="67"/>
                  <a:pt x="70" y="67"/>
                </a:cubicBezTo>
                <a:cubicBezTo>
                  <a:pt x="85" y="53"/>
                  <a:pt x="85" y="53"/>
                  <a:pt x="85" y="53"/>
                </a:cubicBezTo>
                <a:cubicBezTo>
                  <a:pt x="78" y="46"/>
                  <a:pt x="78" y="46"/>
                  <a:pt x="78" y="46"/>
                </a:cubicBezTo>
                <a:cubicBezTo>
                  <a:pt x="73" y="50"/>
                  <a:pt x="73" y="50"/>
                  <a:pt x="73" y="50"/>
                </a:cubicBezTo>
                <a:cubicBezTo>
                  <a:pt x="61" y="37"/>
                  <a:pt x="61" y="37"/>
                  <a:pt x="61" y="37"/>
                </a:cubicBezTo>
                <a:close/>
                <a:moveTo>
                  <a:pt x="121" y="123"/>
                </a:moveTo>
                <a:cubicBezTo>
                  <a:pt x="122" y="124"/>
                  <a:pt x="122" y="124"/>
                  <a:pt x="122" y="124"/>
                </a:cubicBezTo>
                <a:cubicBezTo>
                  <a:pt x="139" y="108"/>
                  <a:pt x="139" y="108"/>
                  <a:pt x="139" y="108"/>
                </a:cubicBezTo>
                <a:cubicBezTo>
                  <a:pt x="138" y="107"/>
                  <a:pt x="138" y="107"/>
                  <a:pt x="138" y="107"/>
                </a:cubicBezTo>
                <a:lnTo>
                  <a:pt x="121" y="123"/>
                </a:lnTo>
                <a:close/>
              </a:path>
            </a:pathLst>
          </a:custGeom>
          <a:solidFill>
            <a:srgbClr val="C3E2D2"/>
          </a:solidFill>
          <a:ln>
            <a:noFill/>
          </a:ln>
        </p:spPr>
        <p:txBody>
          <a:bodyPr lIns="91388" tIns="45694" rIns="91388" bIns="45694"/>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ea"/>
              <a:sym typeface="+mn-lt"/>
            </a:endParaRPr>
          </a:p>
        </p:txBody>
      </p:sp>
      <p:sp>
        <p:nvSpPr>
          <p:cNvPr id="6" name="椭圆 5"/>
          <p:cNvSpPr/>
          <p:nvPr/>
        </p:nvSpPr>
        <p:spPr>
          <a:xfrm>
            <a:off x="6636946" y="2103003"/>
            <a:ext cx="655265" cy="653880"/>
          </a:xfrm>
          <a:prstGeom prst="ellipse">
            <a:avLst/>
          </a:prstGeom>
          <a:solidFill>
            <a:srgbClr val="C3E2D2"/>
          </a:solidFill>
          <a:ln w="47625">
            <a:noFill/>
          </a:ln>
        </p:spPr>
        <p:style>
          <a:lnRef idx="2">
            <a:schemeClr val="accent1">
              <a:shade val="50000"/>
            </a:schemeClr>
          </a:lnRef>
          <a:fillRef idx="1">
            <a:schemeClr val="accent1"/>
          </a:fillRef>
          <a:effectRef idx="0">
            <a:schemeClr val="accent1"/>
          </a:effectRef>
          <a:fontRef idx="minor">
            <a:schemeClr val="lt1"/>
          </a:fontRef>
        </p:style>
        <p:txBody>
          <a:bodyPr lIns="91388" tIns="45694" rIns="91388" bIns="45694" anchor="ctr"/>
          <a:lstStyle/>
          <a:p>
            <a:pPr marL="0" marR="0" lvl="0" indent="0" algn="ctr" defTabSz="608965"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1">
                <a:ln>
                  <a:noFill/>
                </a:ln>
                <a:solidFill>
                  <a:prstClr val="white"/>
                </a:solidFill>
                <a:effectLst/>
                <a:uLnTx/>
                <a:uFillTx/>
                <a:cs typeface="+mn-ea"/>
                <a:sym typeface="+mn-lt"/>
              </a:rPr>
              <a:t>1</a:t>
            </a:r>
            <a:endParaRPr kumimoji="0" lang="zh-CN" altLang="en-US" sz="2400" b="0" i="0" u="none" strike="noStrike" kern="1200" cap="none" spc="0" normalizeH="0" baseline="0" noProof="1">
              <a:ln>
                <a:noFill/>
              </a:ln>
              <a:solidFill>
                <a:prstClr val="white"/>
              </a:solidFill>
              <a:effectLst/>
              <a:uLnTx/>
              <a:uFillTx/>
              <a:cs typeface="+mn-ea"/>
              <a:sym typeface="+mn-lt"/>
            </a:endParaRPr>
          </a:p>
        </p:txBody>
      </p:sp>
      <p:sp>
        <p:nvSpPr>
          <p:cNvPr id="7" name="椭圆 6"/>
          <p:cNvSpPr/>
          <p:nvPr/>
        </p:nvSpPr>
        <p:spPr>
          <a:xfrm>
            <a:off x="6159381" y="3498052"/>
            <a:ext cx="653679" cy="655467"/>
          </a:xfrm>
          <a:prstGeom prst="ellipse">
            <a:avLst/>
          </a:prstGeom>
          <a:solidFill>
            <a:srgbClr val="C3E2D2"/>
          </a:solidFill>
          <a:ln w="47625">
            <a:noFill/>
          </a:ln>
        </p:spPr>
        <p:style>
          <a:lnRef idx="2">
            <a:schemeClr val="accent1">
              <a:shade val="50000"/>
            </a:schemeClr>
          </a:lnRef>
          <a:fillRef idx="1">
            <a:schemeClr val="accent1"/>
          </a:fillRef>
          <a:effectRef idx="0">
            <a:schemeClr val="accent1"/>
          </a:effectRef>
          <a:fontRef idx="minor">
            <a:schemeClr val="lt1"/>
          </a:fontRef>
        </p:style>
        <p:txBody>
          <a:bodyPr lIns="91388" tIns="45694" rIns="91388" bIns="45694" anchor="ctr"/>
          <a:lstStyle/>
          <a:p>
            <a:pPr marL="0" marR="0" lvl="0" indent="0" algn="ctr" defTabSz="608965"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1">
                <a:ln>
                  <a:noFill/>
                </a:ln>
                <a:solidFill>
                  <a:prstClr val="white"/>
                </a:solidFill>
                <a:effectLst/>
                <a:uLnTx/>
                <a:uFillTx/>
                <a:cs typeface="+mn-ea"/>
                <a:sym typeface="+mn-lt"/>
              </a:rPr>
              <a:t>2</a:t>
            </a:r>
            <a:endParaRPr kumimoji="0" lang="zh-CN" altLang="en-US" sz="2400" b="0" i="0" u="none" strike="noStrike" kern="1200" cap="none" spc="0" normalizeH="0" baseline="0" noProof="1">
              <a:ln>
                <a:noFill/>
              </a:ln>
              <a:solidFill>
                <a:prstClr val="white"/>
              </a:solidFill>
              <a:effectLst/>
              <a:uLnTx/>
              <a:uFillTx/>
              <a:cs typeface="+mn-ea"/>
              <a:sym typeface="+mn-lt"/>
            </a:endParaRPr>
          </a:p>
        </p:txBody>
      </p:sp>
      <p:sp>
        <p:nvSpPr>
          <p:cNvPr id="8" name="椭圆 7"/>
          <p:cNvSpPr/>
          <p:nvPr/>
        </p:nvSpPr>
        <p:spPr>
          <a:xfrm>
            <a:off x="6636946" y="4894689"/>
            <a:ext cx="655265" cy="655467"/>
          </a:xfrm>
          <a:prstGeom prst="ellipse">
            <a:avLst/>
          </a:prstGeom>
          <a:solidFill>
            <a:srgbClr val="C3E2D2"/>
          </a:solidFill>
          <a:ln w="47625">
            <a:noFill/>
          </a:ln>
        </p:spPr>
        <p:style>
          <a:lnRef idx="2">
            <a:schemeClr val="accent1">
              <a:shade val="50000"/>
            </a:schemeClr>
          </a:lnRef>
          <a:fillRef idx="1">
            <a:schemeClr val="accent1"/>
          </a:fillRef>
          <a:effectRef idx="0">
            <a:schemeClr val="accent1"/>
          </a:effectRef>
          <a:fontRef idx="minor">
            <a:schemeClr val="lt1"/>
          </a:fontRef>
        </p:style>
        <p:txBody>
          <a:bodyPr lIns="91388" tIns="45694" rIns="91388" bIns="45694" anchor="ctr"/>
          <a:lstStyle/>
          <a:p>
            <a:pPr marL="0" marR="0" lvl="0" indent="0" algn="ctr" defTabSz="608965"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1">
                <a:ln>
                  <a:noFill/>
                </a:ln>
                <a:solidFill>
                  <a:prstClr val="white"/>
                </a:solidFill>
                <a:effectLst/>
                <a:uLnTx/>
                <a:uFillTx/>
                <a:cs typeface="+mn-ea"/>
                <a:sym typeface="+mn-lt"/>
              </a:rPr>
              <a:t>3</a:t>
            </a:r>
            <a:endParaRPr kumimoji="0" lang="zh-CN" altLang="en-US" sz="2400" b="0" i="0" u="none" strike="noStrike" kern="1200" cap="none" spc="0" normalizeH="0" baseline="0" noProof="1">
              <a:ln>
                <a:noFill/>
              </a:ln>
              <a:solidFill>
                <a:prstClr val="white"/>
              </a:solidFill>
              <a:effectLst/>
              <a:uLnTx/>
              <a:uFillTx/>
              <a:cs typeface="+mn-ea"/>
              <a:sym typeface="+mn-lt"/>
            </a:endParaRPr>
          </a:p>
        </p:txBody>
      </p:sp>
      <p:sp>
        <p:nvSpPr>
          <p:cNvPr id="9" name="矩形 8"/>
          <p:cNvSpPr>
            <a:spLocks noChangeArrowheads="1"/>
          </p:cNvSpPr>
          <p:nvPr/>
        </p:nvSpPr>
        <p:spPr bwMode="auto">
          <a:xfrm>
            <a:off x="4462746" y="1976037"/>
            <a:ext cx="1694652" cy="39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88" tIns="45694" rIns="91388" bIns="45694">
            <a:spAutoFit/>
          </a:bodyPr>
          <a:lstStyle/>
          <a:p>
            <a:pPr marL="0" marR="0" lvl="0" indent="0" algn="r" defTabSz="608965"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cs typeface="+mn-ea"/>
                <a:sym typeface="+mn-lt"/>
              </a:rPr>
              <a:t>人员推销</a:t>
            </a:r>
          </a:p>
        </p:txBody>
      </p:sp>
      <p:sp>
        <p:nvSpPr>
          <p:cNvPr id="10" name="文本框 9"/>
          <p:cNvSpPr txBox="1">
            <a:spLocks noChangeArrowheads="1"/>
          </p:cNvSpPr>
          <p:nvPr/>
        </p:nvSpPr>
        <p:spPr bwMode="auto">
          <a:xfrm>
            <a:off x="1197546" y="3867844"/>
            <a:ext cx="4488632" cy="643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88" tIns="45694" rIns="91388" bIns="45694">
            <a:spAutoFit/>
          </a:bodyPr>
          <a:lstStyle>
            <a:lvl1pPr indent="449580">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marL="0" marR="0" lvl="0" indent="0" algn="r" defTabSz="914400" rtl="0" eaLnBrk="1" fontAlgn="auto" latinLnBrk="0" hangingPunct="1">
              <a:lnSpc>
                <a:spcPct val="15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black"/>
                </a:solidFill>
                <a:effectLst/>
                <a:uLnTx/>
                <a:uFillTx/>
                <a:latin typeface="+mn-lt"/>
                <a:ea typeface="+mn-ea"/>
                <a:cs typeface="+mn-ea"/>
                <a:sym typeface="+mn-lt"/>
              </a:rPr>
              <a:t>在一些专业网站上我们也将有所投放，加大广告宣传力度。这里主要是针对用户家属及馈赠人群。</a:t>
            </a:r>
          </a:p>
        </p:txBody>
      </p:sp>
      <p:sp>
        <p:nvSpPr>
          <p:cNvPr id="11" name="矩形 10"/>
          <p:cNvSpPr>
            <a:spLocks noChangeArrowheads="1"/>
          </p:cNvSpPr>
          <p:nvPr/>
        </p:nvSpPr>
        <p:spPr bwMode="auto">
          <a:xfrm>
            <a:off x="3991526" y="3475834"/>
            <a:ext cx="1694652" cy="39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88" tIns="45694" rIns="91388" bIns="45694">
            <a:spAutoFit/>
          </a:bodyPr>
          <a:lstStyle/>
          <a:p>
            <a:pPr marL="0" marR="0" lvl="0" indent="0" algn="r" defTabSz="608965"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cs typeface="+mn-ea"/>
                <a:sym typeface="+mn-lt"/>
              </a:rPr>
              <a:t>公共关系</a:t>
            </a:r>
          </a:p>
        </p:txBody>
      </p:sp>
      <p:sp>
        <p:nvSpPr>
          <p:cNvPr id="12" name="文本框 11"/>
          <p:cNvSpPr txBox="1">
            <a:spLocks noChangeArrowheads="1"/>
          </p:cNvSpPr>
          <p:nvPr/>
        </p:nvSpPr>
        <p:spPr bwMode="auto">
          <a:xfrm>
            <a:off x="1540252" y="5281938"/>
            <a:ext cx="4488632" cy="643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88" tIns="45694" rIns="91388" bIns="45694">
            <a:spAutoFit/>
          </a:bodyPr>
          <a:lstStyle>
            <a:lvl1pPr indent="449580">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marL="0" marR="0" lvl="0" indent="0" algn="r" defTabSz="914400" rtl="0" eaLnBrk="1" fontAlgn="auto" latinLnBrk="0" hangingPunct="1">
              <a:lnSpc>
                <a:spcPct val="15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black"/>
                </a:solidFill>
                <a:effectLst/>
                <a:uLnTx/>
                <a:uFillTx/>
                <a:latin typeface="+mn-lt"/>
                <a:ea typeface="+mn-ea"/>
                <a:cs typeface="+mn-ea"/>
                <a:sym typeface="+mn-lt"/>
              </a:rPr>
              <a:t>通过与公益基金会合作，既提升了公司的良好形象，同时提高了产品的知名度和关注度，进而提高销售量。</a:t>
            </a:r>
          </a:p>
        </p:txBody>
      </p:sp>
      <p:sp>
        <p:nvSpPr>
          <p:cNvPr id="13" name="矩形 12"/>
          <p:cNvSpPr>
            <a:spLocks noChangeArrowheads="1"/>
          </p:cNvSpPr>
          <p:nvPr/>
        </p:nvSpPr>
        <p:spPr bwMode="auto">
          <a:xfrm>
            <a:off x="4334232" y="4889928"/>
            <a:ext cx="1694652" cy="39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88" tIns="45694" rIns="91388" bIns="45694">
            <a:spAutoFit/>
          </a:bodyPr>
          <a:lstStyle/>
          <a:p>
            <a:pPr marL="0" marR="0" lvl="0" indent="0" algn="r" defTabSz="608965"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cs typeface="+mn-ea"/>
                <a:sym typeface="+mn-lt"/>
              </a:rPr>
              <a:t>营销关系</a:t>
            </a:r>
          </a:p>
        </p:txBody>
      </p:sp>
      <p:sp>
        <p:nvSpPr>
          <p:cNvPr id="17" name="文本框 16"/>
          <p:cNvSpPr txBox="1"/>
          <p:nvPr/>
        </p:nvSpPr>
        <p:spPr>
          <a:xfrm>
            <a:off x="4620280" y="433001"/>
            <a:ext cx="2981539" cy="706755"/>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267" normalizeH="0" baseline="0" noProof="0" dirty="0">
                <a:ln>
                  <a:noFill/>
                </a:ln>
                <a:solidFill>
                  <a:srgbClr val="373536"/>
                </a:solidFill>
                <a:effectLst/>
                <a:uLnTx/>
                <a:uFillTx/>
                <a:cs typeface="+mn-ea"/>
                <a:sym typeface="+mn-lt"/>
              </a:rPr>
              <a:t>营销方式</a:t>
            </a:r>
          </a:p>
        </p:txBody>
      </p:sp>
    </p:spTree>
  </p:cSld>
  <p:clrMapOvr>
    <a:masterClrMapping/>
  </p:clrMapOvr>
  <mc:AlternateContent xmlns:mc="http://schemas.openxmlformats.org/markup-compatibility/2006" xmlns:p14="http://schemas.microsoft.com/office/powerpoint/2010/main">
    <mc:Choice Requires="p14">
      <p:transition spd="slow" p14:dur="59000">
        <p:comb/>
      </p:transition>
    </mc:Choice>
    <mc:Fallback xmlns="">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par>
                                <p:cTn id="9" presetID="21" presetClass="entr" presetSubtype="8" fill="hold" grpId="0" nodeType="withEffect">
                                  <p:stCondLst>
                                    <p:cond delay="300"/>
                                  </p:stCondLst>
                                  <p:childTnLst>
                                    <p:set>
                                      <p:cBhvr>
                                        <p:cTn id="10" dur="1" fill="hold">
                                          <p:stCondLst>
                                            <p:cond delay="0"/>
                                          </p:stCondLst>
                                        </p:cTn>
                                        <p:tgtEl>
                                          <p:spTgt spid="3"/>
                                        </p:tgtEl>
                                        <p:attrNameLst>
                                          <p:attrName>style.visibility</p:attrName>
                                        </p:attrNameLst>
                                      </p:cBhvr>
                                      <p:to>
                                        <p:strVal val="visible"/>
                                      </p:to>
                                    </p:set>
                                    <p:animEffect transition="in" filter="wheel(8)">
                                      <p:cBhvr>
                                        <p:cTn id="11" dur="500"/>
                                        <p:tgtEl>
                                          <p:spTgt spid="3"/>
                                        </p:tgtEl>
                                      </p:cBhvr>
                                    </p:animEffect>
                                  </p:childTnLst>
                                </p:cTn>
                              </p:par>
                              <p:par>
                                <p:cTn id="12" presetID="53" presetClass="entr" presetSubtype="16" fill="hold" grpId="0" nodeType="withEffect">
                                  <p:stCondLst>
                                    <p:cond delay="600"/>
                                  </p:stCondLst>
                                  <p:childTnLst>
                                    <p:set>
                                      <p:cBhvr>
                                        <p:cTn id="13" dur="1" fill="hold">
                                          <p:stCondLst>
                                            <p:cond delay="0"/>
                                          </p:stCondLst>
                                        </p:cTn>
                                        <p:tgtEl>
                                          <p:spTgt spid="5"/>
                                        </p:tgtEl>
                                        <p:attrNameLst>
                                          <p:attrName>style.visibility</p:attrName>
                                        </p:attrNameLst>
                                      </p:cBhvr>
                                      <p:to>
                                        <p:strVal val="visible"/>
                                      </p:to>
                                    </p:set>
                                    <p:anim calcmode="lin" valueType="num">
                                      <p:cBhvr>
                                        <p:cTn id="14" dur="800" fill="hold"/>
                                        <p:tgtEl>
                                          <p:spTgt spid="5"/>
                                        </p:tgtEl>
                                        <p:attrNameLst>
                                          <p:attrName>ppt_w</p:attrName>
                                        </p:attrNameLst>
                                      </p:cBhvr>
                                      <p:tavLst>
                                        <p:tav tm="0">
                                          <p:val>
                                            <p:fltVal val="0"/>
                                          </p:val>
                                        </p:tav>
                                        <p:tav tm="100000">
                                          <p:val>
                                            <p:strVal val="#ppt_w"/>
                                          </p:val>
                                        </p:tav>
                                      </p:tavLst>
                                    </p:anim>
                                    <p:anim calcmode="lin" valueType="num">
                                      <p:cBhvr>
                                        <p:cTn id="15" dur="800" fill="hold"/>
                                        <p:tgtEl>
                                          <p:spTgt spid="5"/>
                                        </p:tgtEl>
                                        <p:attrNameLst>
                                          <p:attrName>ppt_h</p:attrName>
                                        </p:attrNameLst>
                                      </p:cBhvr>
                                      <p:tavLst>
                                        <p:tav tm="0">
                                          <p:val>
                                            <p:fltVal val="0"/>
                                          </p:val>
                                        </p:tav>
                                        <p:tav tm="100000">
                                          <p:val>
                                            <p:strVal val="#ppt_h"/>
                                          </p:val>
                                        </p:tav>
                                      </p:tavLst>
                                    </p:anim>
                                    <p:animEffect transition="in" filter="fade">
                                      <p:cBhvr>
                                        <p:cTn id="16" dur="800"/>
                                        <p:tgtEl>
                                          <p:spTgt spid="5"/>
                                        </p:tgtEl>
                                      </p:cBhvr>
                                    </p:animEffect>
                                  </p:childTnLst>
                                </p:cTn>
                              </p:par>
                              <p:par>
                                <p:cTn id="17" presetID="8" presetClass="emph" presetSubtype="0" fill="hold" grpId="1" nodeType="withEffect">
                                  <p:stCondLst>
                                    <p:cond delay="600"/>
                                  </p:stCondLst>
                                  <p:childTnLst>
                                    <p:animRot by="21600000">
                                      <p:cBhvr>
                                        <p:cTn id="18" dur="1000" fill="hold"/>
                                        <p:tgtEl>
                                          <p:spTgt spid="5"/>
                                        </p:tgtEl>
                                        <p:attrNameLst>
                                          <p:attrName>r</p:attrName>
                                        </p:attrNameLst>
                                      </p:cBhvr>
                                    </p:animRot>
                                  </p:childTnLst>
                                </p:cTn>
                              </p:par>
                              <p:par>
                                <p:cTn id="19" presetID="23" presetClass="entr" presetSubtype="16" fill="hold" grpId="0" nodeType="withEffect">
                                  <p:stCondLst>
                                    <p:cond delay="140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childTnLst>
                                </p:cTn>
                              </p:par>
                              <p:par>
                                <p:cTn id="23" presetID="22" presetClass="entr" presetSubtype="8" fill="hold" grpId="0" nodeType="withEffect">
                                  <p:stCondLst>
                                    <p:cond delay="170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par>
                                <p:cTn id="26" presetID="10" presetClass="entr" presetSubtype="0" fill="hold" grpId="0" nodeType="withEffect">
                                  <p:stCondLst>
                                    <p:cond delay="2000"/>
                                  </p:stCondLst>
                                  <p:iterate type="lt">
                                    <p:tmPct val="2857"/>
                                  </p:iterate>
                                  <p:childTnLst>
                                    <p:set>
                                      <p:cBhvr>
                                        <p:cTn id="27" dur="1" fill="hold">
                                          <p:stCondLst>
                                            <p:cond delay="0"/>
                                          </p:stCondLst>
                                        </p:cTn>
                                        <p:tgtEl>
                                          <p:spTgt spid="2">
                                            <p:txEl>
                                              <p:pRg st="0" end="0"/>
                                            </p:txEl>
                                          </p:spTgt>
                                        </p:tgtEl>
                                        <p:attrNameLst>
                                          <p:attrName>style.visibility</p:attrName>
                                        </p:attrNameLst>
                                      </p:cBhvr>
                                      <p:to>
                                        <p:strVal val="visible"/>
                                      </p:to>
                                    </p:set>
                                    <p:animEffect transition="in" filter="fade">
                                      <p:cBhvr>
                                        <p:cTn id="28" dur="500"/>
                                        <p:tgtEl>
                                          <p:spTgt spid="2">
                                            <p:txEl>
                                              <p:pRg st="0" end="0"/>
                                            </p:txEl>
                                          </p:spTgt>
                                        </p:tgtEl>
                                      </p:cBhvr>
                                    </p:animEffect>
                                  </p:childTnLst>
                                </p:cTn>
                              </p:par>
                              <p:par>
                                <p:cTn id="29" presetID="23" presetClass="entr" presetSubtype="16" fill="hold" grpId="0" nodeType="withEffect">
                                  <p:stCondLst>
                                    <p:cond delay="260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childTnLst>
                                </p:cTn>
                              </p:par>
                              <p:par>
                                <p:cTn id="33" presetID="22" presetClass="entr" presetSubtype="8" fill="hold" grpId="0" nodeType="withEffect">
                                  <p:stCondLst>
                                    <p:cond delay="290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par>
                                <p:cTn id="36" presetID="10" presetClass="entr" presetSubtype="0" fill="hold" grpId="0" nodeType="withEffect">
                                  <p:stCondLst>
                                    <p:cond delay="3300"/>
                                  </p:stCondLst>
                                  <p:iterate type="lt">
                                    <p:tmPct val="2857"/>
                                  </p:iterate>
                                  <p:childTnLst>
                                    <p:set>
                                      <p:cBhvr>
                                        <p:cTn id="37" dur="1" fill="hold">
                                          <p:stCondLst>
                                            <p:cond delay="0"/>
                                          </p:stCondLst>
                                        </p:cTn>
                                        <p:tgtEl>
                                          <p:spTgt spid="10">
                                            <p:txEl>
                                              <p:pRg st="0" end="0"/>
                                            </p:txEl>
                                          </p:spTgt>
                                        </p:tgtEl>
                                        <p:attrNameLst>
                                          <p:attrName>style.visibility</p:attrName>
                                        </p:attrNameLst>
                                      </p:cBhvr>
                                      <p:to>
                                        <p:strVal val="visible"/>
                                      </p:to>
                                    </p:set>
                                    <p:animEffect transition="in" filter="fade">
                                      <p:cBhvr>
                                        <p:cTn id="38" dur="500"/>
                                        <p:tgtEl>
                                          <p:spTgt spid="10">
                                            <p:txEl>
                                              <p:pRg st="0" end="0"/>
                                            </p:txEl>
                                          </p:spTgt>
                                        </p:tgtEl>
                                      </p:cBhvr>
                                    </p:animEffect>
                                  </p:childTnLst>
                                </p:cTn>
                              </p:par>
                              <p:par>
                                <p:cTn id="39" presetID="23" presetClass="entr" presetSubtype="16" fill="hold" grpId="0" nodeType="withEffect">
                                  <p:stCondLst>
                                    <p:cond delay="390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fltVal val="0"/>
                                          </p:val>
                                        </p:tav>
                                        <p:tav tm="100000">
                                          <p:val>
                                            <p:strVal val="#ppt_w"/>
                                          </p:val>
                                        </p:tav>
                                      </p:tavLst>
                                    </p:anim>
                                    <p:anim calcmode="lin" valueType="num">
                                      <p:cBhvr>
                                        <p:cTn id="42" dur="500" fill="hold"/>
                                        <p:tgtEl>
                                          <p:spTgt spid="8"/>
                                        </p:tgtEl>
                                        <p:attrNameLst>
                                          <p:attrName>ppt_h</p:attrName>
                                        </p:attrNameLst>
                                      </p:cBhvr>
                                      <p:tavLst>
                                        <p:tav tm="0">
                                          <p:val>
                                            <p:fltVal val="0"/>
                                          </p:val>
                                        </p:tav>
                                        <p:tav tm="100000">
                                          <p:val>
                                            <p:strVal val="#ppt_h"/>
                                          </p:val>
                                        </p:tav>
                                      </p:tavLst>
                                    </p:anim>
                                  </p:childTnLst>
                                </p:cTn>
                              </p:par>
                              <p:par>
                                <p:cTn id="43" presetID="22" presetClass="entr" presetSubtype="8" fill="hold" grpId="0" nodeType="withEffect">
                                  <p:stCondLst>
                                    <p:cond delay="4300"/>
                                  </p:stCondLst>
                                  <p:childTnLst>
                                    <p:set>
                                      <p:cBhvr>
                                        <p:cTn id="44" dur="1" fill="hold">
                                          <p:stCondLst>
                                            <p:cond delay="0"/>
                                          </p:stCondLst>
                                        </p:cTn>
                                        <p:tgtEl>
                                          <p:spTgt spid="13"/>
                                        </p:tgtEl>
                                        <p:attrNameLst>
                                          <p:attrName>style.visibility</p:attrName>
                                        </p:attrNameLst>
                                      </p:cBhvr>
                                      <p:to>
                                        <p:strVal val="visible"/>
                                      </p:to>
                                    </p:set>
                                    <p:animEffect transition="in" filter="wipe(left)">
                                      <p:cBhvr>
                                        <p:cTn id="45" dur="500"/>
                                        <p:tgtEl>
                                          <p:spTgt spid="13"/>
                                        </p:tgtEl>
                                      </p:cBhvr>
                                    </p:animEffect>
                                  </p:childTnLst>
                                </p:cTn>
                              </p:par>
                              <p:par>
                                <p:cTn id="46" presetID="10" presetClass="entr" presetSubtype="0" fill="hold" grpId="0" nodeType="withEffect">
                                  <p:stCondLst>
                                    <p:cond delay="4700"/>
                                  </p:stCondLst>
                                  <p:iterate type="lt">
                                    <p:tmPct val="2857"/>
                                  </p:iterate>
                                  <p:childTnLst>
                                    <p:set>
                                      <p:cBhvr>
                                        <p:cTn id="47" dur="1" fill="hold">
                                          <p:stCondLst>
                                            <p:cond delay="0"/>
                                          </p:stCondLst>
                                        </p:cTn>
                                        <p:tgtEl>
                                          <p:spTgt spid="12">
                                            <p:txEl>
                                              <p:pRg st="0" end="0"/>
                                            </p:txEl>
                                          </p:spTgt>
                                        </p:tgtEl>
                                        <p:attrNameLst>
                                          <p:attrName>style.visibility</p:attrName>
                                        </p:attrNameLst>
                                      </p:cBhvr>
                                      <p:to>
                                        <p:strVal val="visible"/>
                                      </p:to>
                                    </p:set>
                                    <p:animEffect transition="in" filter="fade">
                                      <p:cBhvr>
                                        <p:cTn id="48"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animBg="1"/>
      <p:bldP spid="4" grpId="0" animBg="1"/>
      <p:bldP spid="5" grpId="0" animBg="1"/>
      <p:bldP spid="5" grpId="1" animBg="1"/>
      <p:bldP spid="6" grpId="0" animBg="1"/>
      <p:bldP spid="7" grpId="0" animBg="1"/>
      <p:bldP spid="8" grpId="0" animBg="1"/>
      <p:bldP spid="9" grpId="0"/>
      <p:bldP spid="10" grpId="0" build="p"/>
      <p:bldP spid="11" grpId="0"/>
      <p:bldP spid="12" grpId="0" build="p"/>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grpSp>
        <p:nvGrpSpPr>
          <p:cNvPr id="10" name="组合 9"/>
          <p:cNvGrpSpPr/>
          <p:nvPr/>
        </p:nvGrpSpPr>
        <p:grpSpPr>
          <a:xfrm>
            <a:off x="5068457" y="1616788"/>
            <a:ext cx="2160179" cy="1867164"/>
            <a:chOff x="4734611" y="1107486"/>
            <a:chExt cx="2160179" cy="1867164"/>
          </a:xfrm>
        </p:grpSpPr>
        <p:sp>
          <p:nvSpPr>
            <p:cNvPr id="71" name="文本框 70"/>
            <p:cNvSpPr txBox="1"/>
            <p:nvPr/>
          </p:nvSpPr>
          <p:spPr>
            <a:xfrm>
              <a:off x="5801221" y="1107486"/>
              <a:ext cx="1093569"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1500" b="1" dirty="0">
                  <a:solidFill>
                    <a:srgbClr val="F9C5B8"/>
                  </a:solidFill>
                  <a:cs typeface="+mn-ea"/>
                  <a:sym typeface="+mn-lt"/>
                </a:rPr>
                <a:t>4</a:t>
              </a:r>
              <a:endParaRPr kumimoji="0" lang="zh-CN" altLang="en-US" sz="11500" b="1" i="0" u="none" strike="noStrike" kern="1200" cap="none" spc="0" normalizeH="0" baseline="0" noProof="0" dirty="0">
                <a:ln>
                  <a:noFill/>
                </a:ln>
                <a:solidFill>
                  <a:srgbClr val="F9C5B8"/>
                </a:solidFill>
                <a:effectLst/>
                <a:uLnTx/>
                <a:uFillTx/>
                <a:cs typeface="+mn-ea"/>
                <a:sym typeface="+mn-lt"/>
              </a:endParaRPr>
            </a:p>
          </p:txBody>
        </p:sp>
        <p:sp>
          <p:nvSpPr>
            <p:cNvPr id="6" name="文本框 5"/>
            <p:cNvSpPr txBox="1"/>
            <p:nvPr/>
          </p:nvSpPr>
          <p:spPr>
            <a:xfrm>
              <a:off x="4734611" y="1112602"/>
              <a:ext cx="1093569"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1" i="0" u="none" strike="noStrike" kern="1200" cap="none" spc="0" normalizeH="0" baseline="0" noProof="0" dirty="0">
                  <a:ln>
                    <a:noFill/>
                  </a:ln>
                  <a:solidFill>
                    <a:srgbClr val="C3E2D2"/>
                  </a:solidFill>
                  <a:effectLst/>
                  <a:uLnTx/>
                  <a:uFillTx/>
                  <a:cs typeface="+mn-ea"/>
                  <a:sym typeface="+mn-lt"/>
                </a:rPr>
                <a:t>0</a:t>
              </a:r>
              <a:endParaRPr kumimoji="0" lang="zh-CN" altLang="en-US" sz="11500" b="1" i="0" u="none" strike="noStrike" kern="1200" cap="none" spc="0" normalizeH="0" baseline="0" noProof="0" dirty="0">
                <a:ln>
                  <a:noFill/>
                </a:ln>
                <a:solidFill>
                  <a:srgbClr val="C3E2D2"/>
                </a:solidFill>
                <a:effectLst/>
                <a:uLnTx/>
                <a:uFillTx/>
                <a:cs typeface="+mn-ea"/>
                <a:sym typeface="+mn-lt"/>
              </a:endParaRPr>
            </a:p>
          </p:txBody>
        </p:sp>
      </p:grpSp>
      <p:grpSp>
        <p:nvGrpSpPr>
          <p:cNvPr id="52" name="组合 51"/>
          <p:cNvGrpSpPr/>
          <p:nvPr/>
        </p:nvGrpSpPr>
        <p:grpSpPr>
          <a:xfrm>
            <a:off x="3464500" y="3545714"/>
            <a:ext cx="5393600" cy="1014730"/>
            <a:chOff x="3292813" y="3576346"/>
            <a:chExt cx="5393600" cy="1014730"/>
          </a:xfrm>
        </p:grpSpPr>
        <p:sp>
          <p:nvSpPr>
            <p:cNvPr id="53" name="文本框 52"/>
            <p:cNvSpPr txBox="1"/>
            <p:nvPr/>
          </p:nvSpPr>
          <p:spPr>
            <a:xfrm>
              <a:off x="3418389" y="3576346"/>
              <a:ext cx="5259727" cy="10147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6000" b="0" i="0" u="none" strike="noStrike" kern="1200" cap="none" spc="0" normalizeH="0" baseline="0" noProof="0" dirty="0">
                  <a:ln>
                    <a:noFill/>
                  </a:ln>
                  <a:solidFill>
                    <a:srgbClr val="373536"/>
                  </a:solidFill>
                  <a:effectLst/>
                  <a:uLnTx/>
                  <a:uFillTx/>
                  <a:cs typeface="+mn-ea"/>
                  <a:sym typeface="+mn-lt"/>
                </a:rPr>
                <a:t>预期成果</a:t>
              </a:r>
            </a:p>
          </p:txBody>
        </p:sp>
        <p:sp>
          <p:nvSpPr>
            <p:cNvPr id="54" name="文本框 53"/>
            <p:cNvSpPr txBox="1"/>
            <p:nvPr/>
          </p:nvSpPr>
          <p:spPr>
            <a:xfrm>
              <a:off x="3292813" y="3997449"/>
              <a:ext cx="720000" cy="250478"/>
            </a:xfrm>
            <a:custGeom>
              <a:avLst/>
              <a:gdLst/>
              <a:ahLst/>
              <a:cxnLst/>
              <a:rect l="l" t="t" r="r" b="b"/>
              <a:pathLst>
                <a:path w="1361142" h="215684">
                  <a:moveTo>
                    <a:pt x="0" y="0"/>
                  </a:moveTo>
                  <a:lnTo>
                    <a:pt x="1361142" y="0"/>
                  </a:lnTo>
                  <a:lnTo>
                    <a:pt x="1361142" y="215684"/>
                  </a:lnTo>
                  <a:lnTo>
                    <a:pt x="0" y="215684"/>
                  </a:lnTo>
                  <a:close/>
                </a:path>
              </a:pathLst>
            </a:custGeom>
            <a:solidFill>
              <a:srgbClr val="F9C5B8"/>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1500" b="0" i="0" u="none" strike="noStrike" kern="1200" cap="none" spc="0" normalizeH="0" baseline="0" noProof="0" dirty="0">
                <a:ln>
                  <a:noFill/>
                </a:ln>
                <a:solidFill>
                  <a:prstClr val="black"/>
                </a:solidFill>
                <a:effectLst/>
                <a:uLnTx/>
                <a:uFillTx/>
                <a:cs typeface="+mn-ea"/>
                <a:sym typeface="+mn-lt"/>
              </a:endParaRPr>
            </a:p>
          </p:txBody>
        </p:sp>
        <p:sp>
          <p:nvSpPr>
            <p:cNvPr id="15" name="文本框 14"/>
            <p:cNvSpPr txBox="1"/>
            <p:nvPr/>
          </p:nvSpPr>
          <p:spPr>
            <a:xfrm>
              <a:off x="7966413" y="3997449"/>
              <a:ext cx="720000" cy="250478"/>
            </a:xfrm>
            <a:custGeom>
              <a:avLst/>
              <a:gdLst/>
              <a:ahLst/>
              <a:cxnLst/>
              <a:rect l="l" t="t" r="r" b="b"/>
              <a:pathLst>
                <a:path w="1361142" h="215684">
                  <a:moveTo>
                    <a:pt x="0" y="0"/>
                  </a:moveTo>
                  <a:lnTo>
                    <a:pt x="1361142" y="0"/>
                  </a:lnTo>
                  <a:lnTo>
                    <a:pt x="1361142" y="215684"/>
                  </a:lnTo>
                  <a:lnTo>
                    <a:pt x="0" y="215684"/>
                  </a:lnTo>
                  <a:close/>
                </a:path>
              </a:pathLst>
            </a:custGeom>
            <a:solidFill>
              <a:srgbClr val="C3E2D2"/>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1500" b="0" i="0" u="none" strike="noStrike" kern="1200" cap="none" spc="0" normalizeH="0" baseline="0" noProof="0" dirty="0">
                <a:ln>
                  <a:noFill/>
                </a:ln>
                <a:solidFill>
                  <a:prstClr val="black"/>
                </a:solidFill>
                <a:effectLst/>
                <a:uLnTx/>
                <a:uFillTx/>
                <a:cs typeface="+mn-ea"/>
                <a:sym typeface="+mn-lt"/>
              </a:endParaRPr>
            </a:p>
          </p:txBody>
        </p:sp>
      </p:grpSp>
      <p:sp>
        <p:nvSpPr>
          <p:cNvPr id="56" name="Rectangle 44"/>
          <p:cNvSpPr/>
          <p:nvPr/>
        </p:nvSpPr>
        <p:spPr>
          <a:xfrm>
            <a:off x="3205393" y="4630690"/>
            <a:ext cx="5791161" cy="553998"/>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en-US" sz="1250" b="0" i="0" u="none" strike="noStrike" kern="1200" cap="none" spc="0" normalizeH="0" baseline="0" noProof="0" dirty="0">
                <a:ln>
                  <a:noFill/>
                </a:ln>
                <a:solidFill>
                  <a:prstClr val="black">
                    <a:lumMod val="65000"/>
                    <a:lumOff val="35000"/>
                  </a:prstClr>
                </a:solidFill>
                <a:effectLst/>
                <a:uLnTx/>
                <a:uFillTx/>
                <a:cs typeface="+mn-ea"/>
                <a:sym typeface="+mn-lt"/>
              </a:rPr>
              <a:t>A wonderful serenity has taken possession of my entire soul, like these sweet mornings of spring which I enjoy with my whole heart. </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59000">
        <p:comb/>
      </p:transition>
    </mc:Choice>
    <mc:Fallback xmlns="">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3" presetClass="entr" presetSubtype="36" fill="hold" nodeType="afterEffect">
                                  <p:stCondLst>
                                    <p:cond delay="0"/>
                                  </p:stCondLst>
                                  <p:childTnLst>
                                    <p:set>
                                      <p:cBhvr>
                                        <p:cTn id="10" dur="1" fill="hold">
                                          <p:stCondLst>
                                            <p:cond delay="0"/>
                                          </p:stCondLst>
                                        </p:cTn>
                                        <p:tgtEl>
                                          <p:spTgt spid="52"/>
                                        </p:tgtEl>
                                        <p:attrNameLst>
                                          <p:attrName>style.visibility</p:attrName>
                                        </p:attrNameLst>
                                      </p:cBhvr>
                                      <p:to>
                                        <p:strVal val="visible"/>
                                      </p:to>
                                    </p:set>
                                    <p:anim calcmode="lin" valueType="num">
                                      <p:cBhvr>
                                        <p:cTn id="11" dur="500" fill="hold"/>
                                        <p:tgtEl>
                                          <p:spTgt spid="52"/>
                                        </p:tgtEl>
                                        <p:attrNameLst>
                                          <p:attrName>ppt_w</p:attrName>
                                        </p:attrNameLst>
                                      </p:cBhvr>
                                      <p:tavLst>
                                        <p:tav tm="0">
                                          <p:val>
                                            <p:strVal val="(6*min(max(#ppt_w*#ppt_h,.3),1)-7.4)/-.7*#ppt_w"/>
                                          </p:val>
                                        </p:tav>
                                        <p:tav tm="100000">
                                          <p:val>
                                            <p:strVal val="#ppt_w"/>
                                          </p:val>
                                        </p:tav>
                                      </p:tavLst>
                                    </p:anim>
                                    <p:anim calcmode="lin" valueType="num">
                                      <p:cBhvr>
                                        <p:cTn id="12" dur="500" fill="hold"/>
                                        <p:tgtEl>
                                          <p:spTgt spid="52"/>
                                        </p:tgtEl>
                                        <p:attrNameLst>
                                          <p:attrName>ppt_h</p:attrName>
                                        </p:attrNameLst>
                                      </p:cBhvr>
                                      <p:tavLst>
                                        <p:tav tm="0">
                                          <p:val>
                                            <p:strVal val="(6*min(max(#ppt_w*#ppt_h,.3),1)-7.4)/-.7*#ppt_h"/>
                                          </p:val>
                                        </p:tav>
                                        <p:tav tm="100000">
                                          <p:val>
                                            <p:strVal val="#ppt_h"/>
                                          </p:val>
                                        </p:tav>
                                      </p:tavLst>
                                    </p:anim>
                                    <p:anim calcmode="lin" valueType="num">
                                      <p:cBhvr>
                                        <p:cTn id="13" dur="500" fill="hold"/>
                                        <p:tgtEl>
                                          <p:spTgt spid="52"/>
                                        </p:tgtEl>
                                        <p:attrNameLst>
                                          <p:attrName>ppt_x</p:attrName>
                                        </p:attrNameLst>
                                      </p:cBhvr>
                                      <p:tavLst>
                                        <p:tav tm="0">
                                          <p:val>
                                            <p:fltVal val="0.5"/>
                                          </p:val>
                                        </p:tav>
                                        <p:tav tm="100000">
                                          <p:val>
                                            <p:strVal val="#ppt_x"/>
                                          </p:val>
                                        </p:tav>
                                      </p:tavLst>
                                    </p:anim>
                                    <p:anim calcmode="lin" valueType="num">
                                      <p:cBhvr>
                                        <p:cTn id="14" dur="500" fill="hold"/>
                                        <p:tgtEl>
                                          <p:spTgt spid="52"/>
                                        </p:tgtEl>
                                        <p:attrNameLst>
                                          <p:attrName>ppt_y</p:attrName>
                                        </p:attrNameLst>
                                      </p:cBhvr>
                                      <p:tavLst>
                                        <p:tav tm="0">
                                          <p:val>
                                            <p:strVal val="1+(6*min(max(#ppt_w*#ppt_h,.3),1)-7.4)/-.7*#ppt_h/2"/>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fade">
                                      <p:cBhvr>
                                        <p:cTn id="18" dur="1000"/>
                                        <p:tgtEl>
                                          <p:spTgt spid="56"/>
                                        </p:tgtEl>
                                      </p:cBhvr>
                                    </p:animEffect>
                                    <p:anim calcmode="lin" valueType="num">
                                      <p:cBhvr>
                                        <p:cTn id="19" dur="1000" fill="hold"/>
                                        <p:tgtEl>
                                          <p:spTgt spid="56"/>
                                        </p:tgtEl>
                                        <p:attrNameLst>
                                          <p:attrName>ppt_x</p:attrName>
                                        </p:attrNameLst>
                                      </p:cBhvr>
                                      <p:tavLst>
                                        <p:tav tm="0">
                                          <p:val>
                                            <p:strVal val="#ppt_x"/>
                                          </p:val>
                                        </p:tav>
                                        <p:tav tm="100000">
                                          <p:val>
                                            <p:strVal val="#ppt_x"/>
                                          </p:val>
                                        </p:tav>
                                      </p:tavLst>
                                    </p:anim>
                                    <p:anim calcmode="lin" valueType="num">
                                      <p:cBhvr>
                                        <p:cTn id="20"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i$liḋe-TextBox 101"/>
          <p:cNvSpPr txBox="1"/>
          <p:nvPr/>
        </p:nvSpPr>
        <p:spPr>
          <a:xfrm>
            <a:off x="8265769" y="1261227"/>
            <a:ext cx="2294443" cy="756440"/>
          </a:xfrm>
          <a:prstGeom prst="rect">
            <a:avLst/>
          </a:prstGeom>
          <a:noFill/>
        </p:spPr>
        <p:txBody>
          <a:bodyPr vert="horz" wrap="none" lIns="91416" tIns="45708" rIns="91416" bIns="45708"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cs typeface="+mn-ea"/>
                <a:sym typeface="+mn-lt"/>
              </a:rPr>
              <a:t>技术层面</a:t>
            </a:r>
          </a:p>
        </p:txBody>
      </p:sp>
      <p:sp>
        <p:nvSpPr>
          <p:cNvPr id="104" name="i$liḋe-TextBox 105"/>
          <p:cNvSpPr txBox="1"/>
          <p:nvPr/>
        </p:nvSpPr>
        <p:spPr>
          <a:xfrm>
            <a:off x="1420946" y="2637114"/>
            <a:ext cx="2294443" cy="728152"/>
          </a:xfrm>
          <a:prstGeom prst="rect">
            <a:avLst/>
          </a:prstGeom>
          <a:noFill/>
        </p:spPr>
        <p:txBody>
          <a:bodyPr vert="horz" wrap="none" lIns="91416" tIns="45708" rIns="91416" bIns="45708" anchor="ctr">
            <a:normAutofit/>
          </a:bodyPr>
          <a:lstStyle/>
          <a:p>
            <a:pPr marL="0" marR="0" lvl="0" indent="0" algn="r" defTabSz="914400" rtl="0" eaLnBrk="1" fontAlgn="auto" latinLnBrk="0" hangingPunct="1">
              <a:lnSpc>
                <a:spcPct val="100000"/>
              </a:lnSpc>
              <a:spcBef>
                <a:spcPct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cs typeface="+mn-ea"/>
                <a:sym typeface="+mn-lt"/>
              </a:rPr>
              <a:t>产品形态</a:t>
            </a:r>
          </a:p>
        </p:txBody>
      </p:sp>
      <p:sp>
        <p:nvSpPr>
          <p:cNvPr id="107" name="i$liḋe-TextBox 108"/>
          <p:cNvSpPr txBox="1"/>
          <p:nvPr/>
        </p:nvSpPr>
        <p:spPr>
          <a:xfrm>
            <a:off x="1317869" y="4804759"/>
            <a:ext cx="2294443" cy="767748"/>
          </a:xfrm>
          <a:prstGeom prst="rect">
            <a:avLst/>
          </a:prstGeom>
          <a:noFill/>
        </p:spPr>
        <p:txBody>
          <a:bodyPr vert="horz" wrap="none" lIns="91416" tIns="45708" rIns="91416" bIns="45708" anchor="ctr">
            <a:normAutofit/>
          </a:bodyPr>
          <a:lstStyle/>
          <a:p>
            <a:pPr marL="0" marR="0" lvl="0" indent="0" algn="r" defTabSz="914400" rtl="0" eaLnBrk="1" fontAlgn="auto" latinLnBrk="0" hangingPunct="1">
              <a:lnSpc>
                <a:spcPct val="100000"/>
              </a:lnSpc>
              <a:spcBef>
                <a:spcPct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cs typeface="+mn-ea"/>
                <a:sym typeface="+mn-lt"/>
              </a:rPr>
              <a:t>产品销售</a:t>
            </a:r>
          </a:p>
        </p:txBody>
      </p:sp>
      <p:sp>
        <p:nvSpPr>
          <p:cNvPr id="109" name="PA-文本框 42"/>
          <p:cNvSpPr txBox="1"/>
          <p:nvPr>
            <p:custDataLst>
              <p:tags r:id="rId1"/>
            </p:custDataLst>
          </p:nvPr>
        </p:nvSpPr>
        <p:spPr>
          <a:xfrm>
            <a:off x="8265795" y="1763395"/>
            <a:ext cx="3484245" cy="2030095"/>
          </a:xfrm>
          <a:prstGeom prst="rect">
            <a:avLst/>
          </a:prstGeom>
        </p:spPr>
        <p:txBody>
          <a:bodyPr wrap="square">
            <a:spAutoFit/>
          </a:bodyPr>
          <a:lstStyle>
            <a:defPPr>
              <a:defRPr lang="zh-CN"/>
            </a:defPPr>
            <a:lvl1pPr defTabSz="457200">
              <a:lnSpc>
                <a:spcPct val="130000"/>
              </a:lnSpc>
              <a:defRPr sz="14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black"/>
                </a:solidFill>
                <a:effectLst/>
                <a:uLnTx/>
                <a:uFillTx/>
                <a:latin typeface="+mn-lt"/>
                <a:ea typeface="+mn-ea"/>
                <a:cs typeface="+mn-ea"/>
                <a:sym typeface="+mn-lt"/>
              </a:rPr>
              <a:t>在技术层面上，通过网络可以查看自动售货机的所有状态和数据，还能远程遥控。自动售货机一旦出现故障或者缺货了还能远程报警，自动售货机还可以接入其他系统，支持交水电费之类的，也能支持O2O的商业模式，还可以现场抽奖。结构上配备S形堆积货道、弹簧履带组合、格子柜、自动升降机，功能更完善。</a:t>
            </a:r>
          </a:p>
        </p:txBody>
      </p:sp>
      <p:sp>
        <p:nvSpPr>
          <p:cNvPr id="111" name="PA-文本框 42"/>
          <p:cNvSpPr txBox="1"/>
          <p:nvPr>
            <p:custDataLst>
              <p:tags r:id="rId2"/>
            </p:custDataLst>
          </p:nvPr>
        </p:nvSpPr>
        <p:spPr>
          <a:xfrm>
            <a:off x="754380" y="3134995"/>
            <a:ext cx="2912745" cy="1753235"/>
          </a:xfrm>
          <a:prstGeom prst="rect">
            <a:avLst/>
          </a:prstGeom>
        </p:spPr>
        <p:txBody>
          <a:bodyPr wrap="square">
            <a:spAutoFit/>
          </a:bodyPr>
          <a:lstStyle>
            <a:defPPr>
              <a:defRPr lang="zh-CN"/>
            </a:defPPr>
            <a:lvl1pPr defTabSz="457200">
              <a:lnSpc>
                <a:spcPct val="130000"/>
              </a:lnSpc>
              <a:defRPr sz="14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marL="0" marR="0" lvl="0" indent="0" algn="r" defTabSz="457200" rtl="0" eaLnBrk="1" fontAlgn="auto" latinLnBrk="0" hangingPunct="1">
              <a:lnSpc>
                <a:spcPct val="15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black"/>
                </a:solidFill>
                <a:effectLst/>
                <a:uLnTx/>
                <a:uFillTx/>
                <a:latin typeface="+mn-lt"/>
                <a:ea typeface="+mn-ea"/>
                <a:cs typeface="+mn-ea"/>
                <a:sym typeface="+mn-lt"/>
              </a:rPr>
              <a:t>在产品形态上则采取上下渐变式玻璃——上层透明，中间模糊，下层不透明的玻璃。透明玻璃部分售卖纸巾，模糊部分用来售卖暖贴，不透明部分用来售卖零装式卫生巾，卫生巾统一加上黑色塑料袋，贴心售卖，隐私性高。</a:t>
            </a:r>
          </a:p>
        </p:txBody>
      </p:sp>
      <p:sp>
        <p:nvSpPr>
          <p:cNvPr id="112" name="PA-文本框 42"/>
          <p:cNvSpPr txBox="1"/>
          <p:nvPr>
            <p:custDataLst>
              <p:tags r:id="rId3"/>
            </p:custDataLst>
          </p:nvPr>
        </p:nvSpPr>
        <p:spPr>
          <a:xfrm>
            <a:off x="666115" y="5372100"/>
            <a:ext cx="3509010" cy="1476375"/>
          </a:xfrm>
          <a:prstGeom prst="rect">
            <a:avLst/>
          </a:prstGeom>
        </p:spPr>
        <p:txBody>
          <a:bodyPr wrap="square">
            <a:spAutoFit/>
          </a:bodyPr>
          <a:lstStyle>
            <a:defPPr>
              <a:defRPr lang="zh-CN"/>
            </a:defPPr>
            <a:lvl1pPr defTabSz="457200">
              <a:lnSpc>
                <a:spcPct val="130000"/>
              </a:lnSpc>
              <a:defRPr sz="14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marL="0" marR="0" lvl="0" indent="0" algn="r" defTabSz="457200" rtl="0" eaLnBrk="1" fontAlgn="auto" latinLnBrk="0" hangingPunct="1">
              <a:lnSpc>
                <a:spcPct val="15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black"/>
                </a:solidFill>
                <a:effectLst/>
                <a:uLnTx/>
                <a:uFillTx/>
                <a:latin typeface="+mn-lt"/>
                <a:ea typeface="+mn-ea"/>
                <a:cs typeface="+mn-ea"/>
                <a:sym typeface="+mn-lt"/>
              </a:rPr>
              <a:t>可与各大商场，医院建立合作，投放于商场卫生间公共区域。纸巾的需求量非常大，性价比和综合性能，居于市场领先地位；而暖贴和卫生巾受众群体主要为女性，考虑到在商场，零装式更受群体喜爱，更方便。</a:t>
            </a:r>
          </a:p>
        </p:txBody>
      </p:sp>
      <p:grpSp>
        <p:nvGrpSpPr>
          <p:cNvPr id="2" name="组合 1"/>
          <p:cNvGrpSpPr/>
          <p:nvPr/>
        </p:nvGrpSpPr>
        <p:grpSpPr>
          <a:xfrm>
            <a:off x="3655209" y="1576920"/>
            <a:ext cx="4700270" cy="4508035"/>
            <a:chOff x="3655209" y="1576920"/>
            <a:chExt cx="4700270" cy="4508035"/>
          </a:xfrm>
        </p:grpSpPr>
        <p:sp>
          <p:nvSpPr>
            <p:cNvPr id="3" name="íṡľíḍè-Freeform: Shape 2"/>
            <p:cNvSpPr/>
            <p:nvPr/>
          </p:nvSpPr>
          <p:spPr bwMode="auto">
            <a:xfrm>
              <a:off x="4687174" y="2828754"/>
              <a:ext cx="708294" cy="1004788"/>
            </a:xfrm>
            <a:custGeom>
              <a:avLst/>
              <a:gdLst>
                <a:gd name="T0" fmla="*/ 127 w 127"/>
                <a:gd name="T1" fmla="*/ 54 h 180"/>
                <a:gd name="T2" fmla="*/ 73 w 127"/>
                <a:gd name="T3" fmla="*/ 0 h 180"/>
                <a:gd name="T4" fmla="*/ 0 w 127"/>
                <a:gd name="T5" fmla="*/ 180 h 180"/>
                <a:gd name="T6" fmla="*/ 76 w 127"/>
                <a:gd name="T7" fmla="*/ 180 h 180"/>
                <a:gd name="T8" fmla="*/ 127 w 127"/>
                <a:gd name="T9" fmla="*/ 54 h 180"/>
              </a:gdLst>
              <a:ahLst/>
              <a:cxnLst>
                <a:cxn ang="0">
                  <a:pos x="T0" y="T1"/>
                </a:cxn>
                <a:cxn ang="0">
                  <a:pos x="T2" y="T3"/>
                </a:cxn>
                <a:cxn ang="0">
                  <a:pos x="T4" y="T5"/>
                </a:cxn>
                <a:cxn ang="0">
                  <a:pos x="T6" y="T7"/>
                </a:cxn>
                <a:cxn ang="0">
                  <a:pos x="T8" y="T9"/>
                </a:cxn>
              </a:cxnLst>
              <a:rect l="0" t="0" r="r" b="b"/>
              <a:pathLst>
                <a:path w="127" h="180">
                  <a:moveTo>
                    <a:pt x="127" y="54"/>
                  </a:moveTo>
                  <a:cubicBezTo>
                    <a:pt x="73" y="0"/>
                    <a:pt x="73" y="0"/>
                    <a:pt x="73" y="0"/>
                  </a:cubicBezTo>
                  <a:cubicBezTo>
                    <a:pt x="28" y="46"/>
                    <a:pt x="0" y="110"/>
                    <a:pt x="0" y="180"/>
                  </a:cubicBezTo>
                  <a:cubicBezTo>
                    <a:pt x="76" y="180"/>
                    <a:pt x="76" y="180"/>
                    <a:pt x="76" y="180"/>
                  </a:cubicBezTo>
                  <a:cubicBezTo>
                    <a:pt x="76" y="131"/>
                    <a:pt x="96" y="87"/>
                    <a:pt x="127" y="54"/>
                  </a:cubicBezTo>
                  <a:close/>
                </a:path>
              </a:pathLst>
            </a:custGeom>
            <a:solidFill>
              <a:srgbClr val="C3E2D2"/>
            </a:solidFill>
            <a:ln w="9525">
              <a:no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4" name="íṡľíḍè-Freeform: Shape 3"/>
            <p:cNvSpPr/>
            <p:nvPr/>
          </p:nvSpPr>
          <p:spPr bwMode="auto">
            <a:xfrm>
              <a:off x="4682468" y="3826482"/>
              <a:ext cx="2426080" cy="1428352"/>
            </a:xfrm>
            <a:custGeom>
              <a:avLst/>
              <a:gdLst>
                <a:gd name="T0" fmla="*/ 381 w 435"/>
                <a:gd name="T1" fmla="*/ 129 h 256"/>
                <a:gd name="T2" fmla="*/ 256 w 435"/>
                <a:gd name="T3" fmla="*/ 179 h 256"/>
                <a:gd name="T4" fmla="*/ 256 w 435"/>
                <a:gd name="T5" fmla="*/ 179 h 256"/>
                <a:gd name="T6" fmla="*/ 130 w 435"/>
                <a:gd name="T7" fmla="*/ 127 h 256"/>
                <a:gd name="T8" fmla="*/ 130 w 435"/>
                <a:gd name="T9" fmla="*/ 127 h 256"/>
                <a:gd name="T10" fmla="*/ 77 w 435"/>
                <a:gd name="T11" fmla="*/ 0 h 256"/>
                <a:gd name="T12" fmla="*/ 0 w 435"/>
                <a:gd name="T13" fmla="*/ 0 h 256"/>
                <a:gd name="T14" fmla="*/ 75 w 435"/>
                <a:gd name="T15" fmla="*/ 181 h 256"/>
                <a:gd name="T16" fmla="*/ 75 w 435"/>
                <a:gd name="T17" fmla="*/ 181 h 256"/>
                <a:gd name="T18" fmla="*/ 256 w 435"/>
                <a:gd name="T19" fmla="*/ 256 h 256"/>
                <a:gd name="T20" fmla="*/ 256 w 435"/>
                <a:gd name="T21" fmla="*/ 256 h 256"/>
                <a:gd name="T22" fmla="*/ 435 w 435"/>
                <a:gd name="T23" fmla="*/ 183 h 256"/>
                <a:gd name="T24" fmla="*/ 381 w 435"/>
                <a:gd name="T25" fmla="*/ 129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5" h="256">
                  <a:moveTo>
                    <a:pt x="381" y="129"/>
                  </a:moveTo>
                  <a:cubicBezTo>
                    <a:pt x="348" y="160"/>
                    <a:pt x="304" y="179"/>
                    <a:pt x="256" y="179"/>
                  </a:cubicBezTo>
                  <a:cubicBezTo>
                    <a:pt x="256" y="179"/>
                    <a:pt x="256" y="179"/>
                    <a:pt x="256" y="179"/>
                  </a:cubicBezTo>
                  <a:cubicBezTo>
                    <a:pt x="207" y="179"/>
                    <a:pt x="162" y="159"/>
                    <a:pt x="130" y="127"/>
                  </a:cubicBezTo>
                  <a:cubicBezTo>
                    <a:pt x="130" y="127"/>
                    <a:pt x="130" y="127"/>
                    <a:pt x="130" y="127"/>
                  </a:cubicBezTo>
                  <a:cubicBezTo>
                    <a:pt x="97" y="95"/>
                    <a:pt x="77" y="50"/>
                    <a:pt x="77" y="0"/>
                  </a:cubicBezTo>
                  <a:cubicBezTo>
                    <a:pt x="0" y="0"/>
                    <a:pt x="0" y="0"/>
                    <a:pt x="0" y="0"/>
                  </a:cubicBezTo>
                  <a:cubicBezTo>
                    <a:pt x="0" y="70"/>
                    <a:pt x="29" y="135"/>
                    <a:pt x="75" y="181"/>
                  </a:cubicBezTo>
                  <a:cubicBezTo>
                    <a:pt x="75" y="181"/>
                    <a:pt x="75" y="181"/>
                    <a:pt x="75" y="181"/>
                  </a:cubicBezTo>
                  <a:cubicBezTo>
                    <a:pt x="121" y="227"/>
                    <a:pt x="185" y="256"/>
                    <a:pt x="256" y="256"/>
                  </a:cubicBezTo>
                  <a:cubicBezTo>
                    <a:pt x="256" y="256"/>
                    <a:pt x="256" y="256"/>
                    <a:pt x="256" y="256"/>
                  </a:cubicBezTo>
                  <a:cubicBezTo>
                    <a:pt x="326" y="256"/>
                    <a:pt x="389" y="228"/>
                    <a:pt x="435" y="183"/>
                  </a:cubicBezTo>
                  <a:lnTo>
                    <a:pt x="381" y="129"/>
                  </a:lnTo>
                  <a:close/>
                </a:path>
              </a:pathLst>
            </a:custGeom>
            <a:solidFill>
              <a:srgbClr val="C3E2D2"/>
            </a:solidFill>
            <a:ln w="9525">
              <a:no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5" name="íṡľíḍè-Freeform: Shape 4"/>
            <p:cNvSpPr/>
            <p:nvPr/>
          </p:nvSpPr>
          <p:spPr bwMode="auto">
            <a:xfrm>
              <a:off x="6800288" y="2824047"/>
              <a:ext cx="731824" cy="2023695"/>
            </a:xfrm>
            <a:custGeom>
              <a:avLst/>
              <a:gdLst>
                <a:gd name="T0" fmla="*/ 131 w 131"/>
                <a:gd name="T1" fmla="*/ 181 h 363"/>
                <a:gd name="T2" fmla="*/ 131 w 131"/>
                <a:gd name="T3" fmla="*/ 181 h 363"/>
                <a:gd name="T4" fmla="*/ 131 w 131"/>
                <a:gd name="T5" fmla="*/ 181 h 363"/>
                <a:gd name="T6" fmla="*/ 57 w 131"/>
                <a:gd name="T7" fmla="*/ 0 h 363"/>
                <a:gd name="T8" fmla="*/ 2 w 131"/>
                <a:gd name="T9" fmla="*/ 54 h 363"/>
                <a:gd name="T10" fmla="*/ 55 w 131"/>
                <a:gd name="T11" fmla="*/ 181 h 363"/>
                <a:gd name="T12" fmla="*/ 55 w 131"/>
                <a:gd name="T13" fmla="*/ 181 h 363"/>
                <a:gd name="T14" fmla="*/ 0 w 131"/>
                <a:gd name="T15" fmla="*/ 309 h 363"/>
                <a:gd name="T16" fmla="*/ 54 w 131"/>
                <a:gd name="T17" fmla="*/ 363 h 363"/>
                <a:gd name="T18" fmla="*/ 131 w 131"/>
                <a:gd name="T19" fmla="*/ 181 h 363"/>
                <a:gd name="T20" fmla="*/ 131 w 131"/>
                <a:gd name="T21" fmla="*/ 181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363">
                  <a:moveTo>
                    <a:pt x="131" y="181"/>
                  </a:moveTo>
                  <a:cubicBezTo>
                    <a:pt x="131" y="181"/>
                    <a:pt x="131" y="181"/>
                    <a:pt x="131" y="181"/>
                  </a:cubicBezTo>
                  <a:cubicBezTo>
                    <a:pt x="131" y="181"/>
                    <a:pt x="131" y="181"/>
                    <a:pt x="131" y="181"/>
                  </a:cubicBezTo>
                  <a:cubicBezTo>
                    <a:pt x="131" y="110"/>
                    <a:pt x="103" y="46"/>
                    <a:pt x="57" y="0"/>
                  </a:cubicBezTo>
                  <a:cubicBezTo>
                    <a:pt x="2" y="54"/>
                    <a:pt x="2" y="54"/>
                    <a:pt x="2" y="54"/>
                  </a:cubicBezTo>
                  <a:cubicBezTo>
                    <a:pt x="35" y="87"/>
                    <a:pt x="55" y="131"/>
                    <a:pt x="55" y="181"/>
                  </a:cubicBezTo>
                  <a:cubicBezTo>
                    <a:pt x="55" y="181"/>
                    <a:pt x="55" y="181"/>
                    <a:pt x="55" y="181"/>
                  </a:cubicBezTo>
                  <a:cubicBezTo>
                    <a:pt x="55" y="231"/>
                    <a:pt x="33" y="277"/>
                    <a:pt x="0" y="309"/>
                  </a:cubicBezTo>
                  <a:cubicBezTo>
                    <a:pt x="54" y="363"/>
                    <a:pt x="54" y="363"/>
                    <a:pt x="54" y="363"/>
                  </a:cubicBezTo>
                  <a:cubicBezTo>
                    <a:pt x="101" y="317"/>
                    <a:pt x="131" y="252"/>
                    <a:pt x="131" y="181"/>
                  </a:cubicBezTo>
                  <a:cubicBezTo>
                    <a:pt x="131" y="181"/>
                    <a:pt x="131" y="181"/>
                    <a:pt x="131" y="181"/>
                  </a:cubicBezTo>
                  <a:close/>
                </a:path>
              </a:pathLst>
            </a:custGeom>
            <a:solidFill>
              <a:srgbClr val="F9C5B8"/>
            </a:solidFill>
            <a:ln w="9525">
              <a:no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6" name="íṡľíḍè-Freeform: Shape 5"/>
            <p:cNvSpPr/>
            <p:nvPr/>
          </p:nvSpPr>
          <p:spPr bwMode="auto">
            <a:xfrm>
              <a:off x="5094266" y="2405190"/>
              <a:ext cx="2026047" cy="729471"/>
            </a:xfrm>
            <a:custGeom>
              <a:avLst/>
              <a:gdLst>
                <a:gd name="T0" fmla="*/ 182 w 363"/>
                <a:gd name="T1" fmla="*/ 0 h 131"/>
                <a:gd name="T2" fmla="*/ 0 w 363"/>
                <a:gd name="T3" fmla="*/ 77 h 131"/>
                <a:gd name="T4" fmla="*/ 54 w 363"/>
                <a:gd name="T5" fmla="*/ 131 h 131"/>
                <a:gd name="T6" fmla="*/ 182 w 363"/>
                <a:gd name="T7" fmla="*/ 77 h 131"/>
                <a:gd name="T8" fmla="*/ 308 w 363"/>
                <a:gd name="T9" fmla="*/ 129 h 131"/>
                <a:gd name="T10" fmla="*/ 363 w 363"/>
                <a:gd name="T11" fmla="*/ 75 h 131"/>
                <a:gd name="T12" fmla="*/ 182 w 363"/>
                <a:gd name="T13" fmla="*/ 0 h 131"/>
              </a:gdLst>
              <a:ahLst/>
              <a:cxnLst>
                <a:cxn ang="0">
                  <a:pos x="T0" y="T1"/>
                </a:cxn>
                <a:cxn ang="0">
                  <a:pos x="T2" y="T3"/>
                </a:cxn>
                <a:cxn ang="0">
                  <a:pos x="T4" y="T5"/>
                </a:cxn>
                <a:cxn ang="0">
                  <a:pos x="T6" y="T7"/>
                </a:cxn>
                <a:cxn ang="0">
                  <a:pos x="T8" y="T9"/>
                </a:cxn>
                <a:cxn ang="0">
                  <a:pos x="T10" y="T11"/>
                </a:cxn>
                <a:cxn ang="0">
                  <a:pos x="T12" y="T13"/>
                </a:cxn>
              </a:cxnLst>
              <a:rect l="0" t="0" r="r" b="b"/>
              <a:pathLst>
                <a:path w="363" h="131">
                  <a:moveTo>
                    <a:pt x="182" y="0"/>
                  </a:moveTo>
                  <a:cubicBezTo>
                    <a:pt x="110" y="0"/>
                    <a:pt x="46" y="30"/>
                    <a:pt x="0" y="77"/>
                  </a:cubicBezTo>
                  <a:cubicBezTo>
                    <a:pt x="54" y="131"/>
                    <a:pt x="54" y="131"/>
                    <a:pt x="54" y="131"/>
                  </a:cubicBezTo>
                  <a:cubicBezTo>
                    <a:pt x="86" y="98"/>
                    <a:pt x="132" y="77"/>
                    <a:pt x="182" y="77"/>
                  </a:cubicBezTo>
                  <a:cubicBezTo>
                    <a:pt x="231" y="77"/>
                    <a:pt x="276" y="97"/>
                    <a:pt x="308" y="129"/>
                  </a:cubicBezTo>
                  <a:cubicBezTo>
                    <a:pt x="363" y="75"/>
                    <a:pt x="363" y="75"/>
                    <a:pt x="363" y="75"/>
                  </a:cubicBezTo>
                  <a:cubicBezTo>
                    <a:pt x="316" y="29"/>
                    <a:pt x="252" y="0"/>
                    <a:pt x="182" y="0"/>
                  </a:cubicBezTo>
                  <a:close/>
                </a:path>
              </a:pathLst>
            </a:custGeom>
            <a:solidFill>
              <a:srgbClr val="F9C5B8"/>
            </a:solidFill>
            <a:ln w="9525">
              <a:no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7" name="íṡľíḍè-Oval 6"/>
            <p:cNvSpPr/>
            <p:nvPr/>
          </p:nvSpPr>
          <p:spPr bwMode="auto">
            <a:xfrm>
              <a:off x="8073333" y="3715884"/>
              <a:ext cx="77654" cy="77654"/>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8" name="íṡľíḍè-Oval 7"/>
            <p:cNvSpPr/>
            <p:nvPr/>
          </p:nvSpPr>
          <p:spPr bwMode="auto">
            <a:xfrm>
              <a:off x="8061568" y="3593521"/>
              <a:ext cx="56475" cy="49416"/>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9" name="íṡľíḍè-Oval 8"/>
            <p:cNvSpPr/>
            <p:nvPr/>
          </p:nvSpPr>
          <p:spPr bwMode="auto">
            <a:xfrm>
              <a:off x="8028624" y="3442921"/>
              <a:ext cx="77654" cy="72947"/>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10" name="íṡľíḍè-Oval 9"/>
            <p:cNvSpPr/>
            <p:nvPr/>
          </p:nvSpPr>
          <p:spPr bwMode="auto">
            <a:xfrm>
              <a:off x="8016858" y="3313499"/>
              <a:ext cx="56475" cy="51769"/>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11" name="íṡľíḍè-Oval 10"/>
            <p:cNvSpPr/>
            <p:nvPr/>
          </p:nvSpPr>
          <p:spPr bwMode="auto">
            <a:xfrm>
              <a:off x="7988621" y="3169958"/>
              <a:ext cx="68241" cy="61181"/>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12" name="íṡľíḍè-Oval 11"/>
            <p:cNvSpPr/>
            <p:nvPr/>
          </p:nvSpPr>
          <p:spPr bwMode="auto">
            <a:xfrm>
              <a:off x="7934499" y="3045242"/>
              <a:ext cx="54122" cy="56475"/>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13" name="íṡľíḍè-Oval 12"/>
            <p:cNvSpPr/>
            <p:nvPr/>
          </p:nvSpPr>
          <p:spPr bwMode="auto">
            <a:xfrm>
              <a:off x="7861552" y="2913466"/>
              <a:ext cx="65888" cy="70594"/>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14" name="íṡľíḍè-Oval 13"/>
            <p:cNvSpPr/>
            <p:nvPr/>
          </p:nvSpPr>
          <p:spPr bwMode="auto">
            <a:xfrm>
              <a:off x="7805076" y="2795809"/>
              <a:ext cx="51769" cy="56475"/>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15" name="íṡľíḍè-Oval 14"/>
            <p:cNvSpPr/>
            <p:nvPr/>
          </p:nvSpPr>
          <p:spPr bwMode="auto">
            <a:xfrm>
              <a:off x="7727423" y="2661681"/>
              <a:ext cx="77654" cy="77654"/>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16" name="íṡľíḍè-Oval 15"/>
            <p:cNvSpPr/>
            <p:nvPr/>
          </p:nvSpPr>
          <p:spPr bwMode="auto">
            <a:xfrm>
              <a:off x="7638004" y="2544025"/>
              <a:ext cx="89419" cy="84713"/>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17" name="íṡľíḍè-Oval 16"/>
            <p:cNvSpPr/>
            <p:nvPr/>
          </p:nvSpPr>
          <p:spPr bwMode="auto">
            <a:xfrm>
              <a:off x="7555644" y="2461664"/>
              <a:ext cx="54122" cy="54122"/>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18" name="íṡľíḍè-Oval 17"/>
            <p:cNvSpPr/>
            <p:nvPr/>
          </p:nvSpPr>
          <p:spPr bwMode="auto">
            <a:xfrm>
              <a:off x="7437987" y="2344008"/>
              <a:ext cx="89419" cy="89419"/>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19" name="íṡľíḍè-Oval 18"/>
            <p:cNvSpPr/>
            <p:nvPr/>
          </p:nvSpPr>
          <p:spPr bwMode="auto">
            <a:xfrm>
              <a:off x="7348568" y="2247530"/>
              <a:ext cx="72947" cy="80006"/>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20" name="íṡľíḍè-Oval 19"/>
            <p:cNvSpPr/>
            <p:nvPr/>
          </p:nvSpPr>
          <p:spPr bwMode="auto">
            <a:xfrm>
              <a:off x="7247384" y="2160464"/>
              <a:ext cx="68241" cy="65888"/>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21" name="íṡľíḍè-Oval 20"/>
            <p:cNvSpPr/>
            <p:nvPr/>
          </p:nvSpPr>
          <p:spPr bwMode="auto">
            <a:xfrm>
              <a:off x="7113255" y="2092222"/>
              <a:ext cx="77654" cy="77654"/>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22" name="íṡľíḍè-Oval 21"/>
            <p:cNvSpPr/>
            <p:nvPr/>
          </p:nvSpPr>
          <p:spPr bwMode="auto">
            <a:xfrm>
              <a:off x="6995598" y="2031041"/>
              <a:ext cx="68241" cy="65888"/>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23" name="íṡľíḍè-Oval 22"/>
            <p:cNvSpPr/>
            <p:nvPr/>
          </p:nvSpPr>
          <p:spPr bwMode="auto">
            <a:xfrm>
              <a:off x="6868529" y="1965154"/>
              <a:ext cx="72947" cy="70594"/>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24" name="íṡľíḍè-Oval 23"/>
            <p:cNvSpPr/>
            <p:nvPr/>
          </p:nvSpPr>
          <p:spPr bwMode="auto">
            <a:xfrm>
              <a:off x="6746166" y="1903973"/>
              <a:ext cx="65888" cy="61181"/>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25" name="íṡľíḍè-Oval 24"/>
            <p:cNvSpPr/>
            <p:nvPr/>
          </p:nvSpPr>
          <p:spPr bwMode="auto">
            <a:xfrm>
              <a:off x="6607331" y="1863969"/>
              <a:ext cx="70594" cy="72947"/>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26" name="íṡľíḍè-Oval 25"/>
            <p:cNvSpPr/>
            <p:nvPr/>
          </p:nvSpPr>
          <p:spPr bwMode="auto">
            <a:xfrm>
              <a:off x="6461437" y="1835731"/>
              <a:ext cx="82360" cy="84713"/>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27" name="íṡľíḍè-Oval 26"/>
            <p:cNvSpPr/>
            <p:nvPr/>
          </p:nvSpPr>
          <p:spPr bwMode="auto">
            <a:xfrm>
              <a:off x="6339074" y="1831025"/>
              <a:ext cx="54122" cy="54122"/>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28" name="íṡľíḍè-Oval 27"/>
            <p:cNvSpPr/>
            <p:nvPr/>
          </p:nvSpPr>
          <p:spPr bwMode="auto">
            <a:xfrm>
              <a:off x="6188473" y="1795728"/>
              <a:ext cx="77654" cy="80006"/>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29" name="íṡľíḍè-Oval 28"/>
            <p:cNvSpPr/>
            <p:nvPr/>
          </p:nvSpPr>
          <p:spPr bwMode="auto">
            <a:xfrm>
              <a:off x="6059051" y="1791022"/>
              <a:ext cx="56475" cy="56475"/>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30" name="íṡľíḍè-Oval 29"/>
            <p:cNvSpPr/>
            <p:nvPr/>
          </p:nvSpPr>
          <p:spPr bwMode="auto">
            <a:xfrm>
              <a:off x="5920216" y="1814553"/>
              <a:ext cx="61181" cy="61181"/>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31" name="íṡľíḍè-Oval 30"/>
            <p:cNvSpPr/>
            <p:nvPr/>
          </p:nvSpPr>
          <p:spPr bwMode="auto">
            <a:xfrm>
              <a:off x="5764910" y="1819260"/>
              <a:ext cx="87066" cy="89419"/>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32" name="íṡľíḍè-Oval 31"/>
            <p:cNvSpPr/>
            <p:nvPr/>
          </p:nvSpPr>
          <p:spPr bwMode="auto">
            <a:xfrm>
              <a:off x="5623722" y="1840437"/>
              <a:ext cx="89419" cy="89419"/>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33" name="íṡľíḍè-Oval 32"/>
            <p:cNvSpPr/>
            <p:nvPr/>
          </p:nvSpPr>
          <p:spPr bwMode="auto">
            <a:xfrm>
              <a:off x="5501358" y="1880441"/>
              <a:ext cx="61181" cy="56475"/>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34" name="íṡľíḍè-Oval 33"/>
            <p:cNvSpPr/>
            <p:nvPr/>
          </p:nvSpPr>
          <p:spPr bwMode="auto">
            <a:xfrm>
              <a:off x="5362524" y="1920444"/>
              <a:ext cx="77654" cy="70594"/>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35" name="íṡľíḍè-Oval 34"/>
            <p:cNvSpPr/>
            <p:nvPr/>
          </p:nvSpPr>
          <p:spPr bwMode="auto">
            <a:xfrm>
              <a:off x="5240160" y="1981625"/>
              <a:ext cx="72947" cy="77654"/>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36" name="íṡľíḍè-Oval 35"/>
            <p:cNvSpPr/>
            <p:nvPr/>
          </p:nvSpPr>
          <p:spPr bwMode="auto">
            <a:xfrm>
              <a:off x="5106032" y="2042807"/>
              <a:ext cx="89419" cy="82360"/>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37" name="íṡľíḍè-Oval 36"/>
            <p:cNvSpPr/>
            <p:nvPr/>
          </p:nvSpPr>
          <p:spPr bwMode="auto">
            <a:xfrm>
              <a:off x="4993082" y="2120460"/>
              <a:ext cx="61181" cy="61181"/>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38" name="íṡľíḍè-Oval 37"/>
            <p:cNvSpPr/>
            <p:nvPr/>
          </p:nvSpPr>
          <p:spPr bwMode="auto">
            <a:xfrm>
              <a:off x="4866013" y="2186348"/>
              <a:ext cx="72947" cy="68241"/>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39" name="íṡľíḍè-Oval 38"/>
            <p:cNvSpPr/>
            <p:nvPr/>
          </p:nvSpPr>
          <p:spPr bwMode="auto">
            <a:xfrm>
              <a:off x="4760121" y="2275767"/>
              <a:ext cx="89419" cy="89419"/>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40" name="íṡľíḍè-Oval 39"/>
            <p:cNvSpPr/>
            <p:nvPr/>
          </p:nvSpPr>
          <p:spPr bwMode="auto">
            <a:xfrm>
              <a:off x="4675409" y="2388717"/>
              <a:ext cx="61181" cy="61181"/>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41" name="íṡľíḍè-Oval 40"/>
            <p:cNvSpPr/>
            <p:nvPr/>
          </p:nvSpPr>
          <p:spPr bwMode="auto">
            <a:xfrm>
              <a:off x="4564811" y="2478137"/>
              <a:ext cx="77654" cy="77654"/>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42" name="íṡľíḍè-Oval 41"/>
            <p:cNvSpPr/>
            <p:nvPr/>
          </p:nvSpPr>
          <p:spPr bwMode="auto">
            <a:xfrm>
              <a:off x="4463627" y="2576968"/>
              <a:ext cx="77654" cy="80006"/>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43" name="íṡľíḍè-Oval 42"/>
            <p:cNvSpPr/>
            <p:nvPr/>
          </p:nvSpPr>
          <p:spPr bwMode="auto">
            <a:xfrm>
              <a:off x="4390680" y="2694624"/>
              <a:ext cx="84713" cy="84713"/>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44" name="íṡľíḍè-Oval 43"/>
            <p:cNvSpPr/>
            <p:nvPr/>
          </p:nvSpPr>
          <p:spPr bwMode="auto">
            <a:xfrm>
              <a:off x="4324792" y="2816988"/>
              <a:ext cx="82360" cy="89419"/>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45" name="íṡľíḍè-Oval 44"/>
            <p:cNvSpPr/>
            <p:nvPr/>
          </p:nvSpPr>
          <p:spPr bwMode="auto">
            <a:xfrm>
              <a:off x="4268317" y="2951117"/>
              <a:ext cx="68241" cy="72947"/>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46" name="íṡľíḍè-Oval 45"/>
            <p:cNvSpPr/>
            <p:nvPr/>
          </p:nvSpPr>
          <p:spPr bwMode="auto">
            <a:xfrm>
              <a:off x="4202429" y="3073480"/>
              <a:ext cx="72947" cy="80006"/>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47" name="íṡľíḍè-Oval 46"/>
            <p:cNvSpPr/>
            <p:nvPr/>
          </p:nvSpPr>
          <p:spPr bwMode="auto">
            <a:xfrm>
              <a:off x="4157719" y="3214667"/>
              <a:ext cx="61181" cy="61181"/>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48" name="íṡľíḍè-Oval 47"/>
            <p:cNvSpPr/>
            <p:nvPr/>
          </p:nvSpPr>
          <p:spPr bwMode="auto">
            <a:xfrm>
              <a:off x="4124776" y="3341737"/>
              <a:ext cx="82360" cy="84713"/>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49" name="íṡľíḍè-Oval 48"/>
            <p:cNvSpPr/>
            <p:nvPr/>
          </p:nvSpPr>
          <p:spPr bwMode="auto">
            <a:xfrm>
              <a:off x="4113010" y="3487631"/>
              <a:ext cx="61181" cy="65888"/>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50" name="íṡľíḍè-Oval 49"/>
            <p:cNvSpPr/>
            <p:nvPr/>
          </p:nvSpPr>
          <p:spPr bwMode="auto">
            <a:xfrm>
              <a:off x="4089478" y="3631171"/>
              <a:ext cx="61181" cy="56475"/>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51" name="íṡľíḍè-Oval 50"/>
            <p:cNvSpPr/>
            <p:nvPr/>
          </p:nvSpPr>
          <p:spPr bwMode="auto">
            <a:xfrm>
              <a:off x="4063594" y="3760594"/>
              <a:ext cx="70594" cy="77654"/>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52" name="íṡľíḍè-Oval 51"/>
            <p:cNvSpPr/>
            <p:nvPr/>
          </p:nvSpPr>
          <p:spPr bwMode="auto">
            <a:xfrm>
              <a:off x="4080066" y="3911194"/>
              <a:ext cx="61181" cy="56475"/>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53" name="íṡľíḍè-Oval 52"/>
            <p:cNvSpPr/>
            <p:nvPr/>
          </p:nvSpPr>
          <p:spPr bwMode="auto">
            <a:xfrm>
              <a:off x="4105951" y="4050029"/>
              <a:ext cx="56475" cy="56475"/>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54" name="íṡľíḍè-Oval 53"/>
            <p:cNvSpPr/>
            <p:nvPr/>
          </p:nvSpPr>
          <p:spPr bwMode="auto">
            <a:xfrm>
              <a:off x="4113010" y="4172392"/>
              <a:ext cx="89419" cy="89419"/>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55" name="íṡľíḍè-Oval 54"/>
            <p:cNvSpPr/>
            <p:nvPr/>
          </p:nvSpPr>
          <p:spPr bwMode="auto">
            <a:xfrm>
              <a:off x="4134188" y="4313581"/>
              <a:ext cx="89419" cy="89419"/>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56" name="i$liḋe-Oval 55"/>
            <p:cNvSpPr/>
            <p:nvPr/>
          </p:nvSpPr>
          <p:spPr bwMode="auto">
            <a:xfrm>
              <a:off x="4178898" y="4464181"/>
              <a:ext cx="56475" cy="61181"/>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57" name="i$liḋe-Oval 56"/>
            <p:cNvSpPr/>
            <p:nvPr/>
          </p:nvSpPr>
          <p:spPr bwMode="auto">
            <a:xfrm>
              <a:off x="4230666" y="4574779"/>
              <a:ext cx="89419" cy="84713"/>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58" name="i$liḋe-Oval 57"/>
            <p:cNvSpPr/>
            <p:nvPr/>
          </p:nvSpPr>
          <p:spPr bwMode="auto">
            <a:xfrm>
              <a:off x="4301261" y="4708907"/>
              <a:ext cx="72947" cy="72947"/>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59" name="i$liḋe-Oval 58"/>
            <p:cNvSpPr/>
            <p:nvPr/>
          </p:nvSpPr>
          <p:spPr bwMode="auto">
            <a:xfrm>
              <a:off x="4374208" y="4843036"/>
              <a:ext cx="56475" cy="49416"/>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60" name="i$liḋe-Oval 59"/>
            <p:cNvSpPr/>
            <p:nvPr/>
          </p:nvSpPr>
          <p:spPr bwMode="auto">
            <a:xfrm>
              <a:off x="4442448" y="4965399"/>
              <a:ext cx="54122" cy="56475"/>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61" name="i$liḋe-Oval 60"/>
            <p:cNvSpPr/>
            <p:nvPr/>
          </p:nvSpPr>
          <p:spPr bwMode="auto">
            <a:xfrm>
              <a:off x="4515395" y="5054817"/>
              <a:ext cx="87066" cy="82360"/>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62" name="i$liḋe-Oval 61"/>
            <p:cNvSpPr/>
            <p:nvPr/>
          </p:nvSpPr>
          <p:spPr bwMode="auto">
            <a:xfrm>
              <a:off x="4621287" y="5160709"/>
              <a:ext cx="77654" cy="77654"/>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63" name="i$liḋe-Oval 62"/>
            <p:cNvSpPr/>
            <p:nvPr/>
          </p:nvSpPr>
          <p:spPr bwMode="auto">
            <a:xfrm>
              <a:off x="4727178" y="5266599"/>
              <a:ext cx="61181" cy="61181"/>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64" name="i$liḋe-Oval 63"/>
            <p:cNvSpPr/>
            <p:nvPr/>
          </p:nvSpPr>
          <p:spPr bwMode="auto">
            <a:xfrm>
              <a:off x="4826009" y="5367784"/>
              <a:ext cx="61181" cy="61181"/>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65" name="i$liḋe-Oval 64"/>
            <p:cNvSpPr/>
            <p:nvPr/>
          </p:nvSpPr>
          <p:spPr bwMode="auto">
            <a:xfrm>
              <a:off x="4922488" y="5438378"/>
              <a:ext cx="89419" cy="89419"/>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66" name="i$liḋe-Oval 65"/>
            <p:cNvSpPr/>
            <p:nvPr/>
          </p:nvSpPr>
          <p:spPr bwMode="auto">
            <a:xfrm>
              <a:off x="5061323" y="5518385"/>
              <a:ext cx="61181" cy="61181"/>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67" name="i$liḋe-Oval 66"/>
            <p:cNvSpPr/>
            <p:nvPr/>
          </p:nvSpPr>
          <p:spPr bwMode="auto">
            <a:xfrm>
              <a:off x="5178979" y="5572507"/>
              <a:ext cx="77654" cy="80006"/>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68" name="i$liḋe-Oval 67"/>
            <p:cNvSpPr/>
            <p:nvPr/>
          </p:nvSpPr>
          <p:spPr bwMode="auto">
            <a:xfrm>
              <a:off x="5313107" y="5645454"/>
              <a:ext cx="61181" cy="61181"/>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69" name="i$liḋe-Oval 68"/>
            <p:cNvSpPr/>
            <p:nvPr/>
          </p:nvSpPr>
          <p:spPr bwMode="auto">
            <a:xfrm>
              <a:off x="5435471" y="5713695"/>
              <a:ext cx="65888" cy="61181"/>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70" name="i$liḋe-Oval 69"/>
            <p:cNvSpPr/>
            <p:nvPr/>
          </p:nvSpPr>
          <p:spPr bwMode="auto">
            <a:xfrm>
              <a:off x="5579012" y="5739579"/>
              <a:ext cx="51769" cy="51769"/>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71" name="i$liḋe-Oval 70"/>
            <p:cNvSpPr/>
            <p:nvPr/>
          </p:nvSpPr>
          <p:spPr bwMode="auto">
            <a:xfrm>
              <a:off x="5701375" y="5746639"/>
              <a:ext cx="89419" cy="89419"/>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72" name="i$liḋe-Oval 71"/>
            <p:cNvSpPr/>
            <p:nvPr/>
          </p:nvSpPr>
          <p:spPr bwMode="auto">
            <a:xfrm>
              <a:off x="5842563" y="5767817"/>
              <a:ext cx="89419" cy="89419"/>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73" name="i$liḋe-Oval 72"/>
            <p:cNvSpPr/>
            <p:nvPr/>
          </p:nvSpPr>
          <p:spPr bwMode="auto">
            <a:xfrm>
              <a:off x="5997870" y="5807820"/>
              <a:ext cx="49416" cy="49416"/>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74" name="i$liḋe-Oval 73"/>
            <p:cNvSpPr/>
            <p:nvPr/>
          </p:nvSpPr>
          <p:spPr bwMode="auto">
            <a:xfrm>
              <a:off x="6131998" y="5807820"/>
              <a:ext cx="61181" cy="61181"/>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75" name="i$liḋe-Oval 74"/>
            <p:cNvSpPr/>
            <p:nvPr/>
          </p:nvSpPr>
          <p:spPr bwMode="auto">
            <a:xfrm>
              <a:off x="6266127" y="5779583"/>
              <a:ext cx="72947" cy="72947"/>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76" name="i$liḋe-Oval 75"/>
            <p:cNvSpPr/>
            <p:nvPr/>
          </p:nvSpPr>
          <p:spPr bwMode="auto">
            <a:xfrm>
              <a:off x="6400255" y="5751345"/>
              <a:ext cx="82360" cy="84713"/>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77" name="i$liḋe-Oval 76"/>
            <p:cNvSpPr/>
            <p:nvPr/>
          </p:nvSpPr>
          <p:spPr bwMode="auto">
            <a:xfrm>
              <a:off x="6543797" y="5734873"/>
              <a:ext cx="72947" cy="72947"/>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78" name="i$liḋe-Oval 77"/>
            <p:cNvSpPr/>
            <p:nvPr/>
          </p:nvSpPr>
          <p:spPr bwMode="auto">
            <a:xfrm>
              <a:off x="6684984" y="5713695"/>
              <a:ext cx="65888" cy="70594"/>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79" name="i$liḋe-Oval 78"/>
            <p:cNvSpPr/>
            <p:nvPr/>
          </p:nvSpPr>
          <p:spPr bwMode="auto">
            <a:xfrm>
              <a:off x="6812054" y="5661926"/>
              <a:ext cx="68241" cy="61181"/>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80" name="i$liḋe-Oval 79"/>
            <p:cNvSpPr/>
            <p:nvPr/>
          </p:nvSpPr>
          <p:spPr bwMode="auto">
            <a:xfrm>
              <a:off x="6934417" y="5596038"/>
              <a:ext cx="72947" cy="65888"/>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81" name="i$liḋe-Oval 80"/>
            <p:cNvSpPr/>
            <p:nvPr/>
          </p:nvSpPr>
          <p:spPr bwMode="auto">
            <a:xfrm>
              <a:off x="7063839" y="5527797"/>
              <a:ext cx="65888" cy="68241"/>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82" name="i$liḋe-Oval 81"/>
            <p:cNvSpPr/>
            <p:nvPr/>
          </p:nvSpPr>
          <p:spPr bwMode="auto">
            <a:xfrm>
              <a:off x="7190908" y="5466616"/>
              <a:ext cx="61181" cy="61181"/>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83" name="i$liḋe-Oval 82"/>
            <p:cNvSpPr/>
            <p:nvPr/>
          </p:nvSpPr>
          <p:spPr bwMode="auto">
            <a:xfrm>
              <a:off x="7303859" y="5384257"/>
              <a:ext cx="72947" cy="72947"/>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84" name="i$liḋe-Oval 83"/>
            <p:cNvSpPr/>
            <p:nvPr/>
          </p:nvSpPr>
          <p:spPr bwMode="auto">
            <a:xfrm>
              <a:off x="7397984" y="5278365"/>
              <a:ext cx="77654" cy="82360"/>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85" name="i$liḋe-Oval 84"/>
            <p:cNvSpPr/>
            <p:nvPr/>
          </p:nvSpPr>
          <p:spPr bwMode="auto">
            <a:xfrm>
              <a:off x="7503875" y="5188946"/>
              <a:ext cx="68241" cy="65888"/>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86" name="i$liḋe-Oval 85"/>
            <p:cNvSpPr/>
            <p:nvPr/>
          </p:nvSpPr>
          <p:spPr bwMode="auto">
            <a:xfrm>
              <a:off x="7609766" y="5092468"/>
              <a:ext cx="56475" cy="56475"/>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87" name="i$liḋe-Oval 86"/>
            <p:cNvSpPr/>
            <p:nvPr/>
          </p:nvSpPr>
          <p:spPr bwMode="auto">
            <a:xfrm>
              <a:off x="7706244" y="4986576"/>
              <a:ext cx="65888" cy="68241"/>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88" name="i$liḋe-Oval 87"/>
            <p:cNvSpPr/>
            <p:nvPr/>
          </p:nvSpPr>
          <p:spPr bwMode="auto">
            <a:xfrm>
              <a:off x="7772132" y="4871273"/>
              <a:ext cx="56475" cy="54122"/>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89" name="i$liḋe-Oval 88"/>
            <p:cNvSpPr/>
            <p:nvPr/>
          </p:nvSpPr>
          <p:spPr bwMode="auto">
            <a:xfrm>
              <a:off x="7821548" y="4730085"/>
              <a:ext cx="84713" cy="84713"/>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90" name="i$liḋe-Oval 89"/>
            <p:cNvSpPr/>
            <p:nvPr/>
          </p:nvSpPr>
          <p:spPr bwMode="auto">
            <a:xfrm>
              <a:off x="7894495" y="4614781"/>
              <a:ext cx="72947" cy="65888"/>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91" name="i$liḋe-Oval 90"/>
            <p:cNvSpPr/>
            <p:nvPr/>
          </p:nvSpPr>
          <p:spPr bwMode="auto">
            <a:xfrm>
              <a:off x="7950970" y="4480653"/>
              <a:ext cx="89419" cy="82360"/>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92" name="i$liḋe-Oval 91"/>
            <p:cNvSpPr/>
            <p:nvPr/>
          </p:nvSpPr>
          <p:spPr bwMode="auto">
            <a:xfrm>
              <a:off x="8007446" y="4358290"/>
              <a:ext cx="61181" cy="61181"/>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93" name="i$liḋe-Oval 92"/>
            <p:cNvSpPr/>
            <p:nvPr/>
          </p:nvSpPr>
          <p:spPr bwMode="auto">
            <a:xfrm>
              <a:off x="8016858" y="4207689"/>
              <a:ext cx="84713" cy="82360"/>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94" name="i$liḋe-Oval 93"/>
            <p:cNvSpPr/>
            <p:nvPr/>
          </p:nvSpPr>
          <p:spPr bwMode="auto">
            <a:xfrm>
              <a:off x="8049802" y="4078267"/>
              <a:ext cx="63534" cy="61181"/>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95" name="i$liḋe-Oval 94"/>
            <p:cNvSpPr/>
            <p:nvPr/>
          </p:nvSpPr>
          <p:spPr bwMode="auto">
            <a:xfrm>
              <a:off x="8068627" y="3939432"/>
              <a:ext cx="65888" cy="65888"/>
            </a:xfrm>
            <a:prstGeom prst="ellipse">
              <a:avLst/>
            </a:prstGeom>
            <a:solidFill>
              <a:schemeClr val="bg1">
                <a:lumMod val="8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96" name="i$liḋe-Oval 95"/>
            <p:cNvSpPr/>
            <p:nvPr/>
          </p:nvSpPr>
          <p:spPr bwMode="auto">
            <a:xfrm>
              <a:off x="6268480" y="1576920"/>
              <a:ext cx="870659" cy="870659"/>
            </a:xfrm>
            <a:prstGeom prst="ellipse">
              <a:avLst/>
            </a:prstGeom>
            <a:solidFill>
              <a:srgbClr val="F9C5B8"/>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97" name="i$liḋe-Oval 96"/>
            <p:cNvSpPr/>
            <p:nvPr/>
          </p:nvSpPr>
          <p:spPr bwMode="auto">
            <a:xfrm>
              <a:off x="7491879" y="4325033"/>
              <a:ext cx="863600" cy="863600"/>
            </a:xfrm>
            <a:prstGeom prst="ellipse">
              <a:avLst/>
            </a:prstGeom>
            <a:solidFill>
              <a:srgbClr val="C3E2D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98" name="i$liḋe-Oval 97"/>
            <p:cNvSpPr/>
            <p:nvPr/>
          </p:nvSpPr>
          <p:spPr bwMode="auto">
            <a:xfrm>
              <a:off x="4376560" y="5216649"/>
              <a:ext cx="865953" cy="868306"/>
            </a:xfrm>
            <a:prstGeom prst="ellipse">
              <a:avLst/>
            </a:prstGeom>
            <a:solidFill>
              <a:srgbClr val="F9C5B8"/>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99" name="i$liḋe-Oval 98"/>
            <p:cNvSpPr/>
            <p:nvPr/>
          </p:nvSpPr>
          <p:spPr bwMode="auto">
            <a:xfrm>
              <a:off x="4171838" y="2343229"/>
              <a:ext cx="557693" cy="562398"/>
            </a:xfrm>
            <a:prstGeom prst="ellipse">
              <a:avLst/>
            </a:prstGeom>
            <a:solidFill>
              <a:srgbClr val="C3E2D2"/>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cxnSp>
          <p:nvCxnSpPr>
            <p:cNvPr id="100" name="i$liḋe-Straight Connector 102"/>
            <p:cNvCxnSpPr/>
            <p:nvPr/>
          </p:nvCxnSpPr>
          <p:spPr>
            <a:xfrm flipV="1">
              <a:off x="6746915" y="1630183"/>
              <a:ext cx="187540" cy="437828"/>
            </a:xfrm>
            <a:prstGeom prst="line">
              <a:avLst/>
            </a:prstGeom>
            <a:solidFill>
              <a:schemeClr val="accent1"/>
            </a:solid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1" name="i$liḋe-Straight Connector 103"/>
            <p:cNvCxnSpPr/>
            <p:nvPr/>
          </p:nvCxnSpPr>
          <p:spPr>
            <a:xfrm>
              <a:off x="6934455" y="1633235"/>
              <a:ext cx="1178203" cy="0"/>
            </a:xfrm>
            <a:prstGeom prst="line">
              <a:avLst/>
            </a:prstGeom>
            <a:solidFill>
              <a:schemeClr val="accent1"/>
            </a:solidFill>
            <a:ln>
              <a:solidFill>
                <a:schemeClr val="bg1">
                  <a:lumMod val="75000"/>
                </a:schemeClr>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105" name="i$liḋe-Straight Connector 109"/>
            <p:cNvCxnSpPr/>
            <p:nvPr/>
          </p:nvCxnSpPr>
          <p:spPr>
            <a:xfrm flipH="1" flipV="1">
              <a:off x="4643923" y="5310823"/>
              <a:ext cx="157379" cy="437828"/>
            </a:xfrm>
            <a:prstGeom prst="line">
              <a:avLst/>
            </a:prstGeom>
            <a:solidFill>
              <a:schemeClr val="accent1"/>
            </a:solid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6" name="i$liḋe-Straight Connector 110"/>
            <p:cNvCxnSpPr/>
            <p:nvPr/>
          </p:nvCxnSpPr>
          <p:spPr>
            <a:xfrm flipH="1">
              <a:off x="3655209" y="5313875"/>
              <a:ext cx="988713" cy="0"/>
            </a:xfrm>
            <a:prstGeom prst="line">
              <a:avLst/>
            </a:prstGeom>
            <a:solidFill>
              <a:schemeClr val="accent1"/>
            </a:solidFill>
            <a:ln>
              <a:solidFill>
                <a:schemeClr val="bg1">
                  <a:lumMod val="75000"/>
                </a:schemeClr>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108" name="i$liḋe-Oval 111"/>
            <p:cNvSpPr/>
            <p:nvPr/>
          </p:nvSpPr>
          <p:spPr>
            <a:xfrm>
              <a:off x="5197804" y="2911436"/>
              <a:ext cx="1842877" cy="1823725"/>
            </a:xfrm>
            <a:prstGeom prst="ellipse">
              <a:avLst/>
            </a:prstGeom>
            <a:solidFill>
              <a:srgbClr val="C3E2D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cs typeface="+mn-ea"/>
                <a:sym typeface="+mn-lt"/>
              </a:endParaRPr>
            </a:p>
          </p:txBody>
        </p:sp>
        <p:sp>
          <p:nvSpPr>
            <p:cNvPr id="113" name="îṣļîḑé-Freeform 5"/>
            <p:cNvSpPr/>
            <p:nvPr/>
          </p:nvSpPr>
          <p:spPr bwMode="auto">
            <a:xfrm>
              <a:off x="5859216" y="3543485"/>
              <a:ext cx="550745" cy="534781"/>
            </a:xfrm>
            <a:custGeom>
              <a:avLst/>
              <a:gdLst>
                <a:gd name="T0" fmla="*/ 89 w 144"/>
                <a:gd name="T1" fmla="*/ 129 h 140"/>
                <a:gd name="T2" fmla="*/ 82 w 144"/>
                <a:gd name="T3" fmla="*/ 11 h 140"/>
                <a:gd name="T4" fmla="*/ 11 w 144"/>
                <a:gd name="T5" fmla="*/ 129 h 140"/>
                <a:gd name="T6" fmla="*/ 27 w 144"/>
                <a:gd name="T7" fmla="*/ 107 h 140"/>
                <a:gd name="T8" fmla="*/ 72 w 144"/>
                <a:gd name="T9" fmla="*/ 113 h 140"/>
                <a:gd name="T10" fmla="*/ 82 w 144"/>
                <a:gd name="T11" fmla="*/ 129 h 140"/>
                <a:gd name="T12" fmla="*/ 103 w 144"/>
                <a:gd name="T13" fmla="*/ 68 h 140"/>
                <a:gd name="T14" fmla="*/ 119 w 144"/>
                <a:gd name="T15" fmla="*/ 61 h 140"/>
                <a:gd name="T16" fmla="*/ 103 w 144"/>
                <a:gd name="T17" fmla="*/ 68 h 140"/>
                <a:gd name="T18" fmla="*/ 100 w 144"/>
                <a:gd name="T19" fmla="*/ 82 h 140"/>
                <a:gd name="T20" fmla="*/ 122 w 144"/>
                <a:gd name="T21" fmla="*/ 82 h 140"/>
                <a:gd name="T22" fmla="*/ 103 w 144"/>
                <a:gd name="T23" fmla="*/ 103 h 140"/>
                <a:gd name="T24" fmla="*/ 103 w 144"/>
                <a:gd name="T25" fmla="*/ 96 h 140"/>
                <a:gd name="T26" fmla="*/ 119 w 144"/>
                <a:gd name="T27" fmla="*/ 103 h 140"/>
                <a:gd name="T28" fmla="*/ 103 w 144"/>
                <a:gd name="T29" fmla="*/ 121 h 140"/>
                <a:gd name="T30" fmla="*/ 119 w 144"/>
                <a:gd name="T31" fmla="*/ 114 h 140"/>
                <a:gd name="T32" fmla="*/ 103 w 144"/>
                <a:gd name="T33" fmla="*/ 121 h 140"/>
                <a:gd name="T34" fmla="*/ 18 w 144"/>
                <a:gd name="T35" fmla="*/ 24 h 140"/>
                <a:gd name="T36" fmla="*/ 40 w 144"/>
                <a:gd name="T37" fmla="*/ 24 h 140"/>
                <a:gd name="T38" fmla="*/ 57 w 144"/>
                <a:gd name="T39" fmla="*/ 27 h 140"/>
                <a:gd name="T40" fmla="*/ 57 w 144"/>
                <a:gd name="T41" fmla="*/ 21 h 140"/>
                <a:gd name="T42" fmla="*/ 72 w 144"/>
                <a:gd name="T43" fmla="*/ 27 h 140"/>
                <a:gd name="T44" fmla="*/ 21 w 144"/>
                <a:gd name="T45" fmla="*/ 45 h 140"/>
                <a:gd name="T46" fmla="*/ 37 w 144"/>
                <a:gd name="T47" fmla="*/ 38 h 140"/>
                <a:gd name="T48" fmla="*/ 21 w 144"/>
                <a:gd name="T49" fmla="*/ 45 h 140"/>
                <a:gd name="T50" fmla="*/ 53 w 144"/>
                <a:gd name="T51" fmla="*/ 42 h 140"/>
                <a:gd name="T52" fmla="*/ 75 w 144"/>
                <a:gd name="T53" fmla="*/ 42 h 140"/>
                <a:gd name="T54" fmla="*/ 21 w 144"/>
                <a:gd name="T55" fmla="*/ 63 h 140"/>
                <a:gd name="T56" fmla="*/ 21 w 144"/>
                <a:gd name="T57" fmla="*/ 56 h 140"/>
                <a:gd name="T58" fmla="*/ 37 w 144"/>
                <a:gd name="T59" fmla="*/ 63 h 140"/>
                <a:gd name="T60" fmla="*/ 57 w 144"/>
                <a:gd name="T61" fmla="*/ 63 h 140"/>
                <a:gd name="T62" fmla="*/ 72 w 144"/>
                <a:gd name="T63" fmla="*/ 56 h 140"/>
                <a:gd name="T64" fmla="*/ 57 w 144"/>
                <a:gd name="T65" fmla="*/ 63 h 140"/>
                <a:gd name="T66" fmla="*/ 18 w 144"/>
                <a:gd name="T67" fmla="*/ 77 h 140"/>
                <a:gd name="T68" fmla="*/ 40 w 144"/>
                <a:gd name="T69" fmla="*/ 77 h 140"/>
                <a:gd name="T70" fmla="*/ 57 w 144"/>
                <a:gd name="T71" fmla="*/ 80 h 140"/>
                <a:gd name="T72" fmla="*/ 57 w 144"/>
                <a:gd name="T73" fmla="*/ 74 h 140"/>
                <a:gd name="T74" fmla="*/ 72 w 144"/>
                <a:gd name="T75" fmla="*/ 80 h 140"/>
                <a:gd name="T76" fmla="*/ 21 w 144"/>
                <a:gd name="T77" fmla="*/ 98 h 140"/>
                <a:gd name="T78" fmla="*/ 37 w 144"/>
                <a:gd name="T79" fmla="*/ 91 h 140"/>
                <a:gd name="T80" fmla="*/ 21 w 144"/>
                <a:gd name="T81" fmla="*/ 98 h 140"/>
                <a:gd name="T82" fmla="*/ 53 w 144"/>
                <a:gd name="T83" fmla="*/ 95 h 140"/>
                <a:gd name="T84" fmla="*/ 75 w 144"/>
                <a:gd name="T85" fmla="*/ 95 h 140"/>
                <a:gd name="T86" fmla="*/ 93 w 144"/>
                <a:gd name="T87" fmla="*/ 41 h 140"/>
                <a:gd name="T88" fmla="*/ 138 w 144"/>
                <a:gd name="T89" fmla="*/ 41 h 140"/>
                <a:gd name="T90" fmla="*/ 144 w 144"/>
                <a:gd name="T91" fmla="*/ 135 h 140"/>
                <a:gd name="T92" fmla="*/ 67 w 144"/>
                <a:gd name="T93" fmla="*/ 140 h 140"/>
                <a:gd name="T94" fmla="*/ 61 w 144"/>
                <a:gd name="T95" fmla="*/ 118 h 140"/>
                <a:gd name="T96" fmla="*/ 32 w 144"/>
                <a:gd name="T97" fmla="*/ 135 h 140"/>
                <a:gd name="T98" fmla="*/ 6 w 144"/>
                <a:gd name="T99" fmla="*/ 140 h 140"/>
                <a:gd name="T100" fmla="*/ 0 w 144"/>
                <a:gd name="T101" fmla="*/ 6 h 140"/>
                <a:gd name="T102" fmla="*/ 88 w 144"/>
                <a:gd name="T103"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140">
                  <a:moveTo>
                    <a:pt x="133" y="52"/>
                  </a:moveTo>
                  <a:cubicBezTo>
                    <a:pt x="89" y="52"/>
                    <a:pt x="89" y="52"/>
                    <a:pt x="89" y="52"/>
                  </a:cubicBezTo>
                  <a:cubicBezTo>
                    <a:pt x="89" y="129"/>
                    <a:pt x="89" y="129"/>
                    <a:pt x="89" y="129"/>
                  </a:cubicBezTo>
                  <a:cubicBezTo>
                    <a:pt x="133" y="129"/>
                    <a:pt x="133" y="129"/>
                    <a:pt x="133" y="129"/>
                  </a:cubicBezTo>
                  <a:cubicBezTo>
                    <a:pt x="133" y="52"/>
                    <a:pt x="133" y="52"/>
                    <a:pt x="133" y="52"/>
                  </a:cubicBezTo>
                  <a:close/>
                  <a:moveTo>
                    <a:pt x="82" y="11"/>
                  </a:moveTo>
                  <a:cubicBezTo>
                    <a:pt x="82" y="11"/>
                    <a:pt x="82" y="11"/>
                    <a:pt x="82" y="11"/>
                  </a:cubicBezTo>
                  <a:cubicBezTo>
                    <a:pt x="11" y="11"/>
                    <a:pt x="11" y="11"/>
                    <a:pt x="11" y="11"/>
                  </a:cubicBezTo>
                  <a:cubicBezTo>
                    <a:pt x="11" y="129"/>
                    <a:pt x="11" y="129"/>
                    <a:pt x="11" y="129"/>
                  </a:cubicBezTo>
                  <a:cubicBezTo>
                    <a:pt x="21" y="129"/>
                    <a:pt x="21" y="129"/>
                    <a:pt x="21" y="129"/>
                  </a:cubicBezTo>
                  <a:cubicBezTo>
                    <a:pt x="21" y="113"/>
                    <a:pt x="21" y="113"/>
                    <a:pt x="21" y="113"/>
                  </a:cubicBezTo>
                  <a:cubicBezTo>
                    <a:pt x="21" y="110"/>
                    <a:pt x="24" y="107"/>
                    <a:pt x="27" y="107"/>
                  </a:cubicBezTo>
                  <a:cubicBezTo>
                    <a:pt x="27" y="107"/>
                    <a:pt x="27" y="107"/>
                    <a:pt x="27" y="107"/>
                  </a:cubicBezTo>
                  <a:cubicBezTo>
                    <a:pt x="67" y="107"/>
                    <a:pt x="67" y="107"/>
                    <a:pt x="67" y="107"/>
                  </a:cubicBezTo>
                  <a:cubicBezTo>
                    <a:pt x="70" y="107"/>
                    <a:pt x="72" y="110"/>
                    <a:pt x="72" y="113"/>
                  </a:cubicBezTo>
                  <a:cubicBezTo>
                    <a:pt x="72" y="113"/>
                    <a:pt x="72" y="113"/>
                    <a:pt x="72" y="113"/>
                  </a:cubicBezTo>
                  <a:cubicBezTo>
                    <a:pt x="72" y="129"/>
                    <a:pt x="72" y="129"/>
                    <a:pt x="72" y="129"/>
                  </a:cubicBezTo>
                  <a:cubicBezTo>
                    <a:pt x="82" y="129"/>
                    <a:pt x="82" y="129"/>
                    <a:pt x="82" y="129"/>
                  </a:cubicBezTo>
                  <a:cubicBezTo>
                    <a:pt x="82" y="90"/>
                    <a:pt x="82" y="51"/>
                    <a:pt x="82" y="11"/>
                  </a:cubicBezTo>
                  <a:close/>
                  <a:moveTo>
                    <a:pt x="103" y="68"/>
                  </a:moveTo>
                  <a:cubicBezTo>
                    <a:pt x="103" y="68"/>
                    <a:pt x="103" y="68"/>
                    <a:pt x="103" y="68"/>
                  </a:cubicBezTo>
                  <a:cubicBezTo>
                    <a:pt x="101" y="68"/>
                    <a:pt x="100" y="66"/>
                    <a:pt x="100" y="64"/>
                  </a:cubicBezTo>
                  <a:cubicBezTo>
                    <a:pt x="100" y="62"/>
                    <a:pt x="101" y="61"/>
                    <a:pt x="103" y="61"/>
                  </a:cubicBezTo>
                  <a:cubicBezTo>
                    <a:pt x="119" y="61"/>
                    <a:pt x="119" y="61"/>
                    <a:pt x="119" y="61"/>
                  </a:cubicBezTo>
                  <a:cubicBezTo>
                    <a:pt x="120" y="61"/>
                    <a:pt x="122" y="62"/>
                    <a:pt x="122" y="64"/>
                  </a:cubicBezTo>
                  <a:cubicBezTo>
                    <a:pt x="122" y="66"/>
                    <a:pt x="120" y="68"/>
                    <a:pt x="119" y="68"/>
                  </a:cubicBezTo>
                  <a:cubicBezTo>
                    <a:pt x="103" y="68"/>
                    <a:pt x="103" y="68"/>
                    <a:pt x="103" y="68"/>
                  </a:cubicBezTo>
                  <a:close/>
                  <a:moveTo>
                    <a:pt x="103" y="85"/>
                  </a:moveTo>
                  <a:cubicBezTo>
                    <a:pt x="103" y="85"/>
                    <a:pt x="103" y="85"/>
                    <a:pt x="103" y="85"/>
                  </a:cubicBezTo>
                  <a:cubicBezTo>
                    <a:pt x="101" y="85"/>
                    <a:pt x="100" y="84"/>
                    <a:pt x="100" y="82"/>
                  </a:cubicBezTo>
                  <a:cubicBezTo>
                    <a:pt x="100" y="80"/>
                    <a:pt x="101" y="79"/>
                    <a:pt x="103" y="79"/>
                  </a:cubicBezTo>
                  <a:cubicBezTo>
                    <a:pt x="119" y="79"/>
                    <a:pt x="119" y="79"/>
                    <a:pt x="119" y="79"/>
                  </a:cubicBezTo>
                  <a:cubicBezTo>
                    <a:pt x="120" y="79"/>
                    <a:pt x="122" y="80"/>
                    <a:pt x="122" y="82"/>
                  </a:cubicBezTo>
                  <a:cubicBezTo>
                    <a:pt x="122" y="84"/>
                    <a:pt x="120" y="85"/>
                    <a:pt x="119" y="85"/>
                  </a:cubicBezTo>
                  <a:cubicBezTo>
                    <a:pt x="103" y="85"/>
                    <a:pt x="103" y="85"/>
                    <a:pt x="103" y="85"/>
                  </a:cubicBezTo>
                  <a:close/>
                  <a:moveTo>
                    <a:pt x="103" y="103"/>
                  </a:moveTo>
                  <a:cubicBezTo>
                    <a:pt x="103" y="103"/>
                    <a:pt x="103" y="103"/>
                    <a:pt x="103" y="103"/>
                  </a:cubicBezTo>
                  <a:cubicBezTo>
                    <a:pt x="101" y="103"/>
                    <a:pt x="100" y="101"/>
                    <a:pt x="100" y="100"/>
                  </a:cubicBezTo>
                  <a:cubicBezTo>
                    <a:pt x="100" y="98"/>
                    <a:pt x="101" y="96"/>
                    <a:pt x="103" y="96"/>
                  </a:cubicBezTo>
                  <a:cubicBezTo>
                    <a:pt x="119" y="96"/>
                    <a:pt x="119" y="96"/>
                    <a:pt x="119" y="96"/>
                  </a:cubicBezTo>
                  <a:cubicBezTo>
                    <a:pt x="120" y="96"/>
                    <a:pt x="122" y="98"/>
                    <a:pt x="122" y="100"/>
                  </a:cubicBezTo>
                  <a:cubicBezTo>
                    <a:pt x="122" y="101"/>
                    <a:pt x="120" y="103"/>
                    <a:pt x="119" y="103"/>
                  </a:cubicBezTo>
                  <a:cubicBezTo>
                    <a:pt x="103" y="103"/>
                    <a:pt x="103" y="103"/>
                    <a:pt x="103" y="103"/>
                  </a:cubicBezTo>
                  <a:close/>
                  <a:moveTo>
                    <a:pt x="103" y="121"/>
                  </a:moveTo>
                  <a:cubicBezTo>
                    <a:pt x="103" y="121"/>
                    <a:pt x="103" y="121"/>
                    <a:pt x="103" y="121"/>
                  </a:cubicBezTo>
                  <a:cubicBezTo>
                    <a:pt x="101" y="121"/>
                    <a:pt x="100" y="119"/>
                    <a:pt x="100" y="117"/>
                  </a:cubicBezTo>
                  <a:cubicBezTo>
                    <a:pt x="100" y="116"/>
                    <a:pt x="101" y="114"/>
                    <a:pt x="103" y="114"/>
                  </a:cubicBezTo>
                  <a:cubicBezTo>
                    <a:pt x="119" y="114"/>
                    <a:pt x="119" y="114"/>
                    <a:pt x="119" y="114"/>
                  </a:cubicBezTo>
                  <a:cubicBezTo>
                    <a:pt x="120" y="114"/>
                    <a:pt x="122" y="116"/>
                    <a:pt x="122" y="117"/>
                  </a:cubicBezTo>
                  <a:cubicBezTo>
                    <a:pt x="122" y="119"/>
                    <a:pt x="120" y="121"/>
                    <a:pt x="119" y="121"/>
                  </a:cubicBezTo>
                  <a:cubicBezTo>
                    <a:pt x="103" y="121"/>
                    <a:pt x="103" y="121"/>
                    <a:pt x="103" y="121"/>
                  </a:cubicBezTo>
                  <a:close/>
                  <a:moveTo>
                    <a:pt x="21" y="27"/>
                  </a:moveTo>
                  <a:cubicBezTo>
                    <a:pt x="21" y="27"/>
                    <a:pt x="21" y="27"/>
                    <a:pt x="21" y="27"/>
                  </a:cubicBezTo>
                  <a:cubicBezTo>
                    <a:pt x="19" y="27"/>
                    <a:pt x="18" y="26"/>
                    <a:pt x="18" y="24"/>
                  </a:cubicBezTo>
                  <a:cubicBezTo>
                    <a:pt x="18" y="22"/>
                    <a:pt x="19" y="21"/>
                    <a:pt x="21" y="21"/>
                  </a:cubicBezTo>
                  <a:cubicBezTo>
                    <a:pt x="37" y="21"/>
                    <a:pt x="37" y="21"/>
                    <a:pt x="37" y="21"/>
                  </a:cubicBezTo>
                  <a:cubicBezTo>
                    <a:pt x="39" y="21"/>
                    <a:pt x="40" y="22"/>
                    <a:pt x="40" y="24"/>
                  </a:cubicBezTo>
                  <a:cubicBezTo>
                    <a:pt x="40" y="26"/>
                    <a:pt x="39" y="27"/>
                    <a:pt x="37" y="27"/>
                  </a:cubicBezTo>
                  <a:cubicBezTo>
                    <a:pt x="21" y="27"/>
                    <a:pt x="21" y="27"/>
                    <a:pt x="21" y="27"/>
                  </a:cubicBezTo>
                  <a:close/>
                  <a:moveTo>
                    <a:pt x="57" y="27"/>
                  </a:moveTo>
                  <a:cubicBezTo>
                    <a:pt x="57" y="27"/>
                    <a:pt x="57" y="27"/>
                    <a:pt x="57" y="27"/>
                  </a:cubicBezTo>
                  <a:cubicBezTo>
                    <a:pt x="55" y="27"/>
                    <a:pt x="53" y="26"/>
                    <a:pt x="53" y="24"/>
                  </a:cubicBezTo>
                  <a:cubicBezTo>
                    <a:pt x="53" y="22"/>
                    <a:pt x="55" y="21"/>
                    <a:pt x="57" y="21"/>
                  </a:cubicBezTo>
                  <a:cubicBezTo>
                    <a:pt x="72" y="21"/>
                    <a:pt x="72" y="21"/>
                    <a:pt x="72" y="21"/>
                  </a:cubicBezTo>
                  <a:cubicBezTo>
                    <a:pt x="74" y="21"/>
                    <a:pt x="75" y="22"/>
                    <a:pt x="75" y="24"/>
                  </a:cubicBezTo>
                  <a:cubicBezTo>
                    <a:pt x="75" y="26"/>
                    <a:pt x="74" y="27"/>
                    <a:pt x="72" y="27"/>
                  </a:cubicBezTo>
                  <a:cubicBezTo>
                    <a:pt x="57" y="27"/>
                    <a:pt x="57" y="27"/>
                    <a:pt x="57" y="27"/>
                  </a:cubicBezTo>
                  <a:close/>
                  <a:moveTo>
                    <a:pt x="21" y="45"/>
                  </a:moveTo>
                  <a:cubicBezTo>
                    <a:pt x="21" y="45"/>
                    <a:pt x="21" y="45"/>
                    <a:pt x="21" y="45"/>
                  </a:cubicBezTo>
                  <a:cubicBezTo>
                    <a:pt x="19" y="45"/>
                    <a:pt x="18" y="44"/>
                    <a:pt x="18" y="42"/>
                  </a:cubicBezTo>
                  <a:cubicBezTo>
                    <a:pt x="18" y="40"/>
                    <a:pt x="19" y="38"/>
                    <a:pt x="21" y="38"/>
                  </a:cubicBezTo>
                  <a:cubicBezTo>
                    <a:pt x="37" y="38"/>
                    <a:pt x="37" y="38"/>
                    <a:pt x="37" y="38"/>
                  </a:cubicBezTo>
                  <a:cubicBezTo>
                    <a:pt x="39" y="38"/>
                    <a:pt x="40" y="40"/>
                    <a:pt x="40" y="42"/>
                  </a:cubicBezTo>
                  <a:cubicBezTo>
                    <a:pt x="40" y="44"/>
                    <a:pt x="39" y="45"/>
                    <a:pt x="37" y="45"/>
                  </a:cubicBezTo>
                  <a:cubicBezTo>
                    <a:pt x="21" y="45"/>
                    <a:pt x="21" y="45"/>
                    <a:pt x="21" y="45"/>
                  </a:cubicBezTo>
                  <a:close/>
                  <a:moveTo>
                    <a:pt x="57" y="45"/>
                  </a:moveTo>
                  <a:cubicBezTo>
                    <a:pt x="57" y="45"/>
                    <a:pt x="57" y="45"/>
                    <a:pt x="57" y="45"/>
                  </a:cubicBezTo>
                  <a:cubicBezTo>
                    <a:pt x="55" y="45"/>
                    <a:pt x="53" y="44"/>
                    <a:pt x="53" y="42"/>
                  </a:cubicBezTo>
                  <a:cubicBezTo>
                    <a:pt x="53" y="40"/>
                    <a:pt x="55" y="38"/>
                    <a:pt x="57" y="38"/>
                  </a:cubicBezTo>
                  <a:cubicBezTo>
                    <a:pt x="72" y="38"/>
                    <a:pt x="72" y="38"/>
                    <a:pt x="72" y="38"/>
                  </a:cubicBezTo>
                  <a:cubicBezTo>
                    <a:pt x="74" y="38"/>
                    <a:pt x="75" y="40"/>
                    <a:pt x="75" y="42"/>
                  </a:cubicBezTo>
                  <a:cubicBezTo>
                    <a:pt x="75" y="44"/>
                    <a:pt x="74" y="45"/>
                    <a:pt x="72" y="45"/>
                  </a:cubicBezTo>
                  <a:cubicBezTo>
                    <a:pt x="57" y="45"/>
                    <a:pt x="57" y="45"/>
                    <a:pt x="57" y="45"/>
                  </a:cubicBezTo>
                  <a:close/>
                  <a:moveTo>
                    <a:pt x="21" y="63"/>
                  </a:moveTo>
                  <a:cubicBezTo>
                    <a:pt x="21" y="63"/>
                    <a:pt x="21" y="63"/>
                    <a:pt x="21" y="63"/>
                  </a:cubicBezTo>
                  <a:cubicBezTo>
                    <a:pt x="19" y="63"/>
                    <a:pt x="18" y="61"/>
                    <a:pt x="18" y="59"/>
                  </a:cubicBezTo>
                  <a:cubicBezTo>
                    <a:pt x="18" y="58"/>
                    <a:pt x="19" y="56"/>
                    <a:pt x="21" y="56"/>
                  </a:cubicBezTo>
                  <a:cubicBezTo>
                    <a:pt x="37" y="56"/>
                    <a:pt x="37" y="56"/>
                    <a:pt x="37" y="56"/>
                  </a:cubicBezTo>
                  <a:cubicBezTo>
                    <a:pt x="39" y="56"/>
                    <a:pt x="40" y="58"/>
                    <a:pt x="40" y="59"/>
                  </a:cubicBezTo>
                  <a:cubicBezTo>
                    <a:pt x="40" y="61"/>
                    <a:pt x="39" y="63"/>
                    <a:pt x="37" y="63"/>
                  </a:cubicBezTo>
                  <a:cubicBezTo>
                    <a:pt x="21" y="63"/>
                    <a:pt x="21" y="63"/>
                    <a:pt x="21" y="63"/>
                  </a:cubicBezTo>
                  <a:close/>
                  <a:moveTo>
                    <a:pt x="57" y="63"/>
                  </a:moveTo>
                  <a:cubicBezTo>
                    <a:pt x="57" y="63"/>
                    <a:pt x="57" y="63"/>
                    <a:pt x="57" y="63"/>
                  </a:cubicBezTo>
                  <a:cubicBezTo>
                    <a:pt x="55" y="63"/>
                    <a:pt x="53" y="61"/>
                    <a:pt x="53" y="59"/>
                  </a:cubicBezTo>
                  <a:cubicBezTo>
                    <a:pt x="53" y="58"/>
                    <a:pt x="55" y="56"/>
                    <a:pt x="57" y="56"/>
                  </a:cubicBezTo>
                  <a:cubicBezTo>
                    <a:pt x="72" y="56"/>
                    <a:pt x="72" y="56"/>
                    <a:pt x="72" y="56"/>
                  </a:cubicBezTo>
                  <a:cubicBezTo>
                    <a:pt x="74" y="56"/>
                    <a:pt x="75" y="58"/>
                    <a:pt x="75" y="59"/>
                  </a:cubicBezTo>
                  <a:cubicBezTo>
                    <a:pt x="75" y="61"/>
                    <a:pt x="74" y="63"/>
                    <a:pt x="72" y="63"/>
                  </a:cubicBezTo>
                  <a:cubicBezTo>
                    <a:pt x="57" y="63"/>
                    <a:pt x="57" y="63"/>
                    <a:pt x="57" y="63"/>
                  </a:cubicBezTo>
                  <a:close/>
                  <a:moveTo>
                    <a:pt x="21" y="80"/>
                  </a:moveTo>
                  <a:cubicBezTo>
                    <a:pt x="21" y="80"/>
                    <a:pt x="21" y="80"/>
                    <a:pt x="21" y="80"/>
                  </a:cubicBezTo>
                  <a:cubicBezTo>
                    <a:pt x="19" y="80"/>
                    <a:pt x="18" y="79"/>
                    <a:pt x="18" y="77"/>
                  </a:cubicBezTo>
                  <a:cubicBezTo>
                    <a:pt x="18" y="75"/>
                    <a:pt x="19" y="74"/>
                    <a:pt x="21" y="74"/>
                  </a:cubicBezTo>
                  <a:cubicBezTo>
                    <a:pt x="37" y="74"/>
                    <a:pt x="37" y="74"/>
                    <a:pt x="37" y="74"/>
                  </a:cubicBezTo>
                  <a:cubicBezTo>
                    <a:pt x="39" y="74"/>
                    <a:pt x="40" y="75"/>
                    <a:pt x="40" y="77"/>
                  </a:cubicBezTo>
                  <a:cubicBezTo>
                    <a:pt x="40" y="79"/>
                    <a:pt x="39" y="80"/>
                    <a:pt x="37" y="80"/>
                  </a:cubicBezTo>
                  <a:cubicBezTo>
                    <a:pt x="21" y="80"/>
                    <a:pt x="21" y="80"/>
                    <a:pt x="21" y="80"/>
                  </a:cubicBezTo>
                  <a:close/>
                  <a:moveTo>
                    <a:pt x="57" y="80"/>
                  </a:moveTo>
                  <a:cubicBezTo>
                    <a:pt x="57" y="80"/>
                    <a:pt x="57" y="80"/>
                    <a:pt x="57" y="80"/>
                  </a:cubicBezTo>
                  <a:cubicBezTo>
                    <a:pt x="55" y="80"/>
                    <a:pt x="53" y="79"/>
                    <a:pt x="53" y="77"/>
                  </a:cubicBezTo>
                  <a:cubicBezTo>
                    <a:pt x="53" y="75"/>
                    <a:pt x="55" y="74"/>
                    <a:pt x="57" y="74"/>
                  </a:cubicBezTo>
                  <a:cubicBezTo>
                    <a:pt x="72" y="74"/>
                    <a:pt x="72" y="74"/>
                    <a:pt x="72" y="74"/>
                  </a:cubicBezTo>
                  <a:cubicBezTo>
                    <a:pt x="74" y="74"/>
                    <a:pt x="75" y="75"/>
                    <a:pt x="75" y="77"/>
                  </a:cubicBezTo>
                  <a:cubicBezTo>
                    <a:pt x="75" y="79"/>
                    <a:pt x="74" y="80"/>
                    <a:pt x="72" y="80"/>
                  </a:cubicBezTo>
                  <a:cubicBezTo>
                    <a:pt x="57" y="80"/>
                    <a:pt x="57" y="80"/>
                    <a:pt x="57" y="80"/>
                  </a:cubicBezTo>
                  <a:close/>
                  <a:moveTo>
                    <a:pt x="21" y="98"/>
                  </a:moveTo>
                  <a:cubicBezTo>
                    <a:pt x="21" y="98"/>
                    <a:pt x="21" y="98"/>
                    <a:pt x="21" y="98"/>
                  </a:cubicBezTo>
                  <a:cubicBezTo>
                    <a:pt x="19" y="98"/>
                    <a:pt x="18" y="97"/>
                    <a:pt x="18" y="95"/>
                  </a:cubicBezTo>
                  <a:cubicBezTo>
                    <a:pt x="18" y="93"/>
                    <a:pt x="19" y="91"/>
                    <a:pt x="21" y="91"/>
                  </a:cubicBezTo>
                  <a:cubicBezTo>
                    <a:pt x="37" y="91"/>
                    <a:pt x="37" y="91"/>
                    <a:pt x="37" y="91"/>
                  </a:cubicBezTo>
                  <a:cubicBezTo>
                    <a:pt x="39" y="91"/>
                    <a:pt x="40" y="93"/>
                    <a:pt x="40" y="95"/>
                  </a:cubicBezTo>
                  <a:cubicBezTo>
                    <a:pt x="40" y="97"/>
                    <a:pt x="39" y="98"/>
                    <a:pt x="37" y="98"/>
                  </a:cubicBezTo>
                  <a:cubicBezTo>
                    <a:pt x="21" y="98"/>
                    <a:pt x="21" y="98"/>
                    <a:pt x="21" y="98"/>
                  </a:cubicBezTo>
                  <a:close/>
                  <a:moveTo>
                    <a:pt x="57" y="98"/>
                  </a:moveTo>
                  <a:cubicBezTo>
                    <a:pt x="57" y="98"/>
                    <a:pt x="57" y="98"/>
                    <a:pt x="57" y="98"/>
                  </a:cubicBezTo>
                  <a:cubicBezTo>
                    <a:pt x="55" y="98"/>
                    <a:pt x="53" y="97"/>
                    <a:pt x="53" y="95"/>
                  </a:cubicBezTo>
                  <a:cubicBezTo>
                    <a:pt x="53" y="93"/>
                    <a:pt x="55" y="91"/>
                    <a:pt x="57" y="91"/>
                  </a:cubicBezTo>
                  <a:cubicBezTo>
                    <a:pt x="72" y="91"/>
                    <a:pt x="72" y="91"/>
                    <a:pt x="72" y="91"/>
                  </a:cubicBezTo>
                  <a:cubicBezTo>
                    <a:pt x="74" y="91"/>
                    <a:pt x="75" y="93"/>
                    <a:pt x="75" y="95"/>
                  </a:cubicBezTo>
                  <a:cubicBezTo>
                    <a:pt x="75" y="97"/>
                    <a:pt x="74" y="98"/>
                    <a:pt x="72" y="98"/>
                  </a:cubicBezTo>
                  <a:cubicBezTo>
                    <a:pt x="57" y="98"/>
                    <a:pt x="57" y="98"/>
                    <a:pt x="57" y="98"/>
                  </a:cubicBezTo>
                  <a:close/>
                  <a:moveTo>
                    <a:pt x="93" y="41"/>
                  </a:moveTo>
                  <a:cubicBezTo>
                    <a:pt x="93" y="41"/>
                    <a:pt x="93" y="41"/>
                    <a:pt x="93" y="41"/>
                  </a:cubicBezTo>
                  <a:cubicBezTo>
                    <a:pt x="138" y="41"/>
                    <a:pt x="138" y="41"/>
                    <a:pt x="138" y="41"/>
                  </a:cubicBezTo>
                  <a:cubicBezTo>
                    <a:pt x="138" y="41"/>
                    <a:pt x="138" y="41"/>
                    <a:pt x="138" y="41"/>
                  </a:cubicBezTo>
                  <a:cubicBezTo>
                    <a:pt x="141" y="41"/>
                    <a:pt x="144" y="44"/>
                    <a:pt x="144" y="47"/>
                  </a:cubicBezTo>
                  <a:cubicBezTo>
                    <a:pt x="144" y="135"/>
                    <a:pt x="144" y="135"/>
                    <a:pt x="144" y="135"/>
                  </a:cubicBezTo>
                  <a:cubicBezTo>
                    <a:pt x="144" y="135"/>
                    <a:pt x="144" y="135"/>
                    <a:pt x="144" y="135"/>
                  </a:cubicBezTo>
                  <a:cubicBezTo>
                    <a:pt x="144" y="138"/>
                    <a:pt x="141" y="140"/>
                    <a:pt x="138" y="140"/>
                  </a:cubicBezTo>
                  <a:cubicBezTo>
                    <a:pt x="88" y="140"/>
                    <a:pt x="88" y="140"/>
                    <a:pt x="88" y="140"/>
                  </a:cubicBezTo>
                  <a:cubicBezTo>
                    <a:pt x="67" y="140"/>
                    <a:pt x="67" y="140"/>
                    <a:pt x="67" y="140"/>
                  </a:cubicBezTo>
                  <a:cubicBezTo>
                    <a:pt x="67" y="140"/>
                    <a:pt x="67" y="140"/>
                    <a:pt x="67" y="140"/>
                  </a:cubicBezTo>
                  <a:cubicBezTo>
                    <a:pt x="64" y="140"/>
                    <a:pt x="61" y="138"/>
                    <a:pt x="61" y="135"/>
                  </a:cubicBezTo>
                  <a:cubicBezTo>
                    <a:pt x="61" y="118"/>
                    <a:pt x="61" y="118"/>
                    <a:pt x="61" y="118"/>
                  </a:cubicBezTo>
                  <a:cubicBezTo>
                    <a:pt x="32" y="118"/>
                    <a:pt x="32" y="118"/>
                    <a:pt x="32" y="118"/>
                  </a:cubicBezTo>
                  <a:cubicBezTo>
                    <a:pt x="32" y="135"/>
                    <a:pt x="32" y="135"/>
                    <a:pt x="32" y="135"/>
                  </a:cubicBezTo>
                  <a:cubicBezTo>
                    <a:pt x="32" y="135"/>
                    <a:pt x="32" y="135"/>
                    <a:pt x="32" y="135"/>
                  </a:cubicBezTo>
                  <a:cubicBezTo>
                    <a:pt x="32" y="138"/>
                    <a:pt x="30" y="140"/>
                    <a:pt x="27" y="140"/>
                  </a:cubicBezTo>
                  <a:cubicBezTo>
                    <a:pt x="6" y="140"/>
                    <a:pt x="6" y="140"/>
                    <a:pt x="6" y="140"/>
                  </a:cubicBezTo>
                  <a:cubicBezTo>
                    <a:pt x="6" y="140"/>
                    <a:pt x="6" y="140"/>
                    <a:pt x="6" y="140"/>
                  </a:cubicBezTo>
                  <a:cubicBezTo>
                    <a:pt x="3" y="140"/>
                    <a:pt x="0" y="138"/>
                    <a:pt x="0" y="135"/>
                  </a:cubicBezTo>
                  <a:cubicBezTo>
                    <a:pt x="0" y="6"/>
                    <a:pt x="0" y="6"/>
                    <a:pt x="0" y="6"/>
                  </a:cubicBezTo>
                  <a:cubicBezTo>
                    <a:pt x="0" y="6"/>
                    <a:pt x="0" y="6"/>
                    <a:pt x="0" y="6"/>
                  </a:cubicBezTo>
                  <a:cubicBezTo>
                    <a:pt x="0" y="2"/>
                    <a:pt x="3" y="0"/>
                    <a:pt x="6" y="0"/>
                  </a:cubicBezTo>
                  <a:cubicBezTo>
                    <a:pt x="88" y="0"/>
                    <a:pt x="88" y="0"/>
                    <a:pt x="88" y="0"/>
                  </a:cubicBezTo>
                  <a:cubicBezTo>
                    <a:pt x="88" y="0"/>
                    <a:pt x="88" y="0"/>
                    <a:pt x="88" y="0"/>
                  </a:cubicBezTo>
                  <a:cubicBezTo>
                    <a:pt x="91" y="0"/>
                    <a:pt x="93" y="2"/>
                    <a:pt x="93" y="6"/>
                  </a:cubicBezTo>
                  <a:cubicBezTo>
                    <a:pt x="93" y="41"/>
                    <a:pt x="93" y="41"/>
                    <a:pt x="93" y="41"/>
                  </a:cubicBezTo>
                  <a:close/>
                </a:path>
              </a:pathLst>
            </a:custGeom>
            <a:solidFill>
              <a:schemeClr val="bg1"/>
            </a:solidFill>
            <a:ln>
              <a:noFill/>
            </a:ln>
          </p:spPr>
          <p:txBody>
            <a:bodyPr vert="horz" wrap="square" lIns="91416" tIns="45708" rIns="91416" bIns="45708" numCol="1" anchor="t" anchorCtr="0" compatLnSpc="1"/>
            <a:lstStyle/>
            <a:p>
              <a:pPr marL="0" marR="0" lvl="0" indent="0" algn="l"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grpSp>
      <p:sp>
        <p:nvSpPr>
          <p:cNvPr id="120" name="文本框 119"/>
          <p:cNvSpPr txBox="1"/>
          <p:nvPr/>
        </p:nvSpPr>
        <p:spPr>
          <a:xfrm>
            <a:off x="4620280" y="433001"/>
            <a:ext cx="2981539" cy="706755"/>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267" normalizeH="0" baseline="0" noProof="0" dirty="0">
                <a:ln>
                  <a:noFill/>
                </a:ln>
                <a:solidFill>
                  <a:srgbClr val="373536"/>
                </a:solidFill>
                <a:effectLst/>
                <a:uLnTx/>
                <a:uFillTx/>
                <a:cs typeface="+mn-ea"/>
                <a:sym typeface="+mn-lt"/>
              </a:rPr>
              <a:t>产品设计</a:t>
            </a:r>
          </a:p>
        </p:txBody>
      </p:sp>
    </p:spTree>
  </p:cSld>
  <p:clrMapOvr>
    <a:masterClrMapping/>
  </p:clrMapOvr>
  <mc:AlternateContent xmlns:mc="http://schemas.openxmlformats.org/markup-compatibility/2006" xmlns:p14="http://schemas.microsoft.com/office/powerpoint/2010/main">
    <mc:Choice Requires="p14">
      <p:transition spd="slow" p14:dur="59000">
        <p:comb/>
      </p:transition>
    </mc:Choice>
    <mc:Fallback xmlns="">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fade">
                                      <p:cBhvr>
                                        <p:cTn id="15" dur="1000"/>
                                        <p:tgtEl>
                                          <p:spTgt spid="102"/>
                                        </p:tgtEl>
                                      </p:cBhvr>
                                    </p:animEffect>
                                    <p:anim calcmode="lin" valueType="num">
                                      <p:cBhvr>
                                        <p:cTn id="16" dur="1000" fill="hold"/>
                                        <p:tgtEl>
                                          <p:spTgt spid="102"/>
                                        </p:tgtEl>
                                        <p:attrNameLst>
                                          <p:attrName>ppt_x</p:attrName>
                                        </p:attrNameLst>
                                      </p:cBhvr>
                                      <p:tavLst>
                                        <p:tav tm="0">
                                          <p:val>
                                            <p:strVal val="#ppt_x"/>
                                          </p:val>
                                        </p:tav>
                                        <p:tav tm="100000">
                                          <p:val>
                                            <p:strVal val="#ppt_x"/>
                                          </p:val>
                                        </p:tav>
                                      </p:tavLst>
                                    </p:anim>
                                    <p:anim calcmode="lin" valueType="num">
                                      <p:cBhvr>
                                        <p:cTn id="17" dur="1000" fill="hold"/>
                                        <p:tgtEl>
                                          <p:spTgt spid="102"/>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09"/>
                                        </p:tgtEl>
                                        <p:attrNameLst>
                                          <p:attrName>style.visibility</p:attrName>
                                        </p:attrNameLst>
                                      </p:cBhvr>
                                      <p:to>
                                        <p:strVal val="visible"/>
                                      </p:to>
                                    </p:set>
                                    <p:animEffect transition="in" filter="fade">
                                      <p:cBhvr>
                                        <p:cTn id="20" dur="1000"/>
                                        <p:tgtEl>
                                          <p:spTgt spid="109"/>
                                        </p:tgtEl>
                                      </p:cBhvr>
                                    </p:animEffect>
                                    <p:anim calcmode="lin" valueType="num">
                                      <p:cBhvr>
                                        <p:cTn id="21" dur="1000" fill="hold"/>
                                        <p:tgtEl>
                                          <p:spTgt spid="109"/>
                                        </p:tgtEl>
                                        <p:attrNameLst>
                                          <p:attrName>ppt_x</p:attrName>
                                        </p:attrNameLst>
                                      </p:cBhvr>
                                      <p:tavLst>
                                        <p:tav tm="0">
                                          <p:val>
                                            <p:strVal val="#ppt_x"/>
                                          </p:val>
                                        </p:tav>
                                        <p:tav tm="100000">
                                          <p:val>
                                            <p:strVal val="#ppt_x"/>
                                          </p:val>
                                        </p:tav>
                                      </p:tavLst>
                                    </p:anim>
                                    <p:anim calcmode="lin" valueType="num">
                                      <p:cBhvr>
                                        <p:cTn id="22" dur="1000" fill="hold"/>
                                        <p:tgtEl>
                                          <p:spTgt spid="10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04"/>
                                        </p:tgtEl>
                                        <p:attrNameLst>
                                          <p:attrName>style.visibility</p:attrName>
                                        </p:attrNameLst>
                                      </p:cBhvr>
                                      <p:to>
                                        <p:strVal val="visible"/>
                                      </p:to>
                                    </p:set>
                                    <p:animEffect transition="in" filter="fade">
                                      <p:cBhvr>
                                        <p:cTn id="27" dur="1000"/>
                                        <p:tgtEl>
                                          <p:spTgt spid="104"/>
                                        </p:tgtEl>
                                      </p:cBhvr>
                                    </p:animEffect>
                                    <p:anim calcmode="lin" valueType="num">
                                      <p:cBhvr>
                                        <p:cTn id="28" dur="1000" fill="hold"/>
                                        <p:tgtEl>
                                          <p:spTgt spid="104"/>
                                        </p:tgtEl>
                                        <p:attrNameLst>
                                          <p:attrName>ppt_x</p:attrName>
                                        </p:attrNameLst>
                                      </p:cBhvr>
                                      <p:tavLst>
                                        <p:tav tm="0">
                                          <p:val>
                                            <p:strVal val="#ppt_x"/>
                                          </p:val>
                                        </p:tav>
                                        <p:tav tm="100000">
                                          <p:val>
                                            <p:strVal val="#ppt_x"/>
                                          </p:val>
                                        </p:tav>
                                      </p:tavLst>
                                    </p:anim>
                                    <p:anim calcmode="lin" valueType="num">
                                      <p:cBhvr>
                                        <p:cTn id="29" dur="1000" fill="hold"/>
                                        <p:tgtEl>
                                          <p:spTgt spid="10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fade">
                                      <p:cBhvr>
                                        <p:cTn id="32" dur="1000"/>
                                        <p:tgtEl>
                                          <p:spTgt spid="111"/>
                                        </p:tgtEl>
                                      </p:cBhvr>
                                    </p:animEffect>
                                    <p:anim calcmode="lin" valueType="num">
                                      <p:cBhvr>
                                        <p:cTn id="33" dur="1000" fill="hold"/>
                                        <p:tgtEl>
                                          <p:spTgt spid="111"/>
                                        </p:tgtEl>
                                        <p:attrNameLst>
                                          <p:attrName>ppt_x</p:attrName>
                                        </p:attrNameLst>
                                      </p:cBhvr>
                                      <p:tavLst>
                                        <p:tav tm="0">
                                          <p:val>
                                            <p:strVal val="#ppt_x"/>
                                          </p:val>
                                        </p:tav>
                                        <p:tav tm="100000">
                                          <p:val>
                                            <p:strVal val="#ppt_x"/>
                                          </p:val>
                                        </p:tav>
                                      </p:tavLst>
                                    </p:anim>
                                    <p:anim calcmode="lin" valueType="num">
                                      <p:cBhvr>
                                        <p:cTn id="34"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07"/>
                                        </p:tgtEl>
                                        <p:attrNameLst>
                                          <p:attrName>style.visibility</p:attrName>
                                        </p:attrNameLst>
                                      </p:cBhvr>
                                      <p:to>
                                        <p:strVal val="visible"/>
                                      </p:to>
                                    </p:set>
                                    <p:animEffect transition="in" filter="fade">
                                      <p:cBhvr>
                                        <p:cTn id="39" dur="1000"/>
                                        <p:tgtEl>
                                          <p:spTgt spid="107"/>
                                        </p:tgtEl>
                                      </p:cBhvr>
                                    </p:animEffect>
                                    <p:anim calcmode="lin" valueType="num">
                                      <p:cBhvr>
                                        <p:cTn id="40" dur="1000" fill="hold"/>
                                        <p:tgtEl>
                                          <p:spTgt spid="107"/>
                                        </p:tgtEl>
                                        <p:attrNameLst>
                                          <p:attrName>ppt_x</p:attrName>
                                        </p:attrNameLst>
                                      </p:cBhvr>
                                      <p:tavLst>
                                        <p:tav tm="0">
                                          <p:val>
                                            <p:strVal val="#ppt_x"/>
                                          </p:val>
                                        </p:tav>
                                        <p:tav tm="100000">
                                          <p:val>
                                            <p:strVal val="#ppt_x"/>
                                          </p:val>
                                        </p:tav>
                                      </p:tavLst>
                                    </p:anim>
                                    <p:anim calcmode="lin" valueType="num">
                                      <p:cBhvr>
                                        <p:cTn id="41" dur="1000" fill="hold"/>
                                        <p:tgtEl>
                                          <p:spTgt spid="10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12"/>
                                        </p:tgtEl>
                                        <p:attrNameLst>
                                          <p:attrName>style.visibility</p:attrName>
                                        </p:attrNameLst>
                                      </p:cBhvr>
                                      <p:to>
                                        <p:strVal val="visible"/>
                                      </p:to>
                                    </p:set>
                                    <p:animEffect transition="in" filter="fade">
                                      <p:cBhvr>
                                        <p:cTn id="44" dur="1000"/>
                                        <p:tgtEl>
                                          <p:spTgt spid="112"/>
                                        </p:tgtEl>
                                      </p:cBhvr>
                                    </p:animEffect>
                                    <p:anim calcmode="lin" valueType="num">
                                      <p:cBhvr>
                                        <p:cTn id="45" dur="1000" fill="hold"/>
                                        <p:tgtEl>
                                          <p:spTgt spid="112"/>
                                        </p:tgtEl>
                                        <p:attrNameLst>
                                          <p:attrName>ppt_x</p:attrName>
                                        </p:attrNameLst>
                                      </p:cBhvr>
                                      <p:tavLst>
                                        <p:tav tm="0">
                                          <p:val>
                                            <p:strVal val="#ppt_x"/>
                                          </p:val>
                                        </p:tav>
                                        <p:tav tm="100000">
                                          <p:val>
                                            <p:strVal val="#ppt_x"/>
                                          </p:val>
                                        </p:tav>
                                      </p:tavLst>
                                    </p:anim>
                                    <p:anim calcmode="lin" valueType="num">
                                      <p:cBhvr>
                                        <p:cTn id="46" dur="1000" fill="hold"/>
                                        <p:tgtEl>
                                          <p:spTgt spid="1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4" grpId="0"/>
      <p:bldP spid="107" grpId="0"/>
      <p:bldP spid="109" grpId="0"/>
      <p:bldP spid="111" grpId="0"/>
      <p:bldP spid="1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82" name="文本框 81"/>
          <p:cNvSpPr txBox="1"/>
          <p:nvPr/>
        </p:nvSpPr>
        <p:spPr>
          <a:xfrm>
            <a:off x="2430050" y="2895869"/>
            <a:ext cx="7741085" cy="1015663"/>
          </a:xfrm>
          <a:prstGeom prst="rect">
            <a:avLst/>
          </a:prstGeom>
          <a:noFill/>
        </p:spPr>
        <p:txBody>
          <a:bodyPr wrap="square">
            <a:spAutoFit/>
          </a:bodyPr>
          <a:lstStyle/>
          <a:p>
            <a:pPr marL="0" marR="0" lvl="0" indent="0" algn="dist" defTabSz="913765" rtl="0" eaLnBrk="1" fontAlgn="auto" latinLnBrk="0" hangingPunct="1">
              <a:lnSpc>
                <a:spcPct val="100000"/>
              </a:lnSpc>
              <a:spcBef>
                <a:spcPts val="0"/>
              </a:spcBef>
              <a:spcAft>
                <a:spcPts val="0"/>
              </a:spcAft>
              <a:buClrTx/>
              <a:buSzTx/>
              <a:buFontTx/>
              <a:buNone/>
              <a:defRPr/>
            </a:pPr>
            <a:r>
              <a:rPr lang="zh-CN" altLang="en-US" sz="6000" spc="267" noProof="0" dirty="0">
                <a:solidFill>
                  <a:srgbClr val="C3E2D2"/>
                </a:solidFill>
                <a:cs typeface="+mn-ea"/>
                <a:sym typeface="+mn-lt"/>
              </a:rPr>
              <a:t>演示完毕</a:t>
            </a:r>
            <a:r>
              <a:rPr lang="zh-CN" altLang="en-US" sz="6000" spc="267" dirty="0">
                <a:solidFill>
                  <a:srgbClr val="F9C5B8"/>
                </a:solidFill>
                <a:cs typeface="+mn-ea"/>
                <a:sym typeface="+mn-lt"/>
              </a:rPr>
              <a:t>谢谢观看</a:t>
            </a:r>
            <a:endParaRPr kumimoji="0" lang="zh-CN" altLang="en-US" sz="6000" b="0" i="0" u="none" strike="noStrike" kern="1200" cap="none" spc="267" normalizeH="0" baseline="0" noProof="0" dirty="0">
              <a:ln>
                <a:noFill/>
              </a:ln>
              <a:solidFill>
                <a:srgbClr val="F9C5B8"/>
              </a:solidFill>
              <a:effectLst/>
              <a:uLnTx/>
              <a:uFillTx/>
              <a:cs typeface="+mn-ea"/>
              <a:sym typeface="+mn-lt"/>
            </a:endParaRPr>
          </a:p>
        </p:txBody>
      </p:sp>
      <p:sp>
        <p:nvSpPr>
          <p:cNvPr id="85" name="文本框 84"/>
          <p:cNvSpPr txBox="1"/>
          <p:nvPr/>
        </p:nvSpPr>
        <p:spPr>
          <a:xfrm>
            <a:off x="4231927" y="2251102"/>
            <a:ext cx="3947570" cy="583565"/>
          </a:xfrm>
          <a:prstGeom prst="rect">
            <a:avLst/>
          </a:prstGeom>
          <a:noFill/>
        </p:spPr>
        <p:txBody>
          <a:bodyPr wrap="square">
            <a:spAutoFit/>
          </a:bodyPr>
          <a:lstStyle/>
          <a:p>
            <a:pPr marL="0" marR="0" lvl="0" indent="0" algn="dist" defTabSz="913765"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267" normalizeH="0" baseline="0" noProof="0" dirty="0">
                <a:ln>
                  <a:noFill/>
                </a:ln>
                <a:solidFill>
                  <a:prstClr val="black">
                    <a:lumMod val="65000"/>
                    <a:lumOff val="35000"/>
                  </a:prstClr>
                </a:solidFill>
                <a:effectLst/>
                <a:uLnTx/>
                <a:uFillTx/>
                <a:cs typeface="+mn-ea"/>
                <a:sym typeface="+mn-lt"/>
              </a:rPr>
              <a:t>WARK PLAN</a:t>
            </a:r>
            <a:endParaRPr kumimoji="0" lang="zh-CN" altLang="en-US" sz="3200" b="0" i="0" u="none" strike="noStrike" kern="1200" cap="none" spc="267" normalizeH="0" baseline="0" noProof="0" dirty="0">
              <a:ln>
                <a:noFill/>
              </a:ln>
              <a:solidFill>
                <a:prstClr val="black">
                  <a:lumMod val="65000"/>
                  <a:lumOff val="35000"/>
                </a:prstClr>
              </a:solidFill>
              <a:effectLst/>
              <a:uLnTx/>
              <a:uFillTx/>
              <a:cs typeface="+mn-ea"/>
              <a:sym typeface="+mn-lt"/>
            </a:endParaRPr>
          </a:p>
        </p:txBody>
      </p:sp>
      <p:grpSp>
        <p:nvGrpSpPr>
          <p:cNvPr id="105" name="组合 104"/>
          <p:cNvGrpSpPr/>
          <p:nvPr/>
        </p:nvGrpSpPr>
        <p:grpSpPr>
          <a:xfrm>
            <a:off x="6583824" y="4697842"/>
            <a:ext cx="266489" cy="266489"/>
            <a:chOff x="9352883" y="5335471"/>
            <a:chExt cx="456228" cy="456228"/>
          </a:xfrm>
          <a:effectLst/>
        </p:grpSpPr>
        <p:sp>
          <p:nvSpPr>
            <p:cNvPr id="106" name="矩形: 圆角 3"/>
            <p:cNvSpPr/>
            <p:nvPr/>
          </p:nvSpPr>
          <p:spPr>
            <a:xfrm>
              <a:off x="9352883" y="5335471"/>
              <a:ext cx="456228" cy="456228"/>
            </a:xfrm>
            <a:prstGeom prst="roundRect">
              <a:avLst/>
            </a:prstGeom>
            <a:solidFill>
              <a:srgbClr val="C3E2D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07" name="椭圆 4"/>
            <p:cNvSpPr/>
            <p:nvPr/>
          </p:nvSpPr>
          <p:spPr>
            <a:xfrm>
              <a:off x="9457674" y="5440262"/>
              <a:ext cx="246647" cy="246646"/>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16" tIns="45708" rIns="91416" bIns="45708"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grpSp>
        <p:nvGrpSpPr>
          <p:cNvPr id="117" name="组合 116"/>
          <p:cNvGrpSpPr/>
          <p:nvPr/>
        </p:nvGrpSpPr>
        <p:grpSpPr>
          <a:xfrm>
            <a:off x="4405984" y="4690697"/>
            <a:ext cx="280777" cy="280777"/>
            <a:chOff x="8812252" y="5335471"/>
            <a:chExt cx="456228" cy="456228"/>
          </a:xfrm>
          <a:effectLst/>
        </p:grpSpPr>
        <p:sp>
          <p:nvSpPr>
            <p:cNvPr id="118" name="矩形: 圆角 28"/>
            <p:cNvSpPr/>
            <p:nvPr/>
          </p:nvSpPr>
          <p:spPr>
            <a:xfrm>
              <a:off x="8812252" y="5335471"/>
              <a:ext cx="456228" cy="456228"/>
            </a:xfrm>
            <a:prstGeom prst="roundRect">
              <a:avLst/>
            </a:prstGeom>
            <a:solidFill>
              <a:srgbClr val="F9C5B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16" tIns="45708" rIns="91416" bIns="45708"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9FCEF9"/>
                </a:solidFill>
                <a:effectLst/>
                <a:uLnTx/>
                <a:uFillTx/>
                <a:cs typeface="+mn-ea"/>
                <a:sym typeface="+mn-lt"/>
              </a:endParaRPr>
            </a:p>
          </p:txBody>
        </p:sp>
        <p:sp>
          <p:nvSpPr>
            <p:cNvPr id="119" name="椭圆 17"/>
            <p:cNvSpPr/>
            <p:nvPr/>
          </p:nvSpPr>
          <p:spPr>
            <a:xfrm>
              <a:off x="8925148" y="5440262"/>
              <a:ext cx="230435" cy="246647"/>
            </a:xfrm>
            <a:custGeom>
              <a:avLst/>
              <a:gdLst>
                <a:gd name="connsiteX0" fmla="*/ 270013 w 315913"/>
                <a:gd name="connsiteY0" fmla="*/ 244475 h 338138"/>
                <a:gd name="connsiteX1" fmla="*/ 315913 w 315913"/>
                <a:gd name="connsiteY1" fmla="*/ 290647 h 338138"/>
                <a:gd name="connsiteX2" fmla="*/ 315913 w 315913"/>
                <a:gd name="connsiteY2" fmla="*/ 331542 h 338138"/>
                <a:gd name="connsiteX3" fmla="*/ 313290 w 315913"/>
                <a:gd name="connsiteY3" fmla="*/ 335500 h 338138"/>
                <a:gd name="connsiteX4" fmla="*/ 309356 w 315913"/>
                <a:gd name="connsiteY4" fmla="*/ 338138 h 338138"/>
                <a:gd name="connsiteX5" fmla="*/ 231982 w 315913"/>
                <a:gd name="connsiteY5" fmla="*/ 338138 h 338138"/>
                <a:gd name="connsiteX6" fmla="*/ 225425 w 315913"/>
                <a:gd name="connsiteY6" fmla="*/ 331542 h 338138"/>
                <a:gd name="connsiteX7" fmla="*/ 225425 w 315913"/>
                <a:gd name="connsiteY7" fmla="*/ 290647 h 338138"/>
                <a:gd name="connsiteX8" fmla="*/ 270013 w 315913"/>
                <a:gd name="connsiteY8" fmla="*/ 244475 h 338138"/>
                <a:gd name="connsiteX9" fmla="*/ 157956 w 315913"/>
                <a:gd name="connsiteY9" fmla="*/ 244475 h 338138"/>
                <a:gd name="connsiteX10" fmla="*/ 203200 w 315913"/>
                <a:gd name="connsiteY10" fmla="*/ 290647 h 338138"/>
                <a:gd name="connsiteX11" fmla="*/ 203200 w 315913"/>
                <a:gd name="connsiteY11" fmla="*/ 331542 h 338138"/>
                <a:gd name="connsiteX12" fmla="*/ 201869 w 315913"/>
                <a:gd name="connsiteY12" fmla="*/ 335500 h 338138"/>
                <a:gd name="connsiteX13" fmla="*/ 196546 w 315913"/>
                <a:gd name="connsiteY13" fmla="*/ 338138 h 338138"/>
                <a:gd name="connsiteX14" fmla="*/ 119365 w 315913"/>
                <a:gd name="connsiteY14" fmla="*/ 338138 h 338138"/>
                <a:gd name="connsiteX15" fmla="*/ 112712 w 315913"/>
                <a:gd name="connsiteY15" fmla="*/ 331542 h 338138"/>
                <a:gd name="connsiteX16" fmla="*/ 112712 w 315913"/>
                <a:gd name="connsiteY16" fmla="*/ 290647 h 338138"/>
                <a:gd name="connsiteX17" fmla="*/ 157956 w 315913"/>
                <a:gd name="connsiteY17" fmla="*/ 244475 h 338138"/>
                <a:gd name="connsiteX18" fmla="*/ 45900 w 315913"/>
                <a:gd name="connsiteY18" fmla="*/ 244475 h 338138"/>
                <a:gd name="connsiteX19" fmla="*/ 90488 w 315913"/>
                <a:gd name="connsiteY19" fmla="*/ 290647 h 338138"/>
                <a:gd name="connsiteX20" fmla="*/ 90488 w 315913"/>
                <a:gd name="connsiteY20" fmla="*/ 331542 h 338138"/>
                <a:gd name="connsiteX21" fmla="*/ 89176 w 315913"/>
                <a:gd name="connsiteY21" fmla="*/ 335500 h 338138"/>
                <a:gd name="connsiteX22" fmla="*/ 83931 w 315913"/>
                <a:gd name="connsiteY22" fmla="*/ 338138 h 338138"/>
                <a:gd name="connsiteX23" fmla="*/ 6557 w 315913"/>
                <a:gd name="connsiteY23" fmla="*/ 338138 h 338138"/>
                <a:gd name="connsiteX24" fmla="*/ 0 w 315913"/>
                <a:gd name="connsiteY24" fmla="*/ 331542 h 338138"/>
                <a:gd name="connsiteX25" fmla="*/ 0 w 315913"/>
                <a:gd name="connsiteY25" fmla="*/ 290647 h 338138"/>
                <a:gd name="connsiteX26" fmla="*/ 45900 w 315913"/>
                <a:gd name="connsiteY26" fmla="*/ 244475 h 338138"/>
                <a:gd name="connsiteX27" fmla="*/ 271463 w 315913"/>
                <a:gd name="connsiteY27" fmla="*/ 180975 h 338138"/>
                <a:gd name="connsiteX28" fmla="*/ 301625 w 315913"/>
                <a:gd name="connsiteY28" fmla="*/ 211138 h 338138"/>
                <a:gd name="connsiteX29" fmla="*/ 271463 w 315913"/>
                <a:gd name="connsiteY29" fmla="*/ 241300 h 338138"/>
                <a:gd name="connsiteX30" fmla="*/ 241300 w 315913"/>
                <a:gd name="connsiteY30" fmla="*/ 211138 h 338138"/>
                <a:gd name="connsiteX31" fmla="*/ 271463 w 315913"/>
                <a:gd name="connsiteY31" fmla="*/ 180975 h 338138"/>
                <a:gd name="connsiteX32" fmla="*/ 159420 w 315913"/>
                <a:gd name="connsiteY32" fmla="*/ 180975 h 338138"/>
                <a:gd name="connsiteX33" fmla="*/ 188912 w 315913"/>
                <a:gd name="connsiteY33" fmla="*/ 211138 h 338138"/>
                <a:gd name="connsiteX34" fmla="*/ 159420 w 315913"/>
                <a:gd name="connsiteY34" fmla="*/ 241300 h 338138"/>
                <a:gd name="connsiteX35" fmla="*/ 128587 w 315913"/>
                <a:gd name="connsiteY35" fmla="*/ 211138 h 338138"/>
                <a:gd name="connsiteX36" fmla="*/ 159420 w 315913"/>
                <a:gd name="connsiteY36" fmla="*/ 180975 h 338138"/>
                <a:gd name="connsiteX37" fmla="*/ 46038 w 315913"/>
                <a:gd name="connsiteY37" fmla="*/ 180975 h 338138"/>
                <a:gd name="connsiteX38" fmla="*/ 76201 w 315913"/>
                <a:gd name="connsiteY38" fmla="*/ 211138 h 338138"/>
                <a:gd name="connsiteX39" fmla="*/ 46038 w 315913"/>
                <a:gd name="connsiteY39" fmla="*/ 241301 h 338138"/>
                <a:gd name="connsiteX40" fmla="*/ 15875 w 315913"/>
                <a:gd name="connsiteY40" fmla="*/ 211138 h 338138"/>
                <a:gd name="connsiteX41" fmla="*/ 46038 w 315913"/>
                <a:gd name="connsiteY41" fmla="*/ 180975 h 338138"/>
                <a:gd name="connsiteX42" fmla="*/ 270005 w 315913"/>
                <a:gd name="connsiteY42" fmla="*/ 77788 h 338138"/>
                <a:gd name="connsiteX43" fmla="*/ 238125 w 315913"/>
                <a:gd name="connsiteY43" fmla="*/ 109792 h 338138"/>
                <a:gd name="connsiteX44" fmla="*/ 238125 w 315913"/>
                <a:gd name="connsiteY44" fmla="*/ 144463 h 338138"/>
                <a:gd name="connsiteX45" fmla="*/ 303213 w 315913"/>
                <a:gd name="connsiteY45" fmla="*/ 144463 h 338138"/>
                <a:gd name="connsiteX46" fmla="*/ 303213 w 315913"/>
                <a:gd name="connsiteY46" fmla="*/ 109792 h 338138"/>
                <a:gd name="connsiteX47" fmla="*/ 270005 w 315913"/>
                <a:gd name="connsiteY47" fmla="*/ 77788 h 338138"/>
                <a:gd name="connsiteX48" fmla="*/ 270013 w 315913"/>
                <a:gd name="connsiteY48" fmla="*/ 65088 h 338138"/>
                <a:gd name="connsiteX49" fmla="*/ 315913 w 315913"/>
                <a:gd name="connsiteY49" fmla="*/ 109941 h 338138"/>
                <a:gd name="connsiteX50" fmla="*/ 315913 w 315913"/>
                <a:gd name="connsiteY50" fmla="*/ 150836 h 338138"/>
                <a:gd name="connsiteX51" fmla="*/ 313290 w 315913"/>
                <a:gd name="connsiteY51" fmla="*/ 156113 h 338138"/>
                <a:gd name="connsiteX52" fmla="*/ 309356 w 315913"/>
                <a:gd name="connsiteY52" fmla="*/ 158751 h 338138"/>
                <a:gd name="connsiteX53" fmla="*/ 231982 w 315913"/>
                <a:gd name="connsiteY53" fmla="*/ 158751 h 338138"/>
                <a:gd name="connsiteX54" fmla="*/ 225425 w 315913"/>
                <a:gd name="connsiteY54" fmla="*/ 150836 h 338138"/>
                <a:gd name="connsiteX55" fmla="*/ 225425 w 315913"/>
                <a:gd name="connsiteY55" fmla="*/ 109941 h 338138"/>
                <a:gd name="connsiteX56" fmla="*/ 270013 w 315913"/>
                <a:gd name="connsiteY56" fmla="*/ 65088 h 338138"/>
                <a:gd name="connsiteX57" fmla="*/ 157956 w 315913"/>
                <a:gd name="connsiteY57" fmla="*/ 65088 h 338138"/>
                <a:gd name="connsiteX58" fmla="*/ 203200 w 315913"/>
                <a:gd name="connsiteY58" fmla="*/ 109941 h 338138"/>
                <a:gd name="connsiteX59" fmla="*/ 203200 w 315913"/>
                <a:gd name="connsiteY59" fmla="*/ 150836 h 338138"/>
                <a:gd name="connsiteX60" fmla="*/ 201869 w 315913"/>
                <a:gd name="connsiteY60" fmla="*/ 156113 h 338138"/>
                <a:gd name="connsiteX61" fmla="*/ 196546 w 315913"/>
                <a:gd name="connsiteY61" fmla="*/ 158751 h 338138"/>
                <a:gd name="connsiteX62" fmla="*/ 119365 w 315913"/>
                <a:gd name="connsiteY62" fmla="*/ 158751 h 338138"/>
                <a:gd name="connsiteX63" fmla="*/ 112712 w 315913"/>
                <a:gd name="connsiteY63" fmla="*/ 150836 h 338138"/>
                <a:gd name="connsiteX64" fmla="*/ 112712 w 315913"/>
                <a:gd name="connsiteY64" fmla="*/ 109941 h 338138"/>
                <a:gd name="connsiteX65" fmla="*/ 157956 w 315913"/>
                <a:gd name="connsiteY65" fmla="*/ 65088 h 338138"/>
                <a:gd name="connsiteX66" fmla="*/ 45900 w 315913"/>
                <a:gd name="connsiteY66" fmla="*/ 65088 h 338138"/>
                <a:gd name="connsiteX67" fmla="*/ 90488 w 315913"/>
                <a:gd name="connsiteY67" fmla="*/ 109941 h 338138"/>
                <a:gd name="connsiteX68" fmla="*/ 90488 w 315913"/>
                <a:gd name="connsiteY68" fmla="*/ 150836 h 338138"/>
                <a:gd name="connsiteX69" fmla="*/ 89176 w 315913"/>
                <a:gd name="connsiteY69" fmla="*/ 156113 h 338138"/>
                <a:gd name="connsiteX70" fmla="*/ 83931 w 315913"/>
                <a:gd name="connsiteY70" fmla="*/ 158751 h 338138"/>
                <a:gd name="connsiteX71" fmla="*/ 6557 w 315913"/>
                <a:gd name="connsiteY71" fmla="*/ 158751 h 338138"/>
                <a:gd name="connsiteX72" fmla="*/ 0 w 315913"/>
                <a:gd name="connsiteY72" fmla="*/ 150836 h 338138"/>
                <a:gd name="connsiteX73" fmla="*/ 0 w 315913"/>
                <a:gd name="connsiteY73" fmla="*/ 109941 h 338138"/>
                <a:gd name="connsiteX74" fmla="*/ 45900 w 315913"/>
                <a:gd name="connsiteY74" fmla="*/ 65088 h 338138"/>
                <a:gd name="connsiteX75" fmla="*/ 270669 w 315913"/>
                <a:gd name="connsiteY75" fmla="*/ 14288 h 338138"/>
                <a:gd name="connsiteX76" fmla="*/ 254000 w 315913"/>
                <a:gd name="connsiteY76" fmla="*/ 30957 h 338138"/>
                <a:gd name="connsiteX77" fmla="*/ 270669 w 315913"/>
                <a:gd name="connsiteY77" fmla="*/ 47626 h 338138"/>
                <a:gd name="connsiteX78" fmla="*/ 287338 w 315913"/>
                <a:gd name="connsiteY78" fmla="*/ 30957 h 338138"/>
                <a:gd name="connsiteX79" fmla="*/ 270669 w 315913"/>
                <a:gd name="connsiteY79" fmla="*/ 14288 h 338138"/>
                <a:gd name="connsiteX80" fmla="*/ 271463 w 315913"/>
                <a:gd name="connsiteY80" fmla="*/ 0 h 338138"/>
                <a:gd name="connsiteX81" fmla="*/ 301625 w 315913"/>
                <a:gd name="connsiteY81" fmla="*/ 30957 h 338138"/>
                <a:gd name="connsiteX82" fmla="*/ 271463 w 315913"/>
                <a:gd name="connsiteY82" fmla="*/ 61913 h 338138"/>
                <a:gd name="connsiteX83" fmla="*/ 241300 w 315913"/>
                <a:gd name="connsiteY83" fmla="*/ 30957 h 338138"/>
                <a:gd name="connsiteX84" fmla="*/ 271463 w 315913"/>
                <a:gd name="connsiteY84" fmla="*/ 0 h 338138"/>
                <a:gd name="connsiteX85" fmla="*/ 159420 w 315913"/>
                <a:gd name="connsiteY85" fmla="*/ 0 h 338138"/>
                <a:gd name="connsiteX86" fmla="*/ 188912 w 315913"/>
                <a:gd name="connsiteY86" fmla="*/ 30957 h 338138"/>
                <a:gd name="connsiteX87" fmla="*/ 159420 w 315913"/>
                <a:gd name="connsiteY87" fmla="*/ 61913 h 338138"/>
                <a:gd name="connsiteX88" fmla="*/ 128587 w 315913"/>
                <a:gd name="connsiteY88" fmla="*/ 30957 h 338138"/>
                <a:gd name="connsiteX89" fmla="*/ 159420 w 315913"/>
                <a:gd name="connsiteY89" fmla="*/ 0 h 338138"/>
                <a:gd name="connsiteX90" fmla="*/ 46037 w 315913"/>
                <a:gd name="connsiteY90" fmla="*/ 0 h 338138"/>
                <a:gd name="connsiteX91" fmla="*/ 76200 w 315913"/>
                <a:gd name="connsiteY91" fmla="*/ 30957 h 338138"/>
                <a:gd name="connsiteX92" fmla="*/ 46037 w 315913"/>
                <a:gd name="connsiteY92" fmla="*/ 61913 h 338138"/>
                <a:gd name="connsiteX93" fmla="*/ 15875 w 315913"/>
                <a:gd name="connsiteY93" fmla="*/ 30957 h 338138"/>
                <a:gd name="connsiteX94" fmla="*/ 46037 w 315913"/>
                <a:gd name="connsiteY9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5913" h="338138">
                  <a:moveTo>
                    <a:pt x="270013" y="244475"/>
                  </a:moveTo>
                  <a:cubicBezTo>
                    <a:pt x="294930" y="244475"/>
                    <a:pt x="315913" y="265582"/>
                    <a:pt x="315913" y="290647"/>
                  </a:cubicBezTo>
                  <a:cubicBezTo>
                    <a:pt x="315913" y="290647"/>
                    <a:pt x="315913" y="290647"/>
                    <a:pt x="315913" y="331542"/>
                  </a:cubicBezTo>
                  <a:cubicBezTo>
                    <a:pt x="315913" y="332861"/>
                    <a:pt x="314602" y="335500"/>
                    <a:pt x="313290" y="335500"/>
                  </a:cubicBezTo>
                  <a:cubicBezTo>
                    <a:pt x="313290" y="336819"/>
                    <a:pt x="310667" y="338138"/>
                    <a:pt x="309356" y="338138"/>
                  </a:cubicBezTo>
                  <a:cubicBezTo>
                    <a:pt x="309356" y="338138"/>
                    <a:pt x="309356" y="338138"/>
                    <a:pt x="231982" y="338138"/>
                  </a:cubicBezTo>
                  <a:cubicBezTo>
                    <a:pt x="228048" y="338138"/>
                    <a:pt x="225425" y="335500"/>
                    <a:pt x="225425" y="331542"/>
                  </a:cubicBezTo>
                  <a:cubicBezTo>
                    <a:pt x="225425" y="331542"/>
                    <a:pt x="225425" y="331542"/>
                    <a:pt x="225425" y="290647"/>
                  </a:cubicBezTo>
                  <a:cubicBezTo>
                    <a:pt x="225425" y="265582"/>
                    <a:pt x="246408" y="244475"/>
                    <a:pt x="270013" y="244475"/>
                  </a:cubicBezTo>
                  <a:close/>
                  <a:moveTo>
                    <a:pt x="157956" y="244475"/>
                  </a:moveTo>
                  <a:cubicBezTo>
                    <a:pt x="183239" y="244475"/>
                    <a:pt x="203200" y="265582"/>
                    <a:pt x="203200" y="290647"/>
                  </a:cubicBezTo>
                  <a:cubicBezTo>
                    <a:pt x="203200" y="290647"/>
                    <a:pt x="203200" y="290647"/>
                    <a:pt x="203200" y="331542"/>
                  </a:cubicBezTo>
                  <a:cubicBezTo>
                    <a:pt x="203200" y="332861"/>
                    <a:pt x="203200" y="335500"/>
                    <a:pt x="201869" y="335500"/>
                  </a:cubicBezTo>
                  <a:cubicBezTo>
                    <a:pt x="200538" y="336819"/>
                    <a:pt x="199208" y="338138"/>
                    <a:pt x="196546" y="338138"/>
                  </a:cubicBezTo>
                  <a:cubicBezTo>
                    <a:pt x="196546" y="338138"/>
                    <a:pt x="196546" y="338138"/>
                    <a:pt x="119365" y="338138"/>
                  </a:cubicBezTo>
                  <a:cubicBezTo>
                    <a:pt x="115373" y="338138"/>
                    <a:pt x="112712" y="335500"/>
                    <a:pt x="112712" y="331542"/>
                  </a:cubicBezTo>
                  <a:cubicBezTo>
                    <a:pt x="112712" y="331542"/>
                    <a:pt x="112712" y="331542"/>
                    <a:pt x="112712" y="290647"/>
                  </a:cubicBezTo>
                  <a:cubicBezTo>
                    <a:pt x="112712" y="265582"/>
                    <a:pt x="132672" y="244475"/>
                    <a:pt x="157956" y="244475"/>
                  </a:cubicBezTo>
                  <a:close/>
                  <a:moveTo>
                    <a:pt x="45900" y="244475"/>
                  </a:moveTo>
                  <a:cubicBezTo>
                    <a:pt x="69505" y="244475"/>
                    <a:pt x="90488" y="265582"/>
                    <a:pt x="90488" y="290647"/>
                  </a:cubicBezTo>
                  <a:cubicBezTo>
                    <a:pt x="90488" y="290647"/>
                    <a:pt x="90488" y="290647"/>
                    <a:pt x="90488" y="331542"/>
                  </a:cubicBezTo>
                  <a:cubicBezTo>
                    <a:pt x="90488" y="332861"/>
                    <a:pt x="90488" y="335500"/>
                    <a:pt x="89176" y="335500"/>
                  </a:cubicBezTo>
                  <a:cubicBezTo>
                    <a:pt x="87865" y="336819"/>
                    <a:pt x="85242" y="338138"/>
                    <a:pt x="83931" y="338138"/>
                  </a:cubicBezTo>
                  <a:cubicBezTo>
                    <a:pt x="83931" y="338138"/>
                    <a:pt x="83931" y="338138"/>
                    <a:pt x="6557" y="338138"/>
                  </a:cubicBezTo>
                  <a:cubicBezTo>
                    <a:pt x="3934" y="338138"/>
                    <a:pt x="0" y="335500"/>
                    <a:pt x="0" y="331542"/>
                  </a:cubicBezTo>
                  <a:cubicBezTo>
                    <a:pt x="0" y="331542"/>
                    <a:pt x="0" y="331542"/>
                    <a:pt x="0" y="290647"/>
                  </a:cubicBezTo>
                  <a:cubicBezTo>
                    <a:pt x="0" y="265582"/>
                    <a:pt x="20983" y="244475"/>
                    <a:pt x="45900" y="244475"/>
                  </a:cubicBezTo>
                  <a:close/>
                  <a:moveTo>
                    <a:pt x="271463" y="180975"/>
                  </a:moveTo>
                  <a:cubicBezTo>
                    <a:pt x="287200" y="180975"/>
                    <a:pt x="301625" y="194089"/>
                    <a:pt x="301625" y="211138"/>
                  </a:cubicBezTo>
                  <a:cubicBezTo>
                    <a:pt x="301625" y="228186"/>
                    <a:pt x="287200" y="241300"/>
                    <a:pt x="271463" y="241300"/>
                  </a:cubicBezTo>
                  <a:cubicBezTo>
                    <a:pt x="254414" y="241300"/>
                    <a:pt x="241300" y="228186"/>
                    <a:pt x="241300" y="211138"/>
                  </a:cubicBezTo>
                  <a:cubicBezTo>
                    <a:pt x="241300" y="194089"/>
                    <a:pt x="254414" y="180975"/>
                    <a:pt x="271463" y="180975"/>
                  </a:cubicBezTo>
                  <a:close/>
                  <a:moveTo>
                    <a:pt x="159420" y="180975"/>
                  </a:moveTo>
                  <a:cubicBezTo>
                    <a:pt x="175506" y="180975"/>
                    <a:pt x="188912" y="194089"/>
                    <a:pt x="188912" y="211138"/>
                  </a:cubicBezTo>
                  <a:cubicBezTo>
                    <a:pt x="188912" y="228186"/>
                    <a:pt x="175506" y="241300"/>
                    <a:pt x="159420" y="241300"/>
                  </a:cubicBezTo>
                  <a:cubicBezTo>
                    <a:pt x="141992" y="241300"/>
                    <a:pt x="128587" y="228186"/>
                    <a:pt x="128587" y="211138"/>
                  </a:cubicBezTo>
                  <a:cubicBezTo>
                    <a:pt x="128587" y="194089"/>
                    <a:pt x="141992" y="180975"/>
                    <a:pt x="159420" y="180975"/>
                  </a:cubicBezTo>
                  <a:close/>
                  <a:moveTo>
                    <a:pt x="46038" y="180975"/>
                  </a:moveTo>
                  <a:cubicBezTo>
                    <a:pt x="62697" y="180975"/>
                    <a:pt x="76201" y="194479"/>
                    <a:pt x="76201" y="211138"/>
                  </a:cubicBezTo>
                  <a:cubicBezTo>
                    <a:pt x="76201" y="227797"/>
                    <a:pt x="62697" y="241301"/>
                    <a:pt x="46038" y="241301"/>
                  </a:cubicBezTo>
                  <a:cubicBezTo>
                    <a:pt x="29379" y="241301"/>
                    <a:pt x="15875" y="227797"/>
                    <a:pt x="15875" y="211138"/>
                  </a:cubicBezTo>
                  <a:cubicBezTo>
                    <a:pt x="15875" y="194479"/>
                    <a:pt x="29379" y="180975"/>
                    <a:pt x="46038" y="180975"/>
                  </a:cubicBezTo>
                  <a:close/>
                  <a:moveTo>
                    <a:pt x="270005" y="77788"/>
                  </a:moveTo>
                  <a:cubicBezTo>
                    <a:pt x="252736" y="77788"/>
                    <a:pt x="238125" y="92457"/>
                    <a:pt x="238125" y="109792"/>
                  </a:cubicBezTo>
                  <a:cubicBezTo>
                    <a:pt x="238125" y="109792"/>
                    <a:pt x="238125" y="109792"/>
                    <a:pt x="238125" y="144463"/>
                  </a:cubicBezTo>
                  <a:cubicBezTo>
                    <a:pt x="238125" y="144463"/>
                    <a:pt x="238125" y="144463"/>
                    <a:pt x="303213" y="144463"/>
                  </a:cubicBezTo>
                  <a:lnTo>
                    <a:pt x="303213" y="109792"/>
                  </a:lnTo>
                  <a:cubicBezTo>
                    <a:pt x="303213" y="92457"/>
                    <a:pt x="288602" y="77788"/>
                    <a:pt x="270005" y="77788"/>
                  </a:cubicBezTo>
                  <a:close/>
                  <a:moveTo>
                    <a:pt x="270013" y="65088"/>
                  </a:moveTo>
                  <a:cubicBezTo>
                    <a:pt x="294930" y="65088"/>
                    <a:pt x="315913" y="84876"/>
                    <a:pt x="315913" y="109941"/>
                  </a:cubicBezTo>
                  <a:cubicBezTo>
                    <a:pt x="315913" y="109941"/>
                    <a:pt x="315913" y="109941"/>
                    <a:pt x="315913" y="150836"/>
                  </a:cubicBezTo>
                  <a:cubicBezTo>
                    <a:pt x="315913" y="153474"/>
                    <a:pt x="314602" y="154794"/>
                    <a:pt x="313290" y="156113"/>
                  </a:cubicBezTo>
                  <a:cubicBezTo>
                    <a:pt x="313290" y="157432"/>
                    <a:pt x="310667" y="158751"/>
                    <a:pt x="309356" y="158751"/>
                  </a:cubicBezTo>
                  <a:cubicBezTo>
                    <a:pt x="309356" y="158751"/>
                    <a:pt x="309356" y="158751"/>
                    <a:pt x="231982" y="158751"/>
                  </a:cubicBezTo>
                  <a:cubicBezTo>
                    <a:pt x="228048" y="158751"/>
                    <a:pt x="225425" y="154794"/>
                    <a:pt x="225425" y="150836"/>
                  </a:cubicBezTo>
                  <a:cubicBezTo>
                    <a:pt x="225425" y="150836"/>
                    <a:pt x="225425" y="150836"/>
                    <a:pt x="225425" y="109941"/>
                  </a:cubicBezTo>
                  <a:cubicBezTo>
                    <a:pt x="225425" y="84876"/>
                    <a:pt x="246408" y="65088"/>
                    <a:pt x="270013" y="65088"/>
                  </a:cubicBezTo>
                  <a:close/>
                  <a:moveTo>
                    <a:pt x="157956" y="65088"/>
                  </a:moveTo>
                  <a:cubicBezTo>
                    <a:pt x="183239" y="65088"/>
                    <a:pt x="203200" y="84876"/>
                    <a:pt x="203200" y="109941"/>
                  </a:cubicBezTo>
                  <a:cubicBezTo>
                    <a:pt x="203200" y="109941"/>
                    <a:pt x="203200" y="109941"/>
                    <a:pt x="203200" y="150836"/>
                  </a:cubicBezTo>
                  <a:cubicBezTo>
                    <a:pt x="203200" y="153474"/>
                    <a:pt x="203200" y="154794"/>
                    <a:pt x="201869" y="156113"/>
                  </a:cubicBezTo>
                  <a:cubicBezTo>
                    <a:pt x="200538" y="157432"/>
                    <a:pt x="199208" y="158751"/>
                    <a:pt x="196546" y="158751"/>
                  </a:cubicBezTo>
                  <a:cubicBezTo>
                    <a:pt x="196546" y="158751"/>
                    <a:pt x="196546" y="158751"/>
                    <a:pt x="119365" y="158751"/>
                  </a:cubicBezTo>
                  <a:cubicBezTo>
                    <a:pt x="115373" y="158751"/>
                    <a:pt x="112712" y="154794"/>
                    <a:pt x="112712" y="150836"/>
                  </a:cubicBezTo>
                  <a:cubicBezTo>
                    <a:pt x="112712" y="150836"/>
                    <a:pt x="112712" y="150836"/>
                    <a:pt x="112712" y="109941"/>
                  </a:cubicBezTo>
                  <a:cubicBezTo>
                    <a:pt x="112712" y="84876"/>
                    <a:pt x="132672" y="65088"/>
                    <a:pt x="157956" y="65088"/>
                  </a:cubicBezTo>
                  <a:close/>
                  <a:moveTo>
                    <a:pt x="45900" y="65088"/>
                  </a:moveTo>
                  <a:cubicBezTo>
                    <a:pt x="69505" y="65088"/>
                    <a:pt x="90488" y="84876"/>
                    <a:pt x="90488" y="109941"/>
                  </a:cubicBezTo>
                  <a:cubicBezTo>
                    <a:pt x="90488" y="109941"/>
                    <a:pt x="90488" y="109941"/>
                    <a:pt x="90488" y="150836"/>
                  </a:cubicBezTo>
                  <a:cubicBezTo>
                    <a:pt x="90488" y="153474"/>
                    <a:pt x="90488" y="154794"/>
                    <a:pt x="89176" y="156113"/>
                  </a:cubicBezTo>
                  <a:cubicBezTo>
                    <a:pt x="87865" y="157432"/>
                    <a:pt x="85242" y="158751"/>
                    <a:pt x="83931" y="158751"/>
                  </a:cubicBezTo>
                  <a:cubicBezTo>
                    <a:pt x="83931" y="158751"/>
                    <a:pt x="83931" y="158751"/>
                    <a:pt x="6557" y="158751"/>
                  </a:cubicBezTo>
                  <a:cubicBezTo>
                    <a:pt x="3934" y="158751"/>
                    <a:pt x="0" y="154794"/>
                    <a:pt x="0" y="150836"/>
                  </a:cubicBezTo>
                  <a:cubicBezTo>
                    <a:pt x="0" y="150836"/>
                    <a:pt x="0" y="150836"/>
                    <a:pt x="0" y="109941"/>
                  </a:cubicBezTo>
                  <a:cubicBezTo>
                    <a:pt x="0" y="84876"/>
                    <a:pt x="20983" y="65088"/>
                    <a:pt x="45900" y="65088"/>
                  </a:cubicBezTo>
                  <a:close/>
                  <a:moveTo>
                    <a:pt x="270669" y="14288"/>
                  </a:moveTo>
                  <a:cubicBezTo>
                    <a:pt x="261463" y="14288"/>
                    <a:pt x="254000" y="21751"/>
                    <a:pt x="254000" y="30957"/>
                  </a:cubicBezTo>
                  <a:cubicBezTo>
                    <a:pt x="254000" y="40163"/>
                    <a:pt x="261463" y="47626"/>
                    <a:pt x="270669" y="47626"/>
                  </a:cubicBezTo>
                  <a:cubicBezTo>
                    <a:pt x="279875" y="47626"/>
                    <a:pt x="287338" y="40163"/>
                    <a:pt x="287338" y="30957"/>
                  </a:cubicBezTo>
                  <a:cubicBezTo>
                    <a:pt x="287338" y="21751"/>
                    <a:pt x="279875" y="14288"/>
                    <a:pt x="270669" y="14288"/>
                  </a:cubicBezTo>
                  <a:close/>
                  <a:moveTo>
                    <a:pt x="271463" y="0"/>
                  </a:moveTo>
                  <a:cubicBezTo>
                    <a:pt x="287200" y="0"/>
                    <a:pt x="301625" y="13459"/>
                    <a:pt x="301625" y="30957"/>
                  </a:cubicBezTo>
                  <a:cubicBezTo>
                    <a:pt x="301625" y="48454"/>
                    <a:pt x="287200" y="61913"/>
                    <a:pt x="271463" y="61913"/>
                  </a:cubicBezTo>
                  <a:cubicBezTo>
                    <a:pt x="254414" y="61913"/>
                    <a:pt x="241300" y="48454"/>
                    <a:pt x="241300" y="30957"/>
                  </a:cubicBezTo>
                  <a:cubicBezTo>
                    <a:pt x="241300" y="13459"/>
                    <a:pt x="254414" y="0"/>
                    <a:pt x="271463" y="0"/>
                  </a:cubicBezTo>
                  <a:close/>
                  <a:moveTo>
                    <a:pt x="159420" y="0"/>
                  </a:moveTo>
                  <a:cubicBezTo>
                    <a:pt x="175506" y="0"/>
                    <a:pt x="188912" y="13459"/>
                    <a:pt x="188912" y="30957"/>
                  </a:cubicBezTo>
                  <a:cubicBezTo>
                    <a:pt x="188912" y="48454"/>
                    <a:pt x="175506" y="61913"/>
                    <a:pt x="159420" y="61913"/>
                  </a:cubicBezTo>
                  <a:cubicBezTo>
                    <a:pt x="141992" y="61913"/>
                    <a:pt x="128587" y="48454"/>
                    <a:pt x="128587" y="30957"/>
                  </a:cubicBezTo>
                  <a:cubicBezTo>
                    <a:pt x="128587" y="13459"/>
                    <a:pt x="141992" y="0"/>
                    <a:pt x="159420" y="0"/>
                  </a:cubicBezTo>
                  <a:close/>
                  <a:moveTo>
                    <a:pt x="46037" y="0"/>
                  </a:moveTo>
                  <a:cubicBezTo>
                    <a:pt x="63086" y="0"/>
                    <a:pt x="76200" y="13459"/>
                    <a:pt x="76200" y="30957"/>
                  </a:cubicBezTo>
                  <a:cubicBezTo>
                    <a:pt x="76200" y="48454"/>
                    <a:pt x="63086" y="61913"/>
                    <a:pt x="46037" y="61913"/>
                  </a:cubicBezTo>
                  <a:cubicBezTo>
                    <a:pt x="28989" y="61913"/>
                    <a:pt x="15875" y="48454"/>
                    <a:pt x="15875" y="30957"/>
                  </a:cubicBezTo>
                  <a:cubicBezTo>
                    <a:pt x="15875" y="13459"/>
                    <a:pt x="28989" y="0"/>
                    <a:pt x="4603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16" tIns="45708" rIns="91416" bIns="45708"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43" name="文本框 42"/>
          <p:cNvSpPr txBox="1"/>
          <p:nvPr/>
        </p:nvSpPr>
        <p:spPr>
          <a:xfrm>
            <a:off x="4654725" y="4683411"/>
            <a:ext cx="1781586" cy="306705"/>
          </a:xfrm>
          <a:prstGeom prst="rect">
            <a:avLst/>
          </a:prstGeom>
          <a:noFill/>
        </p:spPr>
        <p:txBody>
          <a:bodyPr wrap="square">
            <a:spAutoFit/>
          </a:bodyPr>
          <a:lstStyle/>
          <a:p>
            <a:pPr marL="0" marR="0" lvl="0" indent="0" algn="dist" defTabSz="913765"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267" normalizeH="0" baseline="0" noProof="0" dirty="0">
                <a:ln>
                  <a:noFill/>
                </a:ln>
                <a:solidFill>
                  <a:srgbClr val="373536"/>
                </a:solidFill>
                <a:effectLst/>
                <a:uLnTx/>
                <a:uFillTx/>
                <a:cs typeface="+mn-ea"/>
                <a:sym typeface="+mn-lt"/>
              </a:rPr>
              <a:t>汇报人</a:t>
            </a:r>
            <a:r>
              <a:rPr kumimoji="0" lang="en-US" altLang="zh-CN" sz="1400" b="0" i="0" u="none" strike="noStrike" kern="1200" cap="none" spc="267" normalizeH="0" baseline="0" noProof="0" dirty="0">
                <a:ln>
                  <a:noFill/>
                </a:ln>
                <a:solidFill>
                  <a:srgbClr val="373536"/>
                </a:solidFill>
                <a:effectLst/>
                <a:uLnTx/>
                <a:uFillTx/>
                <a:cs typeface="+mn-ea"/>
                <a:sym typeface="+mn-lt"/>
              </a:rPr>
              <a:t>:</a:t>
            </a:r>
            <a:r>
              <a:rPr kumimoji="0" lang="zh-CN" altLang="en-US" sz="1400" b="0" i="0" u="none" strike="noStrike" kern="1200" cap="none" spc="267" normalizeH="0" baseline="0" noProof="0" dirty="0">
                <a:ln>
                  <a:noFill/>
                </a:ln>
                <a:solidFill>
                  <a:srgbClr val="373536"/>
                </a:solidFill>
                <a:effectLst/>
                <a:uLnTx/>
                <a:uFillTx/>
                <a:cs typeface="+mn-ea"/>
                <a:sym typeface="+mn-lt"/>
              </a:rPr>
              <a:t>施慧</a:t>
            </a:r>
          </a:p>
        </p:txBody>
      </p:sp>
      <p:sp>
        <p:nvSpPr>
          <p:cNvPr id="44" name="文本框 43"/>
          <p:cNvSpPr txBox="1"/>
          <p:nvPr/>
        </p:nvSpPr>
        <p:spPr>
          <a:xfrm>
            <a:off x="6797675" y="4683125"/>
            <a:ext cx="1711325" cy="306705"/>
          </a:xfrm>
          <a:prstGeom prst="rect">
            <a:avLst/>
          </a:prstGeom>
          <a:noFill/>
        </p:spPr>
        <p:txBody>
          <a:bodyPr wrap="square">
            <a:spAutoFit/>
          </a:bodyPr>
          <a:lstStyle/>
          <a:p>
            <a:pPr marL="0" marR="0" lvl="0" indent="0" algn="dist" defTabSz="913765"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267" normalizeH="0" baseline="0" noProof="0" dirty="0">
                <a:ln>
                  <a:noFill/>
                </a:ln>
                <a:solidFill>
                  <a:srgbClr val="373536"/>
                </a:solidFill>
                <a:effectLst/>
                <a:uLnTx/>
                <a:uFillTx/>
                <a:cs typeface="+mn-ea"/>
                <a:sym typeface="+mn-lt"/>
              </a:rPr>
              <a:t>日期</a:t>
            </a:r>
            <a:r>
              <a:rPr kumimoji="0" lang="en-US" altLang="zh-CN" sz="1400" b="0" i="0" u="none" strike="noStrike" kern="1200" cap="none" spc="267" normalizeH="0" baseline="0" noProof="0" dirty="0">
                <a:ln>
                  <a:noFill/>
                </a:ln>
                <a:solidFill>
                  <a:srgbClr val="373536"/>
                </a:solidFill>
                <a:effectLst/>
                <a:uLnTx/>
                <a:uFillTx/>
                <a:cs typeface="+mn-ea"/>
                <a:sym typeface="+mn-lt"/>
              </a:rPr>
              <a:t>:2021/11</a:t>
            </a:r>
            <a:endParaRPr kumimoji="0" lang="zh-CN" altLang="en-US" sz="1400" b="0" i="0" u="none" strike="noStrike" kern="1200" cap="none" spc="267" normalizeH="0" baseline="0" noProof="0" dirty="0">
              <a:ln>
                <a:noFill/>
              </a:ln>
              <a:solidFill>
                <a:srgbClr val="373536"/>
              </a:solidFill>
              <a:effectLst/>
              <a:uLnTx/>
              <a:uFillTx/>
              <a:cs typeface="+mn-ea"/>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59000">
        <p:comb/>
      </p:transition>
    </mc:Choice>
    <mc:Fallback xmlns="">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1000"/>
                                        <p:tgtEl>
                                          <p:spTgt spid="85"/>
                                        </p:tgtEl>
                                      </p:cBhvr>
                                    </p:animEffect>
                                    <p:anim calcmode="lin" valueType="num">
                                      <p:cBhvr>
                                        <p:cTn id="8" dur="1000" fill="hold"/>
                                        <p:tgtEl>
                                          <p:spTgt spid="85"/>
                                        </p:tgtEl>
                                        <p:attrNameLst>
                                          <p:attrName>ppt_x</p:attrName>
                                        </p:attrNameLst>
                                      </p:cBhvr>
                                      <p:tavLst>
                                        <p:tav tm="0">
                                          <p:val>
                                            <p:strVal val="#ppt_x"/>
                                          </p:val>
                                        </p:tav>
                                        <p:tav tm="100000">
                                          <p:val>
                                            <p:strVal val="#ppt_x"/>
                                          </p:val>
                                        </p:tav>
                                      </p:tavLst>
                                    </p:anim>
                                    <p:anim calcmode="lin" valueType="num">
                                      <p:cBhvr>
                                        <p:cTn id="9"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1" presetClass="entr" presetSubtype="0" fill="hold" grpId="0" nodeType="clickEffect">
                                  <p:stCondLst>
                                    <p:cond delay="0"/>
                                  </p:stCondLst>
                                  <p:iterate type="lt">
                                    <p:tmPct val="10000"/>
                                  </p:iterate>
                                  <p:childTnLst>
                                    <p:set>
                                      <p:cBhvr>
                                        <p:cTn id="13" dur="1" fill="hold">
                                          <p:stCondLst>
                                            <p:cond delay="0"/>
                                          </p:stCondLst>
                                        </p:cTn>
                                        <p:tgtEl>
                                          <p:spTgt spid="82"/>
                                        </p:tgtEl>
                                        <p:attrNameLst>
                                          <p:attrName>style.visibility</p:attrName>
                                        </p:attrNameLst>
                                      </p:cBhvr>
                                      <p:to>
                                        <p:strVal val="visible"/>
                                      </p:to>
                                    </p:set>
                                    <p:anim calcmode="lin" valueType="num">
                                      <p:cBhvr>
                                        <p:cTn id="14" dur="500" fill="hold"/>
                                        <p:tgtEl>
                                          <p:spTgt spid="8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82"/>
                                        </p:tgtEl>
                                        <p:attrNameLst>
                                          <p:attrName>ppt_y</p:attrName>
                                        </p:attrNameLst>
                                      </p:cBhvr>
                                      <p:tavLst>
                                        <p:tav tm="0">
                                          <p:val>
                                            <p:strVal val="#ppt_y"/>
                                          </p:val>
                                        </p:tav>
                                        <p:tav tm="100000">
                                          <p:val>
                                            <p:strVal val="#ppt_y"/>
                                          </p:val>
                                        </p:tav>
                                      </p:tavLst>
                                    </p:anim>
                                    <p:anim calcmode="lin" valueType="num">
                                      <p:cBhvr>
                                        <p:cTn id="16" dur="500" fill="hold"/>
                                        <p:tgtEl>
                                          <p:spTgt spid="8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8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82"/>
                                        </p:tgtEl>
                                      </p:cBhvr>
                                    </p:animEffect>
                                  </p:childTnLst>
                                </p:cTn>
                              </p:par>
                            </p:childTnLst>
                          </p:cTn>
                        </p:par>
                        <p:par>
                          <p:cTn id="19" fill="hold">
                            <p:stCondLst>
                              <p:cond delay="850"/>
                            </p:stCondLst>
                            <p:childTnLst>
                              <p:par>
                                <p:cTn id="20" presetID="2" presetClass="entr" presetSubtype="2" fill="hold" nodeType="afterEffect">
                                  <p:stCondLst>
                                    <p:cond delay="0"/>
                                  </p:stCondLst>
                                  <p:childTnLst>
                                    <p:set>
                                      <p:cBhvr>
                                        <p:cTn id="21" dur="1" fill="hold">
                                          <p:stCondLst>
                                            <p:cond delay="0"/>
                                          </p:stCondLst>
                                        </p:cTn>
                                        <p:tgtEl>
                                          <p:spTgt spid="117"/>
                                        </p:tgtEl>
                                        <p:attrNameLst>
                                          <p:attrName>style.visibility</p:attrName>
                                        </p:attrNameLst>
                                      </p:cBhvr>
                                      <p:to>
                                        <p:strVal val="visible"/>
                                      </p:to>
                                    </p:set>
                                    <p:anim calcmode="lin" valueType="num">
                                      <p:cBhvr additive="base">
                                        <p:cTn id="22" dur="1000" fill="hold"/>
                                        <p:tgtEl>
                                          <p:spTgt spid="117"/>
                                        </p:tgtEl>
                                        <p:attrNameLst>
                                          <p:attrName>ppt_x</p:attrName>
                                        </p:attrNameLst>
                                      </p:cBhvr>
                                      <p:tavLst>
                                        <p:tav tm="0">
                                          <p:val>
                                            <p:strVal val="1+#ppt_w/2"/>
                                          </p:val>
                                        </p:tav>
                                        <p:tav tm="100000">
                                          <p:val>
                                            <p:strVal val="#ppt_x"/>
                                          </p:val>
                                        </p:tav>
                                      </p:tavLst>
                                    </p:anim>
                                    <p:anim calcmode="lin" valueType="num">
                                      <p:cBhvr additive="base">
                                        <p:cTn id="23" dur="1000" fill="hold"/>
                                        <p:tgtEl>
                                          <p:spTgt spid="117"/>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5"/>
                                        </p:tgtEl>
                                        <p:attrNameLst>
                                          <p:attrName>style.visibility</p:attrName>
                                        </p:attrNameLst>
                                      </p:cBhvr>
                                      <p:to>
                                        <p:strVal val="visible"/>
                                      </p:to>
                                    </p:set>
                                    <p:anim calcmode="lin" valueType="num">
                                      <p:cBhvr additive="base">
                                        <p:cTn id="26" dur="1000" fill="hold"/>
                                        <p:tgtEl>
                                          <p:spTgt spid="105"/>
                                        </p:tgtEl>
                                        <p:attrNameLst>
                                          <p:attrName>ppt_x</p:attrName>
                                        </p:attrNameLst>
                                      </p:cBhvr>
                                      <p:tavLst>
                                        <p:tav tm="0">
                                          <p:val>
                                            <p:strVal val="1+#ppt_w/2"/>
                                          </p:val>
                                        </p:tav>
                                        <p:tav tm="100000">
                                          <p:val>
                                            <p:strVal val="#ppt_x"/>
                                          </p:val>
                                        </p:tav>
                                      </p:tavLst>
                                    </p:anim>
                                    <p:anim calcmode="lin" valueType="num">
                                      <p:cBhvr additive="base">
                                        <p:cTn id="27" dur="1000" fill="hold"/>
                                        <p:tgtEl>
                                          <p:spTgt spid="105"/>
                                        </p:tgtEl>
                                        <p:attrNameLst>
                                          <p:attrName>ppt_y</p:attrName>
                                        </p:attrNameLst>
                                      </p:cBhvr>
                                      <p:tavLst>
                                        <p:tav tm="0">
                                          <p:val>
                                            <p:strVal val="#ppt_y"/>
                                          </p:val>
                                        </p:tav>
                                        <p:tav tm="100000">
                                          <p:val>
                                            <p:strVal val="#ppt_y"/>
                                          </p:val>
                                        </p:tav>
                                      </p:tavLst>
                                    </p:anim>
                                  </p:childTnLst>
                                </p:cTn>
                              </p:par>
                            </p:childTnLst>
                          </p:cTn>
                        </p:par>
                        <p:par>
                          <p:cTn id="28" fill="hold">
                            <p:stCondLst>
                              <p:cond delay="1850"/>
                            </p:stCondLst>
                            <p:childTnLst>
                              <p:par>
                                <p:cTn id="29" presetID="47" presetClass="entr" presetSubtype="0" fill="hold" grpId="0" nodeType="after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1000"/>
                                        <p:tgtEl>
                                          <p:spTgt spid="43"/>
                                        </p:tgtEl>
                                      </p:cBhvr>
                                    </p:animEffect>
                                    <p:anim calcmode="lin" valueType="num">
                                      <p:cBhvr>
                                        <p:cTn id="32" dur="1000" fill="hold"/>
                                        <p:tgtEl>
                                          <p:spTgt spid="43"/>
                                        </p:tgtEl>
                                        <p:attrNameLst>
                                          <p:attrName>ppt_x</p:attrName>
                                        </p:attrNameLst>
                                      </p:cBhvr>
                                      <p:tavLst>
                                        <p:tav tm="0">
                                          <p:val>
                                            <p:strVal val="#ppt_x"/>
                                          </p:val>
                                        </p:tav>
                                        <p:tav tm="100000">
                                          <p:val>
                                            <p:strVal val="#ppt_x"/>
                                          </p:val>
                                        </p:tav>
                                      </p:tavLst>
                                    </p:anim>
                                    <p:anim calcmode="lin" valueType="num">
                                      <p:cBhvr>
                                        <p:cTn id="33" dur="1000" fill="hold"/>
                                        <p:tgtEl>
                                          <p:spTgt spid="43"/>
                                        </p:tgtEl>
                                        <p:attrNameLst>
                                          <p:attrName>ppt_y</p:attrName>
                                        </p:attrNameLst>
                                      </p:cBhvr>
                                      <p:tavLst>
                                        <p:tav tm="0">
                                          <p:val>
                                            <p:strVal val="#ppt_y-.1"/>
                                          </p:val>
                                        </p:tav>
                                        <p:tav tm="100000">
                                          <p:val>
                                            <p:strVal val="#ppt_y"/>
                                          </p:val>
                                        </p:tav>
                                      </p:tavLst>
                                    </p:anim>
                                  </p:childTnLst>
                                </p:cTn>
                              </p:par>
                            </p:childTnLst>
                          </p:cTn>
                        </p:par>
                        <p:par>
                          <p:cTn id="34" fill="hold">
                            <p:stCondLst>
                              <p:cond delay="2850"/>
                            </p:stCondLst>
                            <p:childTnLst>
                              <p:par>
                                <p:cTn id="35" presetID="47" presetClass="entr" presetSubtype="0" fill="hold" grpId="0" nodeType="after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1000"/>
                                        <p:tgtEl>
                                          <p:spTgt spid="44"/>
                                        </p:tgtEl>
                                      </p:cBhvr>
                                    </p:animEffect>
                                    <p:anim calcmode="lin" valueType="num">
                                      <p:cBhvr>
                                        <p:cTn id="38" dur="1000" fill="hold"/>
                                        <p:tgtEl>
                                          <p:spTgt spid="44"/>
                                        </p:tgtEl>
                                        <p:attrNameLst>
                                          <p:attrName>ppt_x</p:attrName>
                                        </p:attrNameLst>
                                      </p:cBhvr>
                                      <p:tavLst>
                                        <p:tav tm="0">
                                          <p:val>
                                            <p:strVal val="#ppt_x"/>
                                          </p:val>
                                        </p:tav>
                                        <p:tav tm="100000">
                                          <p:val>
                                            <p:strVal val="#ppt_x"/>
                                          </p:val>
                                        </p:tav>
                                      </p:tavLst>
                                    </p:anim>
                                    <p:anim calcmode="lin" valueType="num">
                                      <p:cBhvr>
                                        <p:cTn id="3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5" grpId="0"/>
      <p:bldP spid="43" grpId="0"/>
      <p:bldP spid="4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文本框 86"/>
          <p:cNvSpPr txBox="1"/>
          <p:nvPr/>
        </p:nvSpPr>
        <p:spPr>
          <a:xfrm>
            <a:off x="4571378" y="458657"/>
            <a:ext cx="3087801" cy="1446550"/>
          </a:xfrm>
          <a:prstGeom prst="rect">
            <a:avLst/>
          </a:prstGeom>
          <a:noFill/>
        </p:spPr>
        <p:txBody>
          <a:bodyPr wrap="square">
            <a:spAutoFit/>
          </a:bodyPr>
          <a:lstStyle/>
          <a:p>
            <a:pPr algn="ctr" defTabSz="913765">
              <a:defRPr/>
            </a:pPr>
            <a:r>
              <a:rPr lang="zh-CN" altLang="en-US" sz="8800" spc="267" dirty="0">
                <a:solidFill>
                  <a:srgbClr val="373536"/>
                </a:solidFill>
                <a:cs typeface="+mn-ea"/>
                <a:sym typeface="+mn-lt"/>
              </a:rPr>
              <a:t>目录</a:t>
            </a:r>
          </a:p>
        </p:txBody>
      </p:sp>
      <p:sp>
        <p:nvSpPr>
          <p:cNvPr id="84" name="文本框 83"/>
          <p:cNvSpPr txBox="1"/>
          <p:nvPr/>
        </p:nvSpPr>
        <p:spPr>
          <a:xfrm>
            <a:off x="1601907" y="2777011"/>
            <a:ext cx="1322799" cy="1200329"/>
          </a:xfrm>
          <a:prstGeom prst="rect">
            <a:avLst/>
          </a:prstGeom>
          <a:noFill/>
        </p:spPr>
        <p:txBody>
          <a:bodyPr wrap="none" rtlCol="0">
            <a:spAutoFit/>
          </a:bodyPr>
          <a:lstStyle/>
          <a:p>
            <a:pPr algn="ctr"/>
            <a:r>
              <a:rPr lang="en-US" altLang="zh-CN" sz="7200" b="1" dirty="0">
                <a:solidFill>
                  <a:srgbClr val="F9C5B8"/>
                </a:solidFill>
                <a:cs typeface="+mn-ea"/>
                <a:sym typeface="+mn-lt"/>
              </a:rPr>
              <a:t>01</a:t>
            </a:r>
            <a:endParaRPr lang="zh-CN" altLang="en-US" sz="7200" b="1" dirty="0">
              <a:solidFill>
                <a:srgbClr val="F9C5B8"/>
              </a:solidFill>
              <a:cs typeface="+mn-ea"/>
              <a:sym typeface="+mn-lt"/>
            </a:endParaRPr>
          </a:p>
        </p:txBody>
      </p:sp>
      <p:sp>
        <p:nvSpPr>
          <p:cNvPr id="89" name="文本框 88"/>
          <p:cNvSpPr txBox="1"/>
          <p:nvPr/>
        </p:nvSpPr>
        <p:spPr>
          <a:xfrm>
            <a:off x="1059459" y="3826582"/>
            <a:ext cx="2329680" cy="675640"/>
          </a:xfrm>
          <a:prstGeom prst="rect">
            <a:avLst/>
          </a:prstGeom>
          <a:noFill/>
        </p:spPr>
        <p:txBody>
          <a:bodyPr wrap="square" rtlCol="0">
            <a:spAutoFit/>
          </a:bodyPr>
          <a:lstStyle/>
          <a:p>
            <a:pPr algn="ctr"/>
            <a:r>
              <a:rPr lang="zh-CN" altLang="en-US" sz="3800" dirty="0">
                <a:solidFill>
                  <a:srgbClr val="373536"/>
                </a:solidFill>
                <a:cs typeface="+mn-ea"/>
                <a:sym typeface="+mn-lt"/>
              </a:rPr>
              <a:t>项目介绍</a:t>
            </a:r>
          </a:p>
        </p:txBody>
      </p:sp>
      <p:sp>
        <p:nvSpPr>
          <p:cNvPr id="6" name="矩形 5"/>
          <p:cNvSpPr/>
          <p:nvPr/>
        </p:nvSpPr>
        <p:spPr>
          <a:xfrm>
            <a:off x="1149400" y="4563872"/>
            <a:ext cx="2149798" cy="553998"/>
          </a:xfrm>
          <a:prstGeom prst="rect">
            <a:avLst/>
          </a:prstGeom>
        </p:spPr>
        <p:txBody>
          <a:bodyPr wrap="square">
            <a:spAutoFit/>
          </a:bodyPr>
          <a:lstStyle/>
          <a:p>
            <a:pPr algn="ctr">
              <a:lnSpc>
                <a:spcPct val="120000"/>
              </a:lnSpc>
            </a:pPr>
            <a:r>
              <a:rPr lang="zh-CN" altLang="en-US" sz="1250" dirty="0">
                <a:solidFill>
                  <a:schemeClr val="tx1">
                    <a:lumMod val="65000"/>
                    <a:lumOff val="35000"/>
                  </a:schemeClr>
                </a:solidFill>
                <a:cs typeface="+mn-ea"/>
                <a:sym typeface="+mn-lt"/>
              </a:rPr>
              <a:t>Whatever is worth doing is worth doing well. </a:t>
            </a:r>
          </a:p>
        </p:txBody>
      </p:sp>
      <p:sp>
        <p:nvSpPr>
          <p:cNvPr id="109" name="文本框 108"/>
          <p:cNvSpPr txBox="1"/>
          <p:nvPr/>
        </p:nvSpPr>
        <p:spPr>
          <a:xfrm>
            <a:off x="4181983" y="2777011"/>
            <a:ext cx="1322799" cy="1200329"/>
          </a:xfrm>
          <a:prstGeom prst="rect">
            <a:avLst/>
          </a:prstGeom>
          <a:noFill/>
        </p:spPr>
        <p:txBody>
          <a:bodyPr wrap="none" rtlCol="0">
            <a:spAutoFit/>
          </a:bodyPr>
          <a:lstStyle/>
          <a:p>
            <a:pPr algn="ctr"/>
            <a:r>
              <a:rPr lang="en-US" altLang="zh-CN" sz="7200" b="1" dirty="0">
                <a:solidFill>
                  <a:srgbClr val="C3E2D2"/>
                </a:solidFill>
                <a:cs typeface="+mn-ea"/>
                <a:sym typeface="+mn-lt"/>
              </a:rPr>
              <a:t>02</a:t>
            </a:r>
            <a:endParaRPr lang="zh-CN" altLang="en-US" sz="7200" b="1" dirty="0">
              <a:solidFill>
                <a:srgbClr val="C3E2D2"/>
              </a:solidFill>
              <a:cs typeface="+mn-ea"/>
              <a:sym typeface="+mn-lt"/>
            </a:endParaRPr>
          </a:p>
        </p:txBody>
      </p:sp>
      <p:sp>
        <p:nvSpPr>
          <p:cNvPr id="111" name="文本框 110"/>
          <p:cNvSpPr txBox="1"/>
          <p:nvPr/>
        </p:nvSpPr>
        <p:spPr>
          <a:xfrm>
            <a:off x="3639535" y="3826582"/>
            <a:ext cx="2329680" cy="675640"/>
          </a:xfrm>
          <a:prstGeom prst="rect">
            <a:avLst/>
          </a:prstGeom>
          <a:noFill/>
        </p:spPr>
        <p:txBody>
          <a:bodyPr wrap="square" rtlCol="0">
            <a:spAutoFit/>
          </a:bodyPr>
          <a:lstStyle/>
          <a:p>
            <a:pPr algn="ctr"/>
            <a:r>
              <a:rPr lang="zh-CN" altLang="en-US" sz="3800" dirty="0">
                <a:solidFill>
                  <a:srgbClr val="373536"/>
                </a:solidFill>
                <a:cs typeface="+mn-ea"/>
                <a:sym typeface="+mn-lt"/>
              </a:rPr>
              <a:t>行情分析</a:t>
            </a:r>
          </a:p>
        </p:txBody>
      </p:sp>
      <p:sp>
        <p:nvSpPr>
          <p:cNvPr id="112" name="矩形 111"/>
          <p:cNvSpPr/>
          <p:nvPr/>
        </p:nvSpPr>
        <p:spPr>
          <a:xfrm>
            <a:off x="3729476" y="4563872"/>
            <a:ext cx="2149798" cy="553998"/>
          </a:xfrm>
          <a:prstGeom prst="rect">
            <a:avLst/>
          </a:prstGeom>
        </p:spPr>
        <p:txBody>
          <a:bodyPr wrap="square">
            <a:spAutoFit/>
          </a:bodyPr>
          <a:lstStyle/>
          <a:p>
            <a:pPr algn="ctr">
              <a:lnSpc>
                <a:spcPct val="120000"/>
              </a:lnSpc>
            </a:pPr>
            <a:r>
              <a:rPr lang="zh-CN" altLang="en-US" sz="1250" dirty="0">
                <a:solidFill>
                  <a:schemeClr val="tx1">
                    <a:lumMod val="65000"/>
                    <a:lumOff val="35000"/>
                  </a:schemeClr>
                </a:solidFill>
                <a:cs typeface="+mn-ea"/>
                <a:sym typeface="+mn-lt"/>
              </a:rPr>
              <a:t>Whatever is worth doing is worth doing well. </a:t>
            </a:r>
          </a:p>
        </p:txBody>
      </p:sp>
      <p:sp>
        <p:nvSpPr>
          <p:cNvPr id="124" name="文本框 123"/>
          <p:cNvSpPr txBox="1"/>
          <p:nvPr/>
        </p:nvSpPr>
        <p:spPr>
          <a:xfrm>
            <a:off x="6762059" y="2777011"/>
            <a:ext cx="1322799" cy="1200329"/>
          </a:xfrm>
          <a:prstGeom prst="rect">
            <a:avLst/>
          </a:prstGeom>
          <a:noFill/>
        </p:spPr>
        <p:txBody>
          <a:bodyPr wrap="none" rtlCol="0">
            <a:spAutoFit/>
          </a:bodyPr>
          <a:lstStyle/>
          <a:p>
            <a:pPr algn="ctr"/>
            <a:r>
              <a:rPr lang="en-US" altLang="zh-CN" sz="7200" b="1" dirty="0">
                <a:solidFill>
                  <a:srgbClr val="F9C5B8"/>
                </a:solidFill>
                <a:cs typeface="+mn-ea"/>
                <a:sym typeface="+mn-lt"/>
              </a:rPr>
              <a:t>03</a:t>
            </a:r>
            <a:endParaRPr lang="zh-CN" altLang="en-US" sz="7200" b="1" dirty="0">
              <a:solidFill>
                <a:srgbClr val="F9C5B8"/>
              </a:solidFill>
              <a:cs typeface="+mn-ea"/>
              <a:sym typeface="+mn-lt"/>
            </a:endParaRPr>
          </a:p>
        </p:txBody>
      </p:sp>
      <p:sp>
        <p:nvSpPr>
          <p:cNvPr id="126" name="文本框 125"/>
          <p:cNvSpPr txBox="1"/>
          <p:nvPr/>
        </p:nvSpPr>
        <p:spPr>
          <a:xfrm>
            <a:off x="6219611" y="3826582"/>
            <a:ext cx="2329680" cy="675640"/>
          </a:xfrm>
          <a:prstGeom prst="rect">
            <a:avLst/>
          </a:prstGeom>
          <a:noFill/>
        </p:spPr>
        <p:txBody>
          <a:bodyPr wrap="square" rtlCol="0">
            <a:spAutoFit/>
          </a:bodyPr>
          <a:lstStyle/>
          <a:p>
            <a:pPr algn="ctr"/>
            <a:r>
              <a:rPr lang="zh-CN" altLang="en-US" sz="3800" dirty="0">
                <a:solidFill>
                  <a:srgbClr val="373536"/>
                </a:solidFill>
                <a:cs typeface="+mn-ea"/>
                <a:sym typeface="+mn-lt"/>
              </a:rPr>
              <a:t>进度流程</a:t>
            </a:r>
          </a:p>
        </p:txBody>
      </p:sp>
      <p:sp>
        <p:nvSpPr>
          <p:cNvPr id="127" name="矩形 126"/>
          <p:cNvSpPr/>
          <p:nvPr/>
        </p:nvSpPr>
        <p:spPr>
          <a:xfrm>
            <a:off x="6309552" y="4563872"/>
            <a:ext cx="2149798" cy="553998"/>
          </a:xfrm>
          <a:prstGeom prst="rect">
            <a:avLst/>
          </a:prstGeom>
        </p:spPr>
        <p:txBody>
          <a:bodyPr wrap="square">
            <a:spAutoFit/>
          </a:bodyPr>
          <a:lstStyle/>
          <a:p>
            <a:pPr algn="ctr">
              <a:lnSpc>
                <a:spcPct val="120000"/>
              </a:lnSpc>
            </a:pPr>
            <a:r>
              <a:rPr lang="zh-CN" altLang="en-US" sz="1250" dirty="0">
                <a:solidFill>
                  <a:schemeClr val="tx1">
                    <a:lumMod val="65000"/>
                    <a:lumOff val="35000"/>
                  </a:schemeClr>
                </a:solidFill>
                <a:cs typeface="+mn-ea"/>
                <a:sym typeface="+mn-lt"/>
              </a:rPr>
              <a:t>Whatever is worth doing is worth doing well. </a:t>
            </a:r>
          </a:p>
        </p:txBody>
      </p:sp>
      <p:sp>
        <p:nvSpPr>
          <p:cNvPr id="134" name="文本框 133"/>
          <p:cNvSpPr txBox="1"/>
          <p:nvPr/>
        </p:nvSpPr>
        <p:spPr>
          <a:xfrm>
            <a:off x="9342135" y="2777011"/>
            <a:ext cx="1322799" cy="1200329"/>
          </a:xfrm>
          <a:prstGeom prst="rect">
            <a:avLst/>
          </a:prstGeom>
          <a:noFill/>
        </p:spPr>
        <p:txBody>
          <a:bodyPr wrap="none" rtlCol="0">
            <a:spAutoFit/>
          </a:bodyPr>
          <a:lstStyle/>
          <a:p>
            <a:pPr algn="ctr"/>
            <a:r>
              <a:rPr lang="en-US" altLang="zh-CN" sz="7200" b="1" dirty="0">
                <a:solidFill>
                  <a:srgbClr val="C3E2D2"/>
                </a:solidFill>
                <a:cs typeface="+mn-ea"/>
                <a:sym typeface="+mn-lt"/>
              </a:rPr>
              <a:t>04</a:t>
            </a:r>
            <a:endParaRPr lang="zh-CN" altLang="en-US" sz="7200" b="1" dirty="0">
              <a:solidFill>
                <a:srgbClr val="C3E2D2"/>
              </a:solidFill>
              <a:cs typeface="+mn-ea"/>
              <a:sym typeface="+mn-lt"/>
            </a:endParaRPr>
          </a:p>
        </p:txBody>
      </p:sp>
      <p:sp>
        <p:nvSpPr>
          <p:cNvPr id="136" name="文本框 135"/>
          <p:cNvSpPr txBox="1"/>
          <p:nvPr/>
        </p:nvSpPr>
        <p:spPr>
          <a:xfrm>
            <a:off x="8799686" y="3826582"/>
            <a:ext cx="2329680" cy="675640"/>
          </a:xfrm>
          <a:prstGeom prst="rect">
            <a:avLst/>
          </a:prstGeom>
          <a:noFill/>
        </p:spPr>
        <p:txBody>
          <a:bodyPr wrap="square" rtlCol="0">
            <a:spAutoFit/>
          </a:bodyPr>
          <a:lstStyle/>
          <a:p>
            <a:pPr algn="ctr"/>
            <a:r>
              <a:rPr lang="zh-CN" altLang="en-US" sz="3800" dirty="0">
                <a:solidFill>
                  <a:srgbClr val="373536"/>
                </a:solidFill>
                <a:cs typeface="+mn-ea"/>
                <a:sym typeface="+mn-lt"/>
              </a:rPr>
              <a:t>预期成果</a:t>
            </a:r>
          </a:p>
        </p:txBody>
      </p:sp>
      <p:sp>
        <p:nvSpPr>
          <p:cNvPr id="137" name="矩形 136"/>
          <p:cNvSpPr/>
          <p:nvPr/>
        </p:nvSpPr>
        <p:spPr>
          <a:xfrm>
            <a:off x="8889627" y="4563872"/>
            <a:ext cx="2149798" cy="553998"/>
          </a:xfrm>
          <a:prstGeom prst="rect">
            <a:avLst/>
          </a:prstGeom>
        </p:spPr>
        <p:txBody>
          <a:bodyPr wrap="square">
            <a:spAutoFit/>
          </a:bodyPr>
          <a:lstStyle/>
          <a:p>
            <a:pPr algn="ctr">
              <a:lnSpc>
                <a:spcPct val="120000"/>
              </a:lnSpc>
            </a:pPr>
            <a:r>
              <a:rPr lang="zh-CN" altLang="en-US" sz="1250" dirty="0">
                <a:solidFill>
                  <a:schemeClr val="tx1">
                    <a:lumMod val="65000"/>
                    <a:lumOff val="35000"/>
                  </a:schemeClr>
                </a:solidFill>
                <a:cs typeface="+mn-ea"/>
                <a:sym typeface="+mn-lt"/>
              </a:rPr>
              <a:t>Whatever is worth doing is worth doing well. </a:t>
            </a:r>
          </a:p>
        </p:txBody>
      </p:sp>
    </p:spTree>
  </p:cSld>
  <p:clrMapOvr>
    <a:masterClrMapping/>
  </p:clrMapOvr>
  <mc:AlternateContent xmlns:mc="http://schemas.openxmlformats.org/markup-compatibility/2006" xmlns:p14="http://schemas.microsoft.com/office/powerpoint/2010/main">
    <mc:Choice Requires="p14">
      <p:transition spd="slow" p14:dur="59000">
        <p:comb/>
      </p:transition>
    </mc:Choice>
    <mc:Fallback xmlns="">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500" fill="hold"/>
                                        <p:tgtEl>
                                          <p:spTgt spid="84"/>
                                        </p:tgtEl>
                                        <p:attrNameLst>
                                          <p:attrName>ppt_w</p:attrName>
                                        </p:attrNameLst>
                                      </p:cBhvr>
                                      <p:tavLst>
                                        <p:tav tm="0">
                                          <p:val>
                                            <p:fltVal val="0"/>
                                          </p:val>
                                        </p:tav>
                                        <p:tav tm="100000">
                                          <p:val>
                                            <p:strVal val="#ppt_w"/>
                                          </p:val>
                                        </p:tav>
                                      </p:tavLst>
                                    </p:anim>
                                    <p:anim calcmode="lin" valueType="num">
                                      <p:cBhvr>
                                        <p:cTn id="8" dur="500" fill="hold"/>
                                        <p:tgtEl>
                                          <p:spTgt spid="84"/>
                                        </p:tgtEl>
                                        <p:attrNameLst>
                                          <p:attrName>ppt_h</p:attrName>
                                        </p:attrNameLst>
                                      </p:cBhvr>
                                      <p:tavLst>
                                        <p:tav tm="0">
                                          <p:val>
                                            <p:fltVal val="0"/>
                                          </p:val>
                                        </p:tav>
                                        <p:tav tm="100000">
                                          <p:val>
                                            <p:strVal val="#ppt_h"/>
                                          </p:val>
                                        </p:tav>
                                      </p:tavLst>
                                    </p:anim>
                                    <p:animEffect transition="in" filter="fade">
                                      <p:cBhvr>
                                        <p:cTn id="9" dur="500"/>
                                        <p:tgtEl>
                                          <p:spTgt spid="84"/>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89"/>
                                        </p:tgtEl>
                                        <p:attrNameLst>
                                          <p:attrName>style.visibility</p:attrName>
                                        </p:attrNameLst>
                                      </p:cBhvr>
                                      <p:to>
                                        <p:strVal val="visible"/>
                                      </p:to>
                                    </p:set>
                                    <p:animEffect transition="in" filter="fade">
                                      <p:cBhvr>
                                        <p:cTn id="13" dur="1000"/>
                                        <p:tgtEl>
                                          <p:spTgt spid="89"/>
                                        </p:tgtEl>
                                      </p:cBhvr>
                                    </p:animEffect>
                                    <p:anim calcmode="lin" valueType="num">
                                      <p:cBhvr>
                                        <p:cTn id="14" dur="1000" fill="hold"/>
                                        <p:tgtEl>
                                          <p:spTgt spid="89"/>
                                        </p:tgtEl>
                                        <p:attrNameLst>
                                          <p:attrName>ppt_x</p:attrName>
                                        </p:attrNameLst>
                                      </p:cBhvr>
                                      <p:tavLst>
                                        <p:tav tm="0">
                                          <p:val>
                                            <p:strVal val="#ppt_x"/>
                                          </p:val>
                                        </p:tav>
                                        <p:tav tm="100000">
                                          <p:val>
                                            <p:strVal val="#ppt_x"/>
                                          </p:val>
                                        </p:tav>
                                      </p:tavLst>
                                    </p:anim>
                                    <p:anim calcmode="lin" valueType="num">
                                      <p:cBhvr>
                                        <p:cTn id="15" dur="1000" fill="hold"/>
                                        <p:tgtEl>
                                          <p:spTgt spid="89"/>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09"/>
                                        </p:tgtEl>
                                        <p:attrNameLst>
                                          <p:attrName>style.visibility</p:attrName>
                                        </p:attrNameLst>
                                      </p:cBhvr>
                                      <p:to>
                                        <p:strVal val="visible"/>
                                      </p:to>
                                    </p:set>
                                    <p:anim calcmode="lin" valueType="num">
                                      <p:cBhvr>
                                        <p:cTn id="24" dur="500" fill="hold"/>
                                        <p:tgtEl>
                                          <p:spTgt spid="109"/>
                                        </p:tgtEl>
                                        <p:attrNameLst>
                                          <p:attrName>ppt_w</p:attrName>
                                        </p:attrNameLst>
                                      </p:cBhvr>
                                      <p:tavLst>
                                        <p:tav tm="0">
                                          <p:val>
                                            <p:fltVal val="0"/>
                                          </p:val>
                                        </p:tav>
                                        <p:tav tm="100000">
                                          <p:val>
                                            <p:strVal val="#ppt_w"/>
                                          </p:val>
                                        </p:tav>
                                      </p:tavLst>
                                    </p:anim>
                                    <p:anim calcmode="lin" valueType="num">
                                      <p:cBhvr>
                                        <p:cTn id="25" dur="500" fill="hold"/>
                                        <p:tgtEl>
                                          <p:spTgt spid="109"/>
                                        </p:tgtEl>
                                        <p:attrNameLst>
                                          <p:attrName>ppt_h</p:attrName>
                                        </p:attrNameLst>
                                      </p:cBhvr>
                                      <p:tavLst>
                                        <p:tav tm="0">
                                          <p:val>
                                            <p:fltVal val="0"/>
                                          </p:val>
                                        </p:tav>
                                        <p:tav tm="100000">
                                          <p:val>
                                            <p:strVal val="#ppt_h"/>
                                          </p:val>
                                        </p:tav>
                                      </p:tavLst>
                                    </p:anim>
                                    <p:animEffect transition="in" filter="fade">
                                      <p:cBhvr>
                                        <p:cTn id="26" dur="500"/>
                                        <p:tgtEl>
                                          <p:spTgt spid="109"/>
                                        </p:tgtEl>
                                      </p:cBhvr>
                                    </p:animEffect>
                                  </p:childTnLst>
                                </p:cTn>
                              </p:par>
                            </p:childTnLst>
                          </p:cTn>
                        </p:par>
                        <p:par>
                          <p:cTn id="27" fill="hold">
                            <p:stCondLst>
                              <p:cond delay="500"/>
                            </p:stCondLst>
                            <p:childTnLst>
                              <p:par>
                                <p:cTn id="28" presetID="42" presetClass="entr" presetSubtype="0" fill="hold" grpId="0" nodeType="afterEffect">
                                  <p:stCondLst>
                                    <p:cond delay="0"/>
                                  </p:stCondLst>
                                  <p:childTnLst>
                                    <p:set>
                                      <p:cBhvr>
                                        <p:cTn id="29" dur="1" fill="hold">
                                          <p:stCondLst>
                                            <p:cond delay="0"/>
                                          </p:stCondLst>
                                        </p:cTn>
                                        <p:tgtEl>
                                          <p:spTgt spid="111"/>
                                        </p:tgtEl>
                                        <p:attrNameLst>
                                          <p:attrName>style.visibility</p:attrName>
                                        </p:attrNameLst>
                                      </p:cBhvr>
                                      <p:to>
                                        <p:strVal val="visible"/>
                                      </p:to>
                                    </p:set>
                                    <p:animEffect transition="in" filter="fade">
                                      <p:cBhvr>
                                        <p:cTn id="30" dur="1000"/>
                                        <p:tgtEl>
                                          <p:spTgt spid="111"/>
                                        </p:tgtEl>
                                      </p:cBhvr>
                                    </p:animEffect>
                                    <p:anim calcmode="lin" valueType="num">
                                      <p:cBhvr>
                                        <p:cTn id="31" dur="1000" fill="hold"/>
                                        <p:tgtEl>
                                          <p:spTgt spid="111"/>
                                        </p:tgtEl>
                                        <p:attrNameLst>
                                          <p:attrName>ppt_x</p:attrName>
                                        </p:attrNameLst>
                                      </p:cBhvr>
                                      <p:tavLst>
                                        <p:tav tm="0">
                                          <p:val>
                                            <p:strVal val="#ppt_x"/>
                                          </p:val>
                                        </p:tav>
                                        <p:tav tm="100000">
                                          <p:val>
                                            <p:strVal val="#ppt_x"/>
                                          </p:val>
                                        </p:tav>
                                      </p:tavLst>
                                    </p:anim>
                                    <p:anim calcmode="lin" valueType="num">
                                      <p:cBhvr>
                                        <p:cTn id="32" dur="1000" fill="hold"/>
                                        <p:tgtEl>
                                          <p:spTgt spid="111"/>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14" presetClass="entr" presetSubtype="10" fill="hold" grpId="0" nodeType="afterEffect">
                                  <p:stCondLst>
                                    <p:cond delay="0"/>
                                  </p:stCondLst>
                                  <p:childTnLst>
                                    <p:set>
                                      <p:cBhvr>
                                        <p:cTn id="35" dur="1" fill="hold">
                                          <p:stCondLst>
                                            <p:cond delay="0"/>
                                          </p:stCondLst>
                                        </p:cTn>
                                        <p:tgtEl>
                                          <p:spTgt spid="112"/>
                                        </p:tgtEl>
                                        <p:attrNameLst>
                                          <p:attrName>style.visibility</p:attrName>
                                        </p:attrNameLst>
                                      </p:cBhvr>
                                      <p:to>
                                        <p:strVal val="visible"/>
                                      </p:to>
                                    </p:set>
                                    <p:animEffect transition="in" filter="randombar(horizontal)">
                                      <p:cBhvr>
                                        <p:cTn id="36" dur="500"/>
                                        <p:tgtEl>
                                          <p:spTgt spid="112"/>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124"/>
                                        </p:tgtEl>
                                        <p:attrNameLst>
                                          <p:attrName>style.visibility</p:attrName>
                                        </p:attrNameLst>
                                      </p:cBhvr>
                                      <p:to>
                                        <p:strVal val="visible"/>
                                      </p:to>
                                    </p:set>
                                    <p:anim calcmode="lin" valueType="num">
                                      <p:cBhvr>
                                        <p:cTn id="41" dur="500" fill="hold"/>
                                        <p:tgtEl>
                                          <p:spTgt spid="124"/>
                                        </p:tgtEl>
                                        <p:attrNameLst>
                                          <p:attrName>ppt_w</p:attrName>
                                        </p:attrNameLst>
                                      </p:cBhvr>
                                      <p:tavLst>
                                        <p:tav tm="0">
                                          <p:val>
                                            <p:fltVal val="0"/>
                                          </p:val>
                                        </p:tav>
                                        <p:tav tm="100000">
                                          <p:val>
                                            <p:strVal val="#ppt_w"/>
                                          </p:val>
                                        </p:tav>
                                      </p:tavLst>
                                    </p:anim>
                                    <p:anim calcmode="lin" valueType="num">
                                      <p:cBhvr>
                                        <p:cTn id="42" dur="500" fill="hold"/>
                                        <p:tgtEl>
                                          <p:spTgt spid="124"/>
                                        </p:tgtEl>
                                        <p:attrNameLst>
                                          <p:attrName>ppt_h</p:attrName>
                                        </p:attrNameLst>
                                      </p:cBhvr>
                                      <p:tavLst>
                                        <p:tav tm="0">
                                          <p:val>
                                            <p:fltVal val="0"/>
                                          </p:val>
                                        </p:tav>
                                        <p:tav tm="100000">
                                          <p:val>
                                            <p:strVal val="#ppt_h"/>
                                          </p:val>
                                        </p:tav>
                                      </p:tavLst>
                                    </p:anim>
                                    <p:animEffect transition="in" filter="fade">
                                      <p:cBhvr>
                                        <p:cTn id="43" dur="500"/>
                                        <p:tgtEl>
                                          <p:spTgt spid="124"/>
                                        </p:tgtEl>
                                      </p:cBhvr>
                                    </p:animEffect>
                                  </p:childTnLst>
                                </p:cTn>
                              </p:par>
                            </p:childTnLst>
                          </p:cTn>
                        </p:par>
                        <p:par>
                          <p:cTn id="44" fill="hold">
                            <p:stCondLst>
                              <p:cond delay="500"/>
                            </p:stCondLst>
                            <p:childTnLst>
                              <p:par>
                                <p:cTn id="45" presetID="42" presetClass="entr" presetSubtype="0" fill="hold" grpId="0" nodeType="afterEffect">
                                  <p:stCondLst>
                                    <p:cond delay="0"/>
                                  </p:stCondLst>
                                  <p:childTnLst>
                                    <p:set>
                                      <p:cBhvr>
                                        <p:cTn id="46" dur="1" fill="hold">
                                          <p:stCondLst>
                                            <p:cond delay="0"/>
                                          </p:stCondLst>
                                        </p:cTn>
                                        <p:tgtEl>
                                          <p:spTgt spid="126"/>
                                        </p:tgtEl>
                                        <p:attrNameLst>
                                          <p:attrName>style.visibility</p:attrName>
                                        </p:attrNameLst>
                                      </p:cBhvr>
                                      <p:to>
                                        <p:strVal val="visible"/>
                                      </p:to>
                                    </p:set>
                                    <p:animEffect transition="in" filter="fade">
                                      <p:cBhvr>
                                        <p:cTn id="47" dur="1000"/>
                                        <p:tgtEl>
                                          <p:spTgt spid="126"/>
                                        </p:tgtEl>
                                      </p:cBhvr>
                                    </p:animEffect>
                                    <p:anim calcmode="lin" valueType="num">
                                      <p:cBhvr>
                                        <p:cTn id="48" dur="1000" fill="hold"/>
                                        <p:tgtEl>
                                          <p:spTgt spid="126"/>
                                        </p:tgtEl>
                                        <p:attrNameLst>
                                          <p:attrName>ppt_x</p:attrName>
                                        </p:attrNameLst>
                                      </p:cBhvr>
                                      <p:tavLst>
                                        <p:tav tm="0">
                                          <p:val>
                                            <p:strVal val="#ppt_x"/>
                                          </p:val>
                                        </p:tav>
                                        <p:tav tm="100000">
                                          <p:val>
                                            <p:strVal val="#ppt_x"/>
                                          </p:val>
                                        </p:tav>
                                      </p:tavLst>
                                    </p:anim>
                                    <p:anim calcmode="lin" valueType="num">
                                      <p:cBhvr>
                                        <p:cTn id="49" dur="1000" fill="hold"/>
                                        <p:tgtEl>
                                          <p:spTgt spid="126"/>
                                        </p:tgtEl>
                                        <p:attrNameLst>
                                          <p:attrName>ppt_y</p:attrName>
                                        </p:attrNameLst>
                                      </p:cBhvr>
                                      <p:tavLst>
                                        <p:tav tm="0">
                                          <p:val>
                                            <p:strVal val="#ppt_y+.1"/>
                                          </p:val>
                                        </p:tav>
                                        <p:tav tm="100000">
                                          <p:val>
                                            <p:strVal val="#ppt_y"/>
                                          </p:val>
                                        </p:tav>
                                      </p:tavLst>
                                    </p:anim>
                                  </p:childTnLst>
                                </p:cTn>
                              </p:par>
                            </p:childTnLst>
                          </p:cTn>
                        </p:par>
                        <p:par>
                          <p:cTn id="50" fill="hold">
                            <p:stCondLst>
                              <p:cond delay="1500"/>
                            </p:stCondLst>
                            <p:childTnLst>
                              <p:par>
                                <p:cTn id="51" presetID="14" presetClass="entr" presetSubtype="10" fill="hold" grpId="0" nodeType="afterEffect">
                                  <p:stCondLst>
                                    <p:cond delay="0"/>
                                  </p:stCondLst>
                                  <p:childTnLst>
                                    <p:set>
                                      <p:cBhvr>
                                        <p:cTn id="52" dur="1" fill="hold">
                                          <p:stCondLst>
                                            <p:cond delay="0"/>
                                          </p:stCondLst>
                                        </p:cTn>
                                        <p:tgtEl>
                                          <p:spTgt spid="127"/>
                                        </p:tgtEl>
                                        <p:attrNameLst>
                                          <p:attrName>style.visibility</p:attrName>
                                        </p:attrNameLst>
                                      </p:cBhvr>
                                      <p:to>
                                        <p:strVal val="visible"/>
                                      </p:to>
                                    </p:set>
                                    <p:animEffect transition="in" filter="randombar(horizontal)">
                                      <p:cBhvr>
                                        <p:cTn id="53" dur="500"/>
                                        <p:tgtEl>
                                          <p:spTgt spid="127"/>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grpId="0" nodeType="clickEffect">
                                  <p:stCondLst>
                                    <p:cond delay="0"/>
                                  </p:stCondLst>
                                  <p:childTnLst>
                                    <p:set>
                                      <p:cBhvr>
                                        <p:cTn id="57" dur="1" fill="hold">
                                          <p:stCondLst>
                                            <p:cond delay="0"/>
                                          </p:stCondLst>
                                        </p:cTn>
                                        <p:tgtEl>
                                          <p:spTgt spid="134"/>
                                        </p:tgtEl>
                                        <p:attrNameLst>
                                          <p:attrName>style.visibility</p:attrName>
                                        </p:attrNameLst>
                                      </p:cBhvr>
                                      <p:to>
                                        <p:strVal val="visible"/>
                                      </p:to>
                                    </p:set>
                                    <p:anim calcmode="lin" valueType="num">
                                      <p:cBhvr>
                                        <p:cTn id="58" dur="500" fill="hold"/>
                                        <p:tgtEl>
                                          <p:spTgt spid="134"/>
                                        </p:tgtEl>
                                        <p:attrNameLst>
                                          <p:attrName>ppt_w</p:attrName>
                                        </p:attrNameLst>
                                      </p:cBhvr>
                                      <p:tavLst>
                                        <p:tav tm="0">
                                          <p:val>
                                            <p:fltVal val="0"/>
                                          </p:val>
                                        </p:tav>
                                        <p:tav tm="100000">
                                          <p:val>
                                            <p:strVal val="#ppt_w"/>
                                          </p:val>
                                        </p:tav>
                                      </p:tavLst>
                                    </p:anim>
                                    <p:anim calcmode="lin" valueType="num">
                                      <p:cBhvr>
                                        <p:cTn id="59" dur="500" fill="hold"/>
                                        <p:tgtEl>
                                          <p:spTgt spid="134"/>
                                        </p:tgtEl>
                                        <p:attrNameLst>
                                          <p:attrName>ppt_h</p:attrName>
                                        </p:attrNameLst>
                                      </p:cBhvr>
                                      <p:tavLst>
                                        <p:tav tm="0">
                                          <p:val>
                                            <p:fltVal val="0"/>
                                          </p:val>
                                        </p:tav>
                                        <p:tav tm="100000">
                                          <p:val>
                                            <p:strVal val="#ppt_h"/>
                                          </p:val>
                                        </p:tav>
                                      </p:tavLst>
                                    </p:anim>
                                    <p:animEffect transition="in" filter="fade">
                                      <p:cBhvr>
                                        <p:cTn id="60" dur="500"/>
                                        <p:tgtEl>
                                          <p:spTgt spid="134"/>
                                        </p:tgtEl>
                                      </p:cBhvr>
                                    </p:animEffect>
                                  </p:childTnLst>
                                </p:cTn>
                              </p:par>
                            </p:childTnLst>
                          </p:cTn>
                        </p:par>
                        <p:par>
                          <p:cTn id="61" fill="hold">
                            <p:stCondLst>
                              <p:cond delay="500"/>
                            </p:stCondLst>
                            <p:childTnLst>
                              <p:par>
                                <p:cTn id="62" presetID="42" presetClass="entr" presetSubtype="0" fill="hold" grpId="0" nodeType="after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fade">
                                      <p:cBhvr>
                                        <p:cTn id="64" dur="1000"/>
                                        <p:tgtEl>
                                          <p:spTgt spid="136"/>
                                        </p:tgtEl>
                                      </p:cBhvr>
                                    </p:animEffect>
                                    <p:anim calcmode="lin" valueType="num">
                                      <p:cBhvr>
                                        <p:cTn id="65" dur="1000" fill="hold"/>
                                        <p:tgtEl>
                                          <p:spTgt spid="136"/>
                                        </p:tgtEl>
                                        <p:attrNameLst>
                                          <p:attrName>ppt_x</p:attrName>
                                        </p:attrNameLst>
                                      </p:cBhvr>
                                      <p:tavLst>
                                        <p:tav tm="0">
                                          <p:val>
                                            <p:strVal val="#ppt_x"/>
                                          </p:val>
                                        </p:tav>
                                        <p:tav tm="100000">
                                          <p:val>
                                            <p:strVal val="#ppt_x"/>
                                          </p:val>
                                        </p:tav>
                                      </p:tavLst>
                                    </p:anim>
                                    <p:anim calcmode="lin" valueType="num">
                                      <p:cBhvr>
                                        <p:cTn id="66" dur="1000" fill="hold"/>
                                        <p:tgtEl>
                                          <p:spTgt spid="136"/>
                                        </p:tgtEl>
                                        <p:attrNameLst>
                                          <p:attrName>ppt_y</p:attrName>
                                        </p:attrNameLst>
                                      </p:cBhvr>
                                      <p:tavLst>
                                        <p:tav tm="0">
                                          <p:val>
                                            <p:strVal val="#ppt_y+.1"/>
                                          </p:val>
                                        </p:tav>
                                        <p:tav tm="100000">
                                          <p:val>
                                            <p:strVal val="#ppt_y"/>
                                          </p:val>
                                        </p:tav>
                                      </p:tavLst>
                                    </p:anim>
                                  </p:childTnLst>
                                </p:cTn>
                              </p:par>
                            </p:childTnLst>
                          </p:cTn>
                        </p:par>
                        <p:par>
                          <p:cTn id="67" fill="hold">
                            <p:stCondLst>
                              <p:cond delay="1500"/>
                            </p:stCondLst>
                            <p:childTnLst>
                              <p:par>
                                <p:cTn id="68" presetID="14" presetClass="entr" presetSubtype="10" fill="hold" grpId="0" nodeType="afterEffect">
                                  <p:stCondLst>
                                    <p:cond delay="0"/>
                                  </p:stCondLst>
                                  <p:childTnLst>
                                    <p:set>
                                      <p:cBhvr>
                                        <p:cTn id="69" dur="1" fill="hold">
                                          <p:stCondLst>
                                            <p:cond delay="0"/>
                                          </p:stCondLst>
                                        </p:cTn>
                                        <p:tgtEl>
                                          <p:spTgt spid="137"/>
                                        </p:tgtEl>
                                        <p:attrNameLst>
                                          <p:attrName>style.visibility</p:attrName>
                                        </p:attrNameLst>
                                      </p:cBhvr>
                                      <p:to>
                                        <p:strVal val="visible"/>
                                      </p:to>
                                    </p:set>
                                    <p:animEffect transition="in" filter="randombar(horizontal)">
                                      <p:cBhvr>
                                        <p:cTn id="70"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9" grpId="0"/>
      <p:bldP spid="6" grpId="0"/>
      <p:bldP spid="109" grpId="0"/>
      <p:bldP spid="111" grpId="0"/>
      <p:bldP spid="112" grpId="0"/>
      <p:bldP spid="124" grpId="0"/>
      <p:bldP spid="126" grpId="0"/>
      <p:bldP spid="127" grpId="0"/>
      <p:bldP spid="134" grpId="0"/>
      <p:bldP spid="136" grpId="0"/>
      <p:bldP spid="1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grpSp>
        <p:nvGrpSpPr>
          <p:cNvPr id="10" name="组合 9"/>
          <p:cNvGrpSpPr/>
          <p:nvPr/>
        </p:nvGrpSpPr>
        <p:grpSpPr>
          <a:xfrm>
            <a:off x="5068457" y="1616788"/>
            <a:ext cx="2160179" cy="1867164"/>
            <a:chOff x="4734611" y="1107486"/>
            <a:chExt cx="2160179" cy="1867164"/>
          </a:xfrm>
        </p:grpSpPr>
        <p:sp>
          <p:nvSpPr>
            <p:cNvPr id="71" name="文本框 70"/>
            <p:cNvSpPr txBox="1"/>
            <p:nvPr/>
          </p:nvSpPr>
          <p:spPr>
            <a:xfrm>
              <a:off x="5801221" y="1107486"/>
              <a:ext cx="1093569"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1" i="0" u="none" strike="noStrike" kern="1200" cap="none" spc="0" normalizeH="0" baseline="0" noProof="0" dirty="0">
                  <a:ln>
                    <a:noFill/>
                  </a:ln>
                  <a:solidFill>
                    <a:srgbClr val="F9C5B8"/>
                  </a:solidFill>
                  <a:effectLst/>
                  <a:uLnTx/>
                  <a:uFillTx/>
                  <a:cs typeface="+mn-ea"/>
                  <a:sym typeface="+mn-lt"/>
                </a:rPr>
                <a:t>1</a:t>
              </a:r>
              <a:endParaRPr kumimoji="0" lang="zh-CN" altLang="en-US" sz="11500" b="1" i="0" u="none" strike="noStrike" kern="1200" cap="none" spc="0" normalizeH="0" baseline="0" noProof="0" dirty="0">
                <a:ln>
                  <a:noFill/>
                </a:ln>
                <a:solidFill>
                  <a:srgbClr val="F9C5B8"/>
                </a:solidFill>
                <a:effectLst/>
                <a:uLnTx/>
                <a:uFillTx/>
                <a:cs typeface="+mn-ea"/>
                <a:sym typeface="+mn-lt"/>
              </a:endParaRPr>
            </a:p>
          </p:txBody>
        </p:sp>
        <p:sp>
          <p:nvSpPr>
            <p:cNvPr id="6" name="文本框 5"/>
            <p:cNvSpPr txBox="1"/>
            <p:nvPr/>
          </p:nvSpPr>
          <p:spPr>
            <a:xfrm>
              <a:off x="4734611" y="1112602"/>
              <a:ext cx="1093569"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1" i="0" u="none" strike="noStrike" kern="1200" cap="none" spc="0" normalizeH="0" baseline="0" noProof="0" dirty="0">
                  <a:ln>
                    <a:noFill/>
                  </a:ln>
                  <a:solidFill>
                    <a:srgbClr val="C3E2D2"/>
                  </a:solidFill>
                  <a:effectLst/>
                  <a:uLnTx/>
                  <a:uFillTx/>
                  <a:cs typeface="+mn-ea"/>
                  <a:sym typeface="+mn-lt"/>
                </a:rPr>
                <a:t>0</a:t>
              </a:r>
              <a:endParaRPr kumimoji="0" lang="zh-CN" altLang="en-US" sz="11500" b="1" i="0" u="none" strike="noStrike" kern="1200" cap="none" spc="0" normalizeH="0" baseline="0" noProof="0" dirty="0">
                <a:ln>
                  <a:noFill/>
                </a:ln>
                <a:solidFill>
                  <a:srgbClr val="C3E2D2"/>
                </a:solidFill>
                <a:effectLst/>
                <a:uLnTx/>
                <a:uFillTx/>
                <a:cs typeface="+mn-ea"/>
                <a:sym typeface="+mn-lt"/>
              </a:endParaRPr>
            </a:p>
          </p:txBody>
        </p:sp>
      </p:grpSp>
      <p:grpSp>
        <p:nvGrpSpPr>
          <p:cNvPr id="52" name="组合 51"/>
          <p:cNvGrpSpPr/>
          <p:nvPr/>
        </p:nvGrpSpPr>
        <p:grpSpPr>
          <a:xfrm>
            <a:off x="3464500" y="3545714"/>
            <a:ext cx="5393600" cy="1014730"/>
            <a:chOff x="3292813" y="3576346"/>
            <a:chExt cx="5393600" cy="1014730"/>
          </a:xfrm>
        </p:grpSpPr>
        <p:sp>
          <p:nvSpPr>
            <p:cNvPr id="53" name="文本框 52"/>
            <p:cNvSpPr txBox="1"/>
            <p:nvPr/>
          </p:nvSpPr>
          <p:spPr>
            <a:xfrm>
              <a:off x="3418389" y="3576346"/>
              <a:ext cx="5259727" cy="10147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6000" b="0" i="0" u="none" strike="noStrike" kern="1200" cap="none" spc="0" normalizeH="0" baseline="0" noProof="0" dirty="0">
                  <a:ln>
                    <a:noFill/>
                  </a:ln>
                  <a:solidFill>
                    <a:srgbClr val="373536"/>
                  </a:solidFill>
                  <a:effectLst/>
                  <a:uLnTx/>
                  <a:uFillTx/>
                  <a:cs typeface="+mn-ea"/>
                  <a:sym typeface="+mn-lt"/>
                </a:rPr>
                <a:t>项目介绍</a:t>
              </a:r>
            </a:p>
          </p:txBody>
        </p:sp>
        <p:sp>
          <p:nvSpPr>
            <p:cNvPr id="54" name="文本框 53"/>
            <p:cNvSpPr txBox="1"/>
            <p:nvPr/>
          </p:nvSpPr>
          <p:spPr>
            <a:xfrm>
              <a:off x="3292813" y="3997449"/>
              <a:ext cx="720000" cy="250478"/>
            </a:xfrm>
            <a:custGeom>
              <a:avLst/>
              <a:gdLst/>
              <a:ahLst/>
              <a:cxnLst/>
              <a:rect l="l" t="t" r="r" b="b"/>
              <a:pathLst>
                <a:path w="1361142" h="215684">
                  <a:moveTo>
                    <a:pt x="0" y="0"/>
                  </a:moveTo>
                  <a:lnTo>
                    <a:pt x="1361142" y="0"/>
                  </a:lnTo>
                  <a:lnTo>
                    <a:pt x="1361142" y="215684"/>
                  </a:lnTo>
                  <a:lnTo>
                    <a:pt x="0" y="215684"/>
                  </a:lnTo>
                  <a:close/>
                </a:path>
              </a:pathLst>
            </a:custGeom>
            <a:solidFill>
              <a:srgbClr val="F9C5B8"/>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1500" b="0" i="0" u="none" strike="noStrike" kern="1200" cap="none" spc="0" normalizeH="0" baseline="0" noProof="0" dirty="0">
                <a:ln>
                  <a:noFill/>
                </a:ln>
                <a:solidFill>
                  <a:prstClr val="black"/>
                </a:solidFill>
                <a:effectLst/>
                <a:uLnTx/>
                <a:uFillTx/>
                <a:cs typeface="+mn-ea"/>
                <a:sym typeface="+mn-lt"/>
              </a:endParaRPr>
            </a:p>
          </p:txBody>
        </p:sp>
        <p:sp>
          <p:nvSpPr>
            <p:cNvPr id="15" name="文本框 14"/>
            <p:cNvSpPr txBox="1"/>
            <p:nvPr/>
          </p:nvSpPr>
          <p:spPr>
            <a:xfrm>
              <a:off x="7966413" y="3997449"/>
              <a:ext cx="720000" cy="250478"/>
            </a:xfrm>
            <a:custGeom>
              <a:avLst/>
              <a:gdLst/>
              <a:ahLst/>
              <a:cxnLst/>
              <a:rect l="l" t="t" r="r" b="b"/>
              <a:pathLst>
                <a:path w="1361142" h="215684">
                  <a:moveTo>
                    <a:pt x="0" y="0"/>
                  </a:moveTo>
                  <a:lnTo>
                    <a:pt x="1361142" y="0"/>
                  </a:lnTo>
                  <a:lnTo>
                    <a:pt x="1361142" y="215684"/>
                  </a:lnTo>
                  <a:lnTo>
                    <a:pt x="0" y="215684"/>
                  </a:lnTo>
                  <a:close/>
                </a:path>
              </a:pathLst>
            </a:custGeom>
            <a:solidFill>
              <a:srgbClr val="C3E2D2"/>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1500" b="0" i="0" u="none" strike="noStrike" kern="1200" cap="none" spc="0" normalizeH="0" baseline="0" noProof="0" dirty="0">
                <a:ln>
                  <a:noFill/>
                </a:ln>
                <a:solidFill>
                  <a:prstClr val="black"/>
                </a:solidFill>
                <a:effectLst/>
                <a:uLnTx/>
                <a:uFillTx/>
                <a:cs typeface="+mn-ea"/>
                <a:sym typeface="+mn-lt"/>
              </a:endParaRPr>
            </a:p>
          </p:txBody>
        </p:sp>
      </p:grpSp>
      <p:sp>
        <p:nvSpPr>
          <p:cNvPr id="56" name="Rectangle 44"/>
          <p:cNvSpPr/>
          <p:nvPr/>
        </p:nvSpPr>
        <p:spPr>
          <a:xfrm>
            <a:off x="3205393" y="4630690"/>
            <a:ext cx="5791161" cy="553998"/>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en-US" sz="1250" b="0" i="0" u="none" strike="noStrike" kern="1200" cap="none" spc="0" normalizeH="0" baseline="0" noProof="0" dirty="0">
                <a:ln>
                  <a:noFill/>
                </a:ln>
                <a:solidFill>
                  <a:prstClr val="black">
                    <a:lumMod val="65000"/>
                    <a:lumOff val="35000"/>
                  </a:prstClr>
                </a:solidFill>
                <a:effectLst/>
                <a:uLnTx/>
                <a:uFillTx/>
                <a:cs typeface="+mn-ea"/>
                <a:sym typeface="+mn-lt"/>
              </a:rPr>
              <a:t>A wonderful serenity has taken possession of my entire soul, like these sweet mornings of spring which I enjoy with my whole heart. </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59000">
        <p:comb/>
      </p:transition>
    </mc:Choice>
    <mc:Fallback xmlns="">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3" presetClass="entr" presetSubtype="36" fill="hold" nodeType="afterEffect">
                                  <p:stCondLst>
                                    <p:cond delay="0"/>
                                  </p:stCondLst>
                                  <p:childTnLst>
                                    <p:set>
                                      <p:cBhvr>
                                        <p:cTn id="10" dur="1" fill="hold">
                                          <p:stCondLst>
                                            <p:cond delay="0"/>
                                          </p:stCondLst>
                                        </p:cTn>
                                        <p:tgtEl>
                                          <p:spTgt spid="52"/>
                                        </p:tgtEl>
                                        <p:attrNameLst>
                                          <p:attrName>style.visibility</p:attrName>
                                        </p:attrNameLst>
                                      </p:cBhvr>
                                      <p:to>
                                        <p:strVal val="visible"/>
                                      </p:to>
                                    </p:set>
                                    <p:anim calcmode="lin" valueType="num">
                                      <p:cBhvr>
                                        <p:cTn id="11" dur="500" fill="hold"/>
                                        <p:tgtEl>
                                          <p:spTgt spid="52"/>
                                        </p:tgtEl>
                                        <p:attrNameLst>
                                          <p:attrName>ppt_w</p:attrName>
                                        </p:attrNameLst>
                                      </p:cBhvr>
                                      <p:tavLst>
                                        <p:tav tm="0">
                                          <p:val>
                                            <p:strVal val="(6*min(max(#ppt_w*#ppt_h,.3),1)-7.4)/-.7*#ppt_w"/>
                                          </p:val>
                                        </p:tav>
                                        <p:tav tm="100000">
                                          <p:val>
                                            <p:strVal val="#ppt_w"/>
                                          </p:val>
                                        </p:tav>
                                      </p:tavLst>
                                    </p:anim>
                                    <p:anim calcmode="lin" valueType="num">
                                      <p:cBhvr>
                                        <p:cTn id="12" dur="500" fill="hold"/>
                                        <p:tgtEl>
                                          <p:spTgt spid="52"/>
                                        </p:tgtEl>
                                        <p:attrNameLst>
                                          <p:attrName>ppt_h</p:attrName>
                                        </p:attrNameLst>
                                      </p:cBhvr>
                                      <p:tavLst>
                                        <p:tav tm="0">
                                          <p:val>
                                            <p:strVal val="(6*min(max(#ppt_w*#ppt_h,.3),1)-7.4)/-.7*#ppt_h"/>
                                          </p:val>
                                        </p:tav>
                                        <p:tav tm="100000">
                                          <p:val>
                                            <p:strVal val="#ppt_h"/>
                                          </p:val>
                                        </p:tav>
                                      </p:tavLst>
                                    </p:anim>
                                    <p:anim calcmode="lin" valueType="num">
                                      <p:cBhvr>
                                        <p:cTn id="13" dur="500" fill="hold"/>
                                        <p:tgtEl>
                                          <p:spTgt spid="52"/>
                                        </p:tgtEl>
                                        <p:attrNameLst>
                                          <p:attrName>ppt_x</p:attrName>
                                        </p:attrNameLst>
                                      </p:cBhvr>
                                      <p:tavLst>
                                        <p:tav tm="0">
                                          <p:val>
                                            <p:fltVal val="0.5"/>
                                          </p:val>
                                        </p:tav>
                                        <p:tav tm="100000">
                                          <p:val>
                                            <p:strVal val="#ppt_x"/>
                                          </p:val>
                                        </p:tav>
                                      </p:tavLst>
                                    </p:anim>
                                    <p:anim calcmode="lin" valueType="num">
                                      <p:cBhvr>
                                        <p:cTn id="14" dur="500" fill="hold"/>
                                        <p:tgtEl>
                                          <p:spTgt spid="52"/>
                                        </p:tgtEl>
                                        <p:attrNameLst>
                                          <p:attrName>ppt_y</p:attrName>
                                        </p:attrNameLst>
                                      </p:cBhvr>
                                      <p:tavLst>
                                        <p:tav tm="0">
                                          <p:val>
                                            <p:strVal val="1+(6*min(max(#ppt_w*#ppt_h,.3),1)-7.4)/-.7*#ppt_h/2"/>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fade">
                                      <p:cBhvr>
                                        <p:cTn id="18" dur="1000"/>
                                        <p:tgtEl>
                                          <p:spTgt spid="56"/>
                                        </p:tgtEl>
                                      </p:cBhvr>
                                    </p:animEffect>
                                    <p:anim calcmode="lin" valueType="num">
                                      <p:cBhvr>
                                        <p:cTn id="19" dur="1000" fill="hold"/>
                                        <p:tgtEl>
                                          <p:spTgt spid="56"/>
                                        </p:tgtEl>
                                        <p:attrNameLst>
                                          <p:attrName>ppt_x</p:attrName>
                                        </p:attrNameLst>
                                      </p:cBhvr>
                                      <p:tavLst>
                                        <p:tav tm="0">
                                          <p:val>
                                            <p:strVal val="#ppt_x"/>
                                          </p:val>
                                        </p:tav>
                                        <p:tav tm="100000">
                                          <p:val>
                                            <p:strVal val="#ppt_x"/>
                                          </p:val>
                                        </p:tav>
                                      </p:tavLst>
                                    </p:anim>
                                    <p:anim calcmode="lin" valueType="num">
                                      <p:cBhvr>
                                        <p:cTn id="20"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96649" y="1966092"/>
            <a:ext cx="39426" cy="2589497"/>
            <a:chOff x="996909" y="1725258"/>
            <a:chExt cx="39436" cy="2590172"/>
          </a:xfrm>
          <a:solidFill>
            <a:srgbClr val="F9C5B8"/>
          </a:solidFill>
        </p:grpSpPr>
        <p:cxnSp>
          <p:nvCxnSpPr>
            <p:cNvPr id="3" name="直接连接符 2"/>
            <p:cNvCxnSpPr/>
            <p:nvPr/>
          </p:nvCxnSpPr>
          <p:spPr>
            <a:xfrm>
              <a:off x="996909" y="1725258"/>
              <a:ext cx="0" cy="2590172"/>
            </a:xfrm>
            <a:prstGeom prst="line">
              <a:avLst/>
            </a:prstGeom>
            <a:grpFill/>
            <a:ln>
              <a:solidFill>
                <a:srgbClr val="F9C5B8"/>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996909" y="1725258"/>
              <a:ext cx="39436" cy="1183087"/>
            </a:xfrm>
            <a:prstGeom prst="rect">
              <a:avLst/>
            </a:prstGeom>
            <a:grpFill/>
            <a:ln>
              <a:solidFill>
                <a:srgbClr val="F9C5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080808"/>
                </a:solidFill>
                <a:effectLst/>
                <a:uLnTx/>
                <a:uFillTx/>
                <a:cs typeface="+mn-ea"/>
                <a:sym typeface="+mn-lt"/>
              </a:endParaRPr>
            </a:p>
          </p:txBody>
        </p:sp>
      </p:grpSp>
      <p:grpSp>
        <p:nvGrpSpPr>
          <p:cNvPr id="5" name="组合 4"/>
          <p:cNvGrpSpPr/>
          <p:nvPr/>
        </p:nvGrpSpPr>
        <p:grpSpPr>
          <a:xfrm>
            <a:off x="3627191" y="3270942"/>
            <a:ext cx="39426" cy="2617803"/>
            <a:chOff x="3637664" y="3211470"/>
            <a:chExt cx="39436" cy="2618485"/>
          </a:xfrm>
          <a:solidFill>
            <a:srgbClr val="C3E2D2"/>
          </a:solidFill>
        </p:grpSpPr>
        <p:cxnSp>
          <p:nvCxnSpPr>
            <p:cNvPr id="6" name="直接连接符 5"/>
            <p:cNvCxnSpPr/>
            <p:nvPr/>
          </p:nvCxnSpPr>
          <p:spPr>
            <a:xfrm flipV="1">
              <a:off x="3637664" y="3211470"/>
              <a:ext cx="0" cy="2614239"/>
            </a:xfrm>
            <a:prstGeom prst="line">
              <a:avLst/>
            </a:prstGeom>
            <a:grpFill/>
            <a:ln>
              <a:solidFill>
                <a:srgbClr val="C3E2D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flipV="1">
              <a:off x="3637664" y="4646868"/>
              <a:ext cx="39436" cy="1183087"/>
            </a:xfrm>
            <a:prstGeom prst="rect">
              <a:avLst/>
            </a:prstGeom>
            <a:grpFill/>
            <a:ln>
              <a:solidFill>
                <a:srgbClr val="C3E2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080808"/>
                </a:solidFill>
                <a:effectLst/>
                <a:uLnTx/>
                <a:uFillTx/>
                <a:cs typeface="+mn-ea"/>
                <a:sym typeface="+mn-lt"/>
              </a:endParaRPr>
            </a:p>
          </p:txBody>
        </p:sp>
      </p:grpSp>
      <p:grpSp>
        <p:nvGrpSpPr>
          <p:cNvPr id="8" name="组合 7"/>
          <p:cNvGrpSpPr/>
          <p:nvPr/>
        </p:nvGrpSpPr>
        <p:grpSpPr>
          <a:xfrm>
            <a:off x="6276782" y="1966092"/>
            <a:ext cx="39426" cy="2589497"/>
            <a:chOff x="6278418" y="1725258"/>
            <a:chExt cx="39436" cy="2590172"/>
          </a:xfrm>
          <a:solidFill>
            <a:srgbClr val="F9C5B8"/>
          </a:solidFill>
        </p:grpSpPr>
        <p:cxnSp>
          <p:nvCxnSpPr>
            <p:cNvPr id="9" name="直接连接符 8"/>
            <p:cNvCxnSpPr/>
            <p:nvPr/>
          </p:nvCxnSpPr>
          <p:spPr>
            <a:xfrm>
              <a:off x="6278418" y="1725258"/>
              <a:ext cx="0" cy="2590172"/>
            </a:xfrm>
            <a:prstGeom prst="line">
              <a:avLst/>
            </a:prstGeom>
            <a:grpFill/>
            <a:ln>
              <a:solidFill>
                <a:srgbClr val="F9C5B8"/>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6278418" y="1725258"/>
              <a:ext cx="39436" cy="1183087"/>
            </a:xfrm>
            <a:prstGeom prst="rect">
              <a:avLst/>
            </a:prstGeom>
            <a:grpFill/>
            <a:ln>
              <a:solidFill>
                <a:srgbClr val="F9C5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080808"/>
                </a:solidFill>
                <a:effectLst/>
                <a:uLnTx/>
                <a:uFillTx/>
                <a:cs typeface="+mn-ea"/>
                <a:sym typeface="+mn-lt"/>
              </a:endParaRPr>
            </a:p>
          </p:txBody>
        </p:sp>
      </p:grpSp>
      <p:grpSp>
        <p:nvGrpSpPr>
          <p:cNvPr id="11" name="组合 10"/>
          <p:cNvGrpSpPr/>
          <p:nvPr/>
        </p:nvGrpSpPr>
        <p:grpSpPr>
          <a:xfrm>
            <a:off x="8916847" y="3451912"/>
            <a:ext cx="39426" cy="2617804"/>
            <a:chOff x="8919170" y="3211465"/>
            <a:chExt cx="39436" cy="2618486"/>
          </a:xfrm>
          <a:solidFill>
            <a:srgbClr val="C3E2D2"/>
          </a:solidFill>
        </p:grpSpPr>
        <p:cxnSp>
          <p:nvCxnSpPr>
            <p:cNvPr id="12" name="直接连接符 11"/>
            <p:cNvCxnSpPr/>
            <p:nvPr/>
          </p:nvCxnSpPr>
          <p:spPr>
            <a:xfrm flipV="1">
              <a:off x="8919170" y="3211465"/>
              <a:ext cx="0" cy="2614240"/>
            </a:xfrm>
            <a:prstGeom prst="line">
              <a:avLst/>
            </a:prstGeom>
            <a:grpFill/>
            <a:ln>
              <a:solidFill>
                <a:srgbClr val="C3E2D2"/>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flipV="1">
              <a:off x="8919170" y="4646864"/>
              <a:ext cx="39436" cy="1183087"/>
            </a:xfrm>
            <a:prstGeom prst="rect">
              <a:avLst/>
            </a:prstGeom>
            <a:grpFill/>
            <a:ln>
              <a:solidFill>
                <a:srgbClr val="C3E2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080808"/>
                </a:solidFill>
                <a:effectLst/>
                <a:uLnTx/>
                <a:uFillTx/>
                <a:cs typeface="+mn-ea"/>
                <a:sym typeface="+mn-lt"/>
              </a:endParaRPr>
            </a:p>
          </p:txBody>
        </p:sp>
      </p:grpSp>
      <p:grpSp>
        <p:nvGrpSpPr>
          <p:cNvPr id="14" name="组合 13"/>
          <p:cNvGrpSpPr/>
          <p:nvPr/>
        </p:nvGrpSpPr>
        <p:grpSpPr>
          <a:xfrm>
            <a:off x="6314248" y="4740327"/>
            <a:ext cx="2299761" cy="1114105"/>
            <a:chOff x="6278419" y="3211465"/>
            <a:chExt cx="2300360" cy="1114395"/>
          </a:xfrm>
        </p:grpSpPr>
        <p:sp>
          <p:nvSpPr>
            <p:cNvPr id="15" name="矩形 14"/>
            <p:cNvSpPr/>
            <p:nvPr/>
          </p:nvSpPr>
          <p:spPr>
            <a:xfrm>
              <a:off x="6278419" y="3211465"/>
              <a:ext cx="2300360" cy="1114395"/>
            </a:xfrm>
            <a:prstGeom prst="rect">
              <a:avLst/>
            </a:prstGeom>
            <a:solidFill>
              <a:srgbClr val="F9C5B8"/>
            </a:solidFill>
            <a:ln>
              <a:solidFill>
                <a:srgbClr val="E8C4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FFFFFF"/>
                </a:solidFill>
                <a:effectLst/>
                <a:uLnTx/>
                <a:uFillTx/>
                <a:cs typeface="+mn-ea"/>
                <a:sym typeface="+mn-lt"/>
              </a:endParaRPr>
            </a:p>
          </p:txBody>
        </p:sp>
        <p:sp>
          <p:nvSpPr>
            <p:cNvPr id="16" name="Freeform 1120"/>
            <p:cNvSpPr>
              <a:spLocks noEditPoints="1"/>
            </p:cNvSpPr>
            <p:nvPr/>
          </p:nvSpPr>
          <p:spPr bwMode="auto">
            <a:xfrm>
              <a:off x="7107392" y="3520508"/>
              <a:ext cx="626969" cy="496308"/>
            </a:xfrm>
            <a:custGeom>
              <a:avLst/>
              <a:gdLst>
                <a:gd name="T0" fmla="*/ 2455 w 3573"/>
                <a:gd name="T1" fmla="*/ 579 h 2827"/>
                <a:gd name="T2" fmla="*/ 2600 w 3573"/>
                <a:gd name="T3" fmla="*/ 760 h 2827"/>
                <a:gd name="T4" fmla="*/ 2739 w 3573"/>
                <a:gd name="T5" fmla="*/ 1081 h 2827"/>
                <a:gd name="T6" fmla="*/ 2787 w 3573"/>
                <a:gd name="T7" fmla="*/ 1432 h 2827"/>
                <a:gd name="T8" fmla="*/ 2745 w 3573"/>
                <a:gd name="T9" fmla="*/ 1761 h 2827"/>
                <a:gd name="T10" fmla="*/ 2621 w 3573"/>
                <a:gd name="T11" fmla="*/ 2067 h 2827"/>
                <a:gd name="T12" fmla="*/ 2489 w 3573"/>
                <a:gd name="T13" fmla="*/ 2244 h 2827"/>
                <a:gd name="T14" fmla="*/ 2399 w 3573"/>
                <a:gd name="T15" fmla="*/ 2271 h 2827"/>
                <a:gd name="T16" fmla="*/ 2304 w 3573"/>
                <a:gd name="T17" fmla="*/ 2241 h 2827"/>
                <a:gd name="T18" fmla="*/ 2230 w 3573"/>
                <a:gd name="T19" fmla="*/ 2155 h 2827"/>
                <a:gd name="T20" fmla="*/ 2221 w 3573"/>
                <a:gd name="T21" fmla="*/ 2044 h 2827"/>
                <a:gd name="T22" fmla="*/ 2327 w 3573"/>
                <a:gd name="T23" fmla="*/ 1864 h 2827"/>
                <a:gd name="T24" fmla="*/ 2421 w 3573"/>
                <a:gd name="T25" fmla="*/ 1582 h 2827"/>
                <a:gd name="T26" fmla="*/ 2422 w 3573"/>
                <a:gd name="T27" fmla="*/ 1289 h 2827"/>
                <a:gd name="T28" fmla="*/ 2338 w 3573"/>
                <a:gd name="T29" fmla="*/ 1020 h 2827"/>
                <a:gd name="T30" fmla="*/ 2205 w 3573"/>
                <a:gd name="T31" fmla="*/ 815 h 2827"/>
                <a:gd name="T32" fmla="*/ 2191 w 3573"/>
                <a:gd name="T33" fmla="*/ 701 h 2827"/>
                <a:gd name="T34" fmla="*/ 2255 w 3573"/>
                <a:gd name="T35" fmla="*/ 602 h 2827"/>
                <a:gd name="T36" fmla="*/ 2350 w 3573"/>
                <a:gd name="T37" fmla="*/ 557 h 2827"/>
                <a:gd name="T38" fmla="*/ 1694 w 3573"/>
                <a:gd name="T39" fmla="*/ 195 h 2827"/>
                <a:gd name="T40" fmla="*/ 1776 w 3573"/>
                <a:gd name="T41" fmla="*/ 282 h 2827"/>
                <a:gd name="T42" fmla="*/ 1785 w 3573"/>
                <a:gd name="T43" fmla="*/ 2553 h 2827"/>
                <a:gd name="T44" fmla="*/ 1720 w 3573"/>
                <a:gd name="T45" fmla="*/ 2653 h 2827"/>
                <a:gd name="T46" fmla="*/ 1625 w 3573"/>
                <a:gd name="T47" fmla="*/ 2685 h 2827"/>
                <a:gd name="T48" fmla="*/ 1522 w 3573"/>
                <a:gd name="T49" fmla="*/ 2647 h 2827"/>
                <a:gd name="T50" fmla="*/ 99 w 3573"/>
                <a:gd name="T51" fmla="*/ 1903 h 2827"/>
                <a:gd name="T52" fmla="*/ 13 w 3573"/>
                <a:gd name="T53" fmla="*/ 1817 h 2827"/>
                <a:gd name="T54" fmla="*/ 3 w 3573"/>
                <a:gd name="T55" fmla="*/ 1078 h 2827"/>
                <a:gd name="T56" fmla="*/ 72 w 3573"/>
                <a:gd name="T57" fmla="*/ 976 h 2827"/>
                <a:gd name="T58" fmla="*/ 635 w 3573"/>
                <a:gd name="T59" fmla="*/ 949 h 2827"/>
                <a:gd name="T60" fmla="*/ 1605 w 3573"/>
                <a:gd name="T61" fmla="*/ 181 h 2827"/>
                <a:gd name="T62" fmla="*/ 2983 w 3573"/>
                <a:gd name="T63" fmla="*/ 11 h 2827"/>
                <a:gd name="T64" fmla="*/ 3118 w 3573"/>
                <a:gd name="T65" fmla="*/ 138 h 2827"/>
                <a:gd name="T66" fmla="*/ 3350 w 3573"/>
                <a:gd name="T67" fmla="*/ 499 h 2827"/>
                <a:gd name="T68" fmla="*/ 3503 w 3573"/>
                <a:gd name="T69" fmla="*/ 899 h 2827"/>
                <a:gd name="T70" fmla="*/ 3569 w 3573"/>
                <a:gd name="T71" fmla="*/ 1324 h 2827"/>
                <a:gd name="T72" fmla="*/ 3545 w 3573"/>
                <a:gd name="T73" fmla="*/ 1768 h 2827"/>
                <a:gd name="T74" fmla="*/ 3427 w 3573"/>
                <a:gd name="T75" fmla="*/ 2196 h 2827"/>
                <a:gd name="T76" fmla="*/ 3218 w 3573"/>
                <a:gd name="T77" fmla="*/ 2590 h 2827"/>
                <a:gd name="T78" fmla="*/ 3040 w 3573"/>
                <a:gd name="T79" fmla="*/ 2804 h 2827"/>
                <a:gd name="T80" fmla="*/ 2957 w 3573"/>
                <a:gd name="T81" fmla="*/ 2827 h 2827"/>
                <a:gd name="T82" fmla="*/ 2863 w 3573"/>
                <a:gd name="T83" fmla="*/ 2797 h 2827"/>
                <a:gd name="T84" fmla="*/ 2787 w 3573"/>
                <a:gd name="T85" fmla="*/ 2709 h 2827"/>
                <a:gd name="T86" fmla="*/ 2783 w 3573"/>
                <a:gd name="T87" fmla="*/ 2594 h 2827"/>
                <a:gd name="T88" fmla="*/ 2933 w 3573"/>
                <a:gd name="T89" fmla="*/ 2378 h 2827"/>
                <a:gd name="T90" fmla="*/ 3113 w 3573"/>
                <a:gd name="T91" fmla="*/ 2022 h 2827"/>
                <a:gd name="T92" fmla="*/ 3206 w 3573"/>
                <a:gd name="T93" fmla="*/ 1633 h 2827"/>
                <a:gd name="T94" fmla="*/ 3207 w 3573"/>
                <a:gd name="T95" fmla="*/ 1239 h 2827"/>
                <a:gd name="T96" fmla="*/ 3122 w 3573"/>
                <a:gd name="T97" fmla="*/ 866 h 2827"/>
                <a:gd name="T98" fmla="*/ 2957 w 3573"/>
                <a:gd name="T99" fmla="*/ 522 h 2827"/>
                <a:gd name="T100" fmla="*/ 2767 w 3573"/>
                <a:gd name="T101" fmla="*/ 269 h 2827"/>
                <a:gd name="T102" fmla="*/ 2744 w 3573"/>
                <a:gd name="T103" fmla="*/ 165 h 2827"/>
                <a:gd name="T104" fmla="*/ 2791 w 3573"/>
                <a:gd name="T105" fmla="*/ 70 h 2827"/>
                <a:gd name="T106" fmla="*/ 2878 w 3573"/>
                <a:gd name="T107" fmla="*/ 8 h 2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73" h="2827">
                  <a:moveTo>
                    <a:pt x="2378" y="555"/>
                  </a:moveTo>
                  <a:lnTo>
                    <a:pt x="2404" y="559"/>
                  </a:lnTo>
                  <a:lnTo>
                    <a:pt x="2431" y="567"/>
                  </a:lnTo>
                  <a:lnTo>
                    <a:pt x="2455" y="579"/>
                  </a:lnTo>
                  <a:lnTo>
                    <a:pt x="2476" y="595"/>
                  </a:lnTo>
                  <a:lnTo>
                    <a:pt x="2495" y="614"/>
                  </a:lnTo>
                  <a:lnTo>
                    <a:pt x="2551" y="686"/>
                  </a:lnTo>
                  <a:lnTo>
                    <a:pt x="2600" y="760"/>
                  </a:lnTo>
                  <a:lnTo>
                    <a:pt x="2643" y="837"/>
                  </a:lnTo>
                  <a:lnTo>
                    <a:pt x="2680" y="916"/>
                  </a:lnTo>
                  <a:lnTo>
                    <a:pt x="2713" y="998"/>
                  </a:lnTo>
                  <a:lnTo>
                    <a:pt x="2739" y="1081"/>
                  </a:lnTo>
                  <a:lnTo>
                    <a:pt x="2761" y="1166"/>
                  </a:lnTo>
                  <a:lnTo>
                    <a:pt x="2775" y="1253"/>
                  </a:lnTo>
                  <a:lnTo>
                    <a:pt x="2784" y="1342"/>
                  </a:lnTo>
                  <a:lnTo>
                    <a:pt x="2787" y="1432"/>
                  </a:lnTo>
                  <a:lnTo>
                    <a:pt x="2785" y="1516"/>
                  </a:lnTo>
                  <a:lnTo>
                    <a:pt x="2776" y="1598"/>
                  </a:lnTo>
                  <a:lnTo>
                    <a:pt x="2763" y="1681"/>
                  </a:lnTo>
                  <a:lnTo>
                    <a:pt x="2745" y="1761"/>
                  </a:lnTo>
                  <a:lnTo>
                    <a:pt x="2722" y="1840"/>
                  </a:lnTo>
                  <a:lnTo>
                    <a:pt x="2693" y="1918"/>
                  </a:lnTo>
                  <a:lnTo>
                    <a:pt x="2660" y="1993"/>
                  </a:lnTo>
                  <a:lnTo>
                    <a:pt x="2621" y="2067"/>
                  </a:lnTo>
                  <a:lnTo>
                    <a:pt x="2578" y="2137"/>
                  </a:lnTo>
                  <a:lnTo>
                    <a:pt x="2529" y="2206"/>
                  </a:lnTo>
                  <a:lnTo>
                    <a:pt x="2510" y="2226"/>
                  </a:lnTo>
                  <a:lnTo>
                    <a:pt x="2489" y="2244"/>
                  </a:lnTo>
                  <a:lnTo>
                    <a:pt x="2464" y="2257"/>
                  </a:lnTo>
                  <a:lnTo>
                    <a:pt x="2438" y="2267"/>
                  </a:lnTo>
                  <a:lnTo>
                    <a:pt x="2411" y="2271"/>
                  </a:lnTo>
                  <a:lnTo>
                    <a:pt x="2399" y="2271"/>
                  </a:lnTo>
                  <a:lnTo>
                    <a:pt x="2374" y="2269"/>
                  </a:lnTo>
                  <a:lnTo>
                    <a:pt x="2349" y="2263"/>
                  </a:lnTo>
                  <a:lnTo>
                    <a:pt x="2326" y="2254"/>
                  </a:lnTo>
                  <a:lnTo>
                    <a:pt x="2304" y="2241"/>
                  </a:lnTo>
                  <a:lnTo>
                    <a:pt x="2284" y="2224"/>
                  </a:lnTo>
                  <a:lnTo>
                    <a:pt x="2263" y="2202"/>
                  </a:lnTo>
                  <a:lnTo>
                    <a:pt x="2244" y="2180"/>
                  </a:lnTo>
                  <a:lnTo>
                    <a:pt x="2230" y="2155"/>
                  </a:lnTo>
                  <a:lnTo>
                    <a:pt x="2220" y="2128"/>
                  </a:lnTo>
                  <a:lnTo>
                    <a:pt x="2216" y="2099"/>
                  </a:lnTo>
                  <a:lnTo>
                    <a:pt x="2216" y="2071"/>
                  </a:lnTo>
                  <a:lnTo>
                    <a:pt x="2221" y="2044"/>
                  </a:lnTo>
                  <a:lnTo>
                    <a:pt x="2232" y="2017"/>
                  </a:lnTo>
                  <a:lnTo>
                    <a:pt x="2247" y="1992"/>
                  </a:lnTo>
                  <a:lnTo>
                    <a:pt x="2290" y="1929"/>
                  </a:lnTo>
                  <a:lnTo>
                    <a:pt x="2327" y="1864"/>
                  </a:lnTo>
                  <a:lnTo>
                    <a:pt x="2360" y="1796"/>
                  </a:lnTo>
                  <a:lnTo>
                    <a:pt x="2386" y="1727"/>
                  </a:lnTo>
                  <a:lnTo>
                    <a:pt x="2407" y="1655"/>
                  </a:lnTo>
                  <a:lnTo>
                    <a:pt x="2421" y="1582"/>
                  </a:lnTo>
                  <a:lnTo>
                    <a:pt x="2429" y="1507"/>
                  </a:lnTo>
                  <a:lnTo>
                    <a:pt x="2433" y="1432"/>
                  </a:lnTo>
                  <a:lnTo>
                    <a:pt x="2431" y="1359"/>
                  </a:lnTo>
                  <a:lnTo>
                    <a:pt x="2422" y="1289"/>
                  </a:lnTo>
                  <a:lnTo>
                    <a:pt x="2409" y="1219"/>
                  </a:lnTo>
                  <a:lnTo>
                    <a:pt x="2390" y="1151"/>
                  </a:lnTo>
                  <a:lnTo>
                    <a:pt x="2366" y="1085"/>
                  </a:lnTo>
                  <a:lnTo>
                    <a:pt x="2338" y="1020"/>
                  </a:lnTo>
                  <a:lnTo>
                    <a:pt x="2304" y="957"/>
                  </a:lnTo>
                  <a:lnTo>
                    <a:pt x="2266" y="898"/>
                  </a:lnTo>
                  <a:lnTo>
                    <a:pt x="2222" y="840"/>
                  </a:lnTo>
                  <a:lnTo>
                    <a:pt x="2205" y="815"/>
                  </a:lnTo>
                  <a:lnTo>
                    <a:pt x="2194" y="788"/>
                  </a:lnTo>
                  <a:lnTo>
                    <a:pt x="2187" y="759"/>
                  </a:lnTo>
                  <a:lnTo>
                    <a:pt x="2186" y="730"/>
                  </a:lnTo>
                  <a:lnTo>
                    <a:pt x="2191" y="701"/>
                  </a:lnTo>
                  <a:lnTo>
                    <a:pt x="2199" y="674"/>
                  </a:lnTo>
                  <a:lnTo>
                    <a:pt x="2213" y="648"/>
                  </a:lnTo>
                  <a:lnTo>
                    <a:pt x="2233" y="624"/>
                  </a:lnTo>
                  <a:lnTo>
                    <a:pt x="2255" y="602"/>
                  </a:lnTo>
                  <a:lnTo>
                    <a:pt x="2276" y="585"/>
                  </a:lnTo>
                  <a:lnTo>
                    <a:pt x="2299" y="571"/>
                  </a:lnTo>
                  <a:lnTo>
                    <a:pt x="2324" y="562"/>
                  </a:lnTo>
                  <a:lnTo>
                    <a:pt x="2350" y="557"/>
                  </a:lnTo>
                  <a:lnTo>
                    <a:pt x="2378" y="555"/>
                  </a:lnTo>
                  <a:close/>
                  <a:moveTo>
                    <a:pt x="1635" y="180"/>
                  </a:moveTo>
                  <a:lnTo>
                    <a:pt x="1665" y="184"/>
                  </a:lnTo>
                  <a:lnTo>
                    <a:pt x="1694" y="195"/>
                  </a:lnTo>
                  <a:lnTo>
                    <a:pt x="1720" y="210"/>
                  </a:lnTo>
                  <a:lnTo>
                    <a:pt x="1743" y="231"/>
                  </a:lnTo>
                  <a:lnTo>
                    <a:pt x="1762" y="255"/>
                  </a:lnTo>
                  <a:lnTo>
                    <a:pt x="1776" y="282"/>
                  </a:lnTo>
                  <a:lnTo>
                    <a:pt x="1785" y="310"/>
                  </a:lnTo>
                  <a:lnTo>
                    <a:pt x="1787" y="341"/>
                  </a:lnTo>
                  <a:lnTo>
                    <a:pt x="1787" y="2523"/>
                  </a:lnTo>
                  <a:lnTo>
                    <a:pt x="1785" y="2553"/>
                  </a:lnTo>
                  <a:lnTo>
                    <a:pt x="1776" y="2583"/>
                  </a:lnTo>
                  <a:lnTo>
                    <a:pt x="1762" y="2610"/>
                  </a:lnTo>
                  <a:lnTo>
                    <a:pt x="1743" y="2634"/>
                  </a:lnTo>
                  <a:lnTo>
                    <a:pt x="1720" y="2653"/>
                  </a:lnTo>
                  <a:lnTo>
                    <a:pt x="1694" y="2670"/>
                  </a:lnTo>
                  <a:lnTo>
                    <a:pt x="1671" y="2678"/>
                  </a:lnTo>
                  <a:lnTo>
                    <a:pt x="1648" y="2683"/>
                  </a:lnTo>
                  <a:lnTo>
                    <a:pt x="1625" y="2685"/>
                  </a:lnTo>
                  <a:lnTo>
                    <a:pt x="1597" y="2683"/>
                  </a:lnTo>
                  <a:lnTo>
                    <a:pt x="1571" y="2675"/>
                  </a:lnTo>
                  <a:lnTo>
                    <a:pt x="1545" y="2663"/>
                  </a:lnTo>
                  <a:lnTo>
                    <a:pt x="1522" y="2647"/>
                  </a:lnTo>
                  <a:lnTo>
                    <a:pt x="635" y="1916"/>
                  </a:lnTo>
                  <a:lnTo>
                    <a:pt x="163" y="1916"/>
                  </a:lnTo>
                  <a:lnTo>
                    <a:pt x="130" y="1912"/>
                  </a:lnTo>
                  <a:lnTo>
                    <a:pt x="99" y="1903"/>
                  </a:lnTo>
                  <a:lnTo>
                    <a:pt x="72" y="1887"/>
                  </a:lnTo>
                  <a:lnTo>
                    <a:pt x="48" y="1868"/>
                  </a:lnTo>
                  <a:lnTo>
                    <a:pt x="27" y="1844"/>
                  </a:lnTo>
                  <a:lnTo>
                    <a:pt x="13" y="1817"/>
                  </a:lnTo>
                  <a:lnTo>
                    <a:pt x="3" y="1786"/>
                  </a:lnTo>
                  <a:lnTo>
                    <a:pt x="0" y="1754"/>
                  </a:lnTo>
                  <a:lnTo>
                    <a:pt x="0" y="1111"/>
                  </a:lnTo>
                  <a:lnTo>
                    <a:pt x="3" y="1078"/>
                  </a:lnTo>
                  <a:lnTo>
                    <a:pt x="13" y="1048"/>
                  </a:lnTo>
                  <a:lnTo>
                    <a:pt x="27" y="1019"/>
                  </a:lnTo>
                  <a:lnTo>
                    <a:pt x="48" y="995"/>
                  </a:lnTo>
                  <a:lnTo>
                    <a:pt x="72" y="976"/>
                  </a:lnTo>
                  <a:lnTo>
                    <a:pt x="99" y="961"/>
                  </a:lnTo>
                  <a:lnTo>
                    <a:pt x="130" y="952"/>
                  </a:lnTo>
                  <a:lnTo>
                    <a:pt x="163" y="949"/>
                  </a:lnTo>
                  <a:lnTo>
                    <a:pt x="635" y="949"/>
                  </a:lnTo>
                  <a:lnTo>
                    <a:pt x="1522" y="216"/>
                  </a:lnTo>
                  <a:lnTo>
                    <a:pt x="1547" y="199"/>
                  </a:lnTo>
                  <a:lnTo>
                    <a:pt x="1575" y="187"/>
                  </a:lnTo>
                  <a:lnTo>
                    <a:pt x="1605" y="181"/>
                  </a:lnTo>
                  <a:lnTo>
                    <a:pt x="1635" y="180"/>
                  </a:lnTo>
                  <a:close/>
                  <a:moveTo>
                    <a:pt x="2931" y="0"/>
                  </a:moveTo>
                  <a:lnTo>
                    <a:pt x="2957" y="4"/>
                  </a:lnTo>
                  <a:lnTo>
                    <a:pt x="2983" y="11"/>
                  </a:lnTo>
                  <a:lnTo>
                    <a:pt x="3007" y="22"/>
                  </a:lnTo>
                  <a:lnTo>
                    <a:pt x="3028" y="37"/>
                  </a:lnTo>
                  <a:lnTo>
                    <a:pt x="3048" y="55"/>
                  </a:lnTo>
                  <a:lnTo>
                    <a:pt x="3118" y="138"/>
                  </a:lnTo>
                  <a:lnTo>
                    <a:pt x="3183" y="224"/>
                  </a:lnTo>
                  <a:lnTo>
                    <a:pt x="3244" y="313"/>
                  </a:lnTo>
                  <a:lnTo>
                    <a:pt x="3300" y="406"/>
                  </a:lnTo>
                  <a:lnTo>
                    <a:pt x="3350" y="499"/>
                  </a:lnTo>
                  <a:lnTo>
                    <a:pt x="3396" y="597"/>
                  </a:lnTo>
                  <a:lnTo>
                    <a:pt x="3437" y="696"/>
                  </a:lnTo>
                  <a:lnTo>
                    <a:pt x="3472" y="797"/>
                  </a:lnTo>
                  <a:lnTo>
                    <a:pt x="3503" y="899"/>
                  </a:lnTo>
                  <a:lnTo>
                    <a:pt x="3528" y="1003"/>
                  </a:lnTo>
                  <a:lnTo>
                    <a:pt x="3548" y="1108"/>
                  </a:lnTo>
                  <a:lnTo>
                    <a:pt x="3562" y="1216"/>
                  </a:lnTo>
                  <a:lnTo>
                    <a:pt x="3569" y="1324"/>
                  </a:lnTo>
                  <a:lnTo>
                    <a:pt x="3573" y="1432"/>
                  </a:lnTo>
                  <a:lnTo>
                    <a:pt x="3569" y="1545"/>
                  </a:lnTo>
                  <a:lnTo>
                    <a:pt x="3561" y="1656"/>
                  </a:lnTo>
                  <a:lnTo>
                    <a:pt x="3545" y="1768"/>
                  </a:lnTo>
                  <a:lnTo>
                    <a:pt x="3524" y="1877"/>
                  </a:lnTo>
                  <a:lnTo>
                    <a:pt x="3497" y="1985"/>
                  </a:lnTo>
                  <a:lnTo>
                    <a:pt x="3465" y="2092"/>
                  </a:lnTo>
                  <a:lnTo>
                    <a:pt x="3427" y="2196"/>
                  </a:lnTo>
                  <a:lnTo>
                    <a:pt x="3382" y="2299"/>
                  </a:lnTo>
                  <a:lnTo>
                    <a:pt x="3333" y="2399"/>
                  </a:lnTo>
                  <a:lnTo>
                    <a:pt x="3278" y="2496"/>
                  </a:lnTo>
                  <a:lnTo>
                    <a:pt x="3218" y="2590"/>
                  </a:lnTo>
                  <a:lnTo>
                    <a:pt x="3153" y="2682"/>
                  </a:lnTo>
                  <a:lnTo>
                    <a:pt x="3082" y="2770"/>
                  </a:lnTo>
                  <a:lnTo>
                    <a:pt x="3062" y="2789"/>
                  </a:lnTo>
                  <a:lnTo>
                    <a:pt x="3040" y="2804"/>
                  </a:lnTo>
                  <a:lnTo>
                    <a:pt x="3017" y="2816"/>
                  </a:lnTo>
                  <a:lnTo>
                    <a:pt x="2991" y="2824"/>
                  </a:lnTo>
                  <a:lnTo>
                    <a:pt x="2965" y="2827"/>
                  </a:lnTo>
                  <a:lnTo>
                    <a:pt x="2957" y="2827"/>
                  </a:lnTo>
                  <a:lnTo>
                    <a:pt x="2932" y="2825"/>
                  </a:lnTo>
                  <a:lnTo>
                    <a:pt x="2907" y="2820"/>
                  </a:lnTo>
                  <a:lnTo>
                    <a:pt x="2884" y="2810"/>
                  </a:lnTo>
                  <a:lnTo>
                    <a:pt x="2863" y="2797"/>
                  </a:lnTo>
                  <a:lnTo>
                    <a:pt x="2843" y="2780"/>
                  </a:lnTo>
                  <a:lnTo>
                    <a:pt x="2822" y="2759"/>
                  </a:lnTo>
                  <a:lnTo>
                    <a:pt x="2801" y="2735"/>
                  </a:lnTo>
                  <a:lnTo>
                    <a:pt x="2787" y="2709"/>
                  </a:lnTo>
                  <a:lnTo>
                    <a:pt x="2779" y="2681"/>
                  </a:lnTo>
                  <a:lnTo>
                    <a:pt x="2774" y="2651"/>
                  </a:lnTo>
                  <a:lnTo>
                    <a:pt x="2775" y="2622"/>
                  </a:lnTo>
                  <a:lnTo>
                    <a:pt x="2783" y="2594"/>
                  </a:lnTo>
                  <a:lnTo>
                    <a:pt x="2795" y="2565"/>
                  </a:lnTo>
                  <a:lnTo>
                    <a:pt x="2812" y="2540"/>
                  </a:lnTo>
                  <a:lnTo>
                    <a:pt x="2876" y="2461"/>
                  </a:lnTo>
                  <a:lnTo>
                    <a:pt x="2933" y="2378"/>
                  </a:lnTo>
                  <a:lnTo>
                    <a:pt x="2986" y="2294"/>
                  </a:lnTo>
                  <a:lnTo>
                    <a:pt x="3034" y="2206"/>
                  </a:lnTo>
                  <a:lnTo>
                    <a:pt x="3076" y="2114"/>
                  </a:lnTo>
                  <a:lnTo>
                    <a:pt x="3113" y="2022"/>
                  </a:lnTo>
                  <a:lnTo>
                    <a:pt x="3145" y="1927"/>
                  </a:lnTo>
                  <a:lnTo>
                    <a:pt x="3171" y="1831"/>
                  </a:lnTo>
                  <a:lnTo>
                    <a:pt x="3191" y="1732"/>
                  </a:lnTo>
                  <a:lnTo>
                    <a:pt x="3206" y="1633"/>
                  </a:lnTo>
                  <a:lnTo>
                    <a:pt x="3215" y="1533"/>
                  </a:lnTo>
                  <a:lnTo>
                    <a:pt x="3218" y="1432"/>
                  </a:lnTo>
                  <a:lnTo>
                    <a:pt x="3215" y="1336"/>
                  </a:lnTo>
                  <a:lnTo>
                    <a:pt x="3207" y="1239"/>
                  </a:lnTo>
                  <a:lnTo>
                    <a:pt x="3194" y="1144"/>
                  </a:lnTo>
                  <a:lnTo>
                    <a:pt x="3175" y="1050"/>
                  </a:lnTo>
                  <a:lnTo>
                    <a:pt x="3152" y="957"/>
                  </a:lnTo>
                  <a:lnTo>
                    <a:pt x="3122" y="866"/>
                  </a:lnTo>
                  <a:lnTo>
                    <a:pt x="3088" y="777"/>
                  </a:lnTo>
                  <a:lnTo>
                    <a:pt x="3049" y="690"/>
                  </a:lnTo>
                  <a:lnTo>
                    <a:pt x="3005" y="604"/>
                  </a:lnTo>
                  <a:lnTo>
                    <a:pt x="2957" y="522"/>
                  </a:lnTo>
                  <a:lnTo>
                    <a:pt x="2904" y="442"/>
                  </a:lnTo>
                  <a:lnTo>
                    <a:pt x="2846" y="365"/>
                  </a:lnTo>
                  <a:lnTo>
                    <a:pt x="2784" y="290"/>
                  </a:lnTo>
                  <a:lnTo>
                    <a:pt x="2767" y="269"/>
                  </a:lnTo>
                  <a:lnTo>
                    <a:pt x="2755" y="244"/>
                  </a:lnTo>
                  <a:lnTo>
                    <a:pt x="2747" y="219"/>
                  </a:lnTo>
                  <a:lnTo>
                    <a:pt x="2743" y="191"/>
                  </a:lnTo>
                  <a:lnTo>
                    <a:pt x="2744" y="165"/>
                  </a:lnTo>
                  <a:lnTo>
                    <a:pt x="2749" y="139"/>
                  </a:lnTo>
                  <a:lnTo>
                    <a:pt x="2758" y="114"/>
                  </a:lnTo>
                  <a:lnTo>
                    <a:pt x="2772" y="90"/>
                  </a:lnTo>
                  <a:lnTo>
                    <a:pt x="2791" y="70"/>
                  </a:lnTo>
                  <a:lnTo>
                    <a:pt x="2811" y="48"/>
                  </a:lnTo>
                  <a:lnTo>
                    <a:pt x="2831" y="31"/>
                  </a:lnTo>
                  <a:lnTo>
                    <a:pt x="2854" y="18"/>
                  </a:lnTo>
                  <a:lnTo>
                    <a:pt x="2878" y="8"/>
                  </a:lnTo>
                  <a:lnTo>
                    <a:pt x="2904" y="2"/>
                  </a:lnTo>
                  <a:lnTo>
                    <a:pt x="2931" y="0"/>
                  </a:lnTo>
                  <a:close/>
                </a:path>
              </a:pathLst>
            </a:custGeom>
            <a:solidFill>
              <a:schemeClr val="bg1"/>
            </a:solidFill>
            <a:ln w="0">
              <a:noFill/>
              <a:prstDash val="solid"/>
              <a:round/>
            </a:ln>
          </p:spPr>
          <p:txBody>
            <a:bodyPr vert="horz" wrap="square" lIns="91416" tIns="45708" rIns="91416" bIns="4570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grpSp>
      <p:grpSp>
        <p:nvGrpSpPr>
          <p:cNvPr id="17" name="组合 16"/>
          <p:cNvGrpSpPr/>
          <p:nvPr/>
        </p:nvGrpSpPr>
        <p:grpSpPr>
          <a:xfrm>
            <a:off x="1036022" y="4740962"/>
            <a:ext cx="2299761" cy="1114105"/>
            <a:chOff x="996912" y="3211465"/>
            <a:chExt cx="2300360" cy="1114395"/>
          </a:xfrm>
        </p:grpSpPr>
        <p:sp>
          <p:nvSpPr>
            <p:cNvPr id="18" name="矩形 17"/>
            <p:cNvSpPr/>
            <p:nvPr/>
          </p:nvSpPr>
          <p:spPr>
            <a:xfrm>
              <a:off x="996912" y="3211465"/>
              <a:ext cx="2300360" cy="1114395"/>
            </a:xfrm>
            <a:prstGeom prst="rect">
              <a:avLst/>
            </a:prstGeom>
            <a:solidFill>
              <a:srgbClr val="F9C5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FFFFFF"/>
                </a:solidFill>
                <a:effectLst/>
                <a:uLnTx/>
                <a:uFillTx/>
                <a:cs typeface="+mn-ea"/>
                <a:sym typeface="+mn-lt"/>
              </a:endParaRPr>
            </a:p>
          </p:txBody>
        </p:sp>
        <p:grpSp>
          <p:nvGrpSpPr>
            <p:cNvPr id="19" name="Group 1271"/>
            <p:cNvGrpSpPr>
              <a:grpSpLocks noChangeAspect="1"/>
            </p:cNvGrpSpPr>
            <p:nvPr/>
          </p:nvGrpSpPr>
          <p:grpSpPr bwMode="auto">
            <a:xfrm>
              <a:off x="1900093" y="3543650"/>
              <a:ext cx="493993" cy="493493"/>
              <a:chOff x="5516" y="3626"/>
              <a:chExt cx="1981" cy="1979"/>
            </a:xfrm>
            <a:solidFill>
              <a:schemeClr val="bg1"/>
            </a:solidFill>
          </p:grpSpPr>
          <p:sp>
            <p:nvSpPr>
              <p:cNvPr id="20" name="Freeform 1273"/>
              <p:cNvSpPr/>
              <p:nvPr/>
            </p:nvSpPr>
            <p:spPr bwMode="auto">
              <a:xfrm>
                <a:off x="5524" y="4270"/>
                <a:ext cx="491" cy="498"/>
              </a:xfrm>
              <a:custGeom>
                <a:avLst/>
                <a:gdLst>
                  <a:gd name="T0" fmla="*/ 980 w 980"/>
                  <a:gd name="T1" fmla="*/ 0 h 996"/>
                  <a:gd name="T2" fmla="*/ 952 w 980"/>
                  <a:gd name="T3" fmla="*/ 46 h 996"/>
                  <a:gd name="T4" fmla="*/ 921 w 980"/>
                  <a:gd name="T5" fmla="*/ 94 h 996"/>
                  <a:gd name="T6" fmla="*/ 890 w 980"/>
                  <a:gd name="T7" fmla="*/ 145 h 996"/>
                  <a:gd name="T8" fmla="*/ 856 w 980"/>
                  <a:gd name="T9" fmla="*/ 198 h 996"/>
                  <a:gd name="T10" fmla="*/ 819 w 980"/>
                  <a:gd name="T11" fmla="*/ 255 h 996"/>
                  <a:gd name="T12" fmla="*/ 781 w 980"/>
                  <a:gd name="T13" fmla="*/ 314 h 996"/>
                  <a:gd name="T14" fmla="*/ 740 w 980"/>
                  <a:gd name="T15" fmla="*/ 376 h 996"/>
                  <a:gd name="T16" fmla="*/ 696 w 980"/>
                  <a:gd name="T17" fmla="*/ 444 h 996"/>
                  <a:gd name="T18" fmla="*/ 649 w 980"/>
                  <a:gd name="T19" fmla="*/ 514 h 996"/>
                  <a:gd name="T20" fmla="*/ 599 w 980"/>
                  <a:gd name="T21" fmla="*/ 588 h 996"/>
                  <a:gd name="T22" fmla="*/ 546 w 980"/>
                  <a:gd name="T23" fmla="*/ 665 h 996"/>
                  <a:gd name="T24" fmla="*/ 491 w 980"/>
                  <a:gd name="T25" fmla="*/ 748 h 996"/>
                  <a:gd name="T26" fmla="*/ 431 w 980"/>
                  <a:gd name="T27" fmla="*/ 834 h 996"/>
                  <a:gd name="T28" fmla="*/ 369 w 980"/>
                  <a:gd name="T29" fmla="*/ 926 h 996"/>
                  <a:gd name="T30" fmla="*/ 347 w 980"/>
                  <a:gd name="T31" fmla="*/ 960 h 996"/>
                  <a:gd name="T32" fmla="*/ 331 w 980"/>
                  <a:gd name="T33" fmla="*/ 996 h 996"/>
                  <a:gd name="T34" fmla="*/ 0 w 980"/>
                  <a:gd name="T35" fmla="*/ 666 h 996"/>
                  <a:gd name="T36" fmla="*/ 2 w 980"/>
                  <a:gd name="T37" fmla="*/ 664 h 996"/>
                  <a:gd name="T38" fmla="*/ 8 w 980"/>
                  <a:gd name="T39" fmla="*/ 657 h 996"/>
                  <a:gd name="T40" fmla="*/ 18 w 980"/>
                  <a:gd name="T41" fmla="*/ 645 h 996"/>
                  <a:gd name="T42" fmla="*/ 30 w 980"/>
                  <a:gd name="T43" fmla="*/ 629 h 996"/>
                  <a:gd name="T44" fmla="*/ 47 w 980"/>
                  <a:gd name="T45" fmla="*/ 609 h 996"/>
                  <a:gd name="T46" fmla="*/ 66 w 980"/>
                  <a:gd name="T47" fmla="*/ 588 h 996"/>
                  <a:gd name="T48" fmla="*/ 89 w 980"/>
                  <a:gd name="T49" fmla="*/ 561 h 996"/>
                  <a:gd name="T50" fmla="*/ 115 w 980"/>
                  <a:gd name="T51" fmla="*/ 533 h 996"/>
                  <a:gd name="T52" fmla="*/ 144 w 980"/>
                  <a:gd name="T53" fmla="*/ 503 h 996"/>
                  <a:gd name="T54" fmla="*/ 174 w 980"/>
                  <a:gd name="T55" fmla="*/ 471 h 996"/>
                  <a:gd name="T56" fmla="*/ 208 w 980"/>
                  <a:gd name="T57" fmla="*/ 438 h 996"/>
                  <a:gd name="T58" fmla="*/ 244 w 980"/>
                  <a:gd name="T59" fmla="*/ 403 h 996"/>
                  <a:gd name="T60" fmla="*/ 283 w 980"/>
                  <a:gd name="T61" fmla="*/ 368 h 996"/>
                  <a:gd name="T62" fmla="*/ 324 w 980"/>
                  <a:gd name="T63" fmla="*/ 332 h 996"/>
                  <a:gd name="T64" fmla="*/ 366 w 980"/>
                  <a:gd name="T65" fmla="*/ 296 h 996"/>
                  <a:gd name="T66" fmla="*/ 410 w 980"/>
                  <a:gd name="T67" fmla="*/ 261 h 996"/>
                  <a:gd name="T68" fmla="*/ 457 w 980"/>
                  <a:gd name="T69" fmla="*/ 226 h 996"/>
                  <a:gd name="T70" fmla="*/ 504 w 980"/>
                  <a:gd name="T71" fmla="*/ 192 h 996"/>
                  <a:gd name="T72" fmla="*/ 554 w 980"/>
                  <a:gd name="T73" fmla="*/ 160 h 996"/>
                  <a:gd name="T74" fmla="*/ 603 w 980"/>
                  <a:gd name="T75" fmla="*/ 130 h 996"/>
                  <a:gd name="T76" fmla="*/ 655 w 980"/>
                  <a:gd name="T77" fmla="*/ 102 h 996"/>
                  <a:gd name="T78" fmla="*/ 707 w 980"/>
                  <a:gd name="T79" fmla="*/ 76 h 996"/>
                  <a:gd name="T80" fmla="*/ 761 w 980"/>
                  <a:gd name="T81" fmla="*/ 54 h 996"/>
                  <a:gd name="T82" fmla="*/ 815 w 980"/>
                  <a:gd name="T83" fmla="*/ 35 h 996"/>
                  <a:gd name="T84" fmla="*/ 870 w 980"/>
                  <a:gd name="T85" fmla="*/ 19 h 996"/>
                  <a:gd name="T86" fmla="*/ 925 w 980"/>
                  <a:gd name="T87" fmla="*/ 7 h 996"/>
                  <a:gd name="T88" fmla="*/ 980 w 980"/>
                  <a:gd name="T89" fmla="*/ 0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80" h="996">
                    <a:moveTo>
                      <a:pt x="980" y="0"/>
                    </a:moveTo>
                    <a:lnTo>
                      <a:pt x="952" y="46"/>
                    </a:lnTo>
                    <a:lnTo>
                      <a:pt x="921" y="94"/>
                    </a:lnTo>
                    <a:lnTo>
                      <a:pt x="890" y="145"/>
                    </a:lnTo>
                    <a:lnTo>
                      <a:pt x="856" y="198"/>
                    </a:lnTo>
                    <a:lnTo>
                      <a:pt x="819" y="255"/>
                    </a:lnTo>
                    <a:lnTo>
                      <a:pt x="781" y="314"/>
                    </a:lnTo>
                    <a:lnTo>
                      <a:pt x="740" y="376"/>
                    </a:lnTo>
                    <a:lnTo>
                      <a:pt x="696" y="444"/>
                    </a:lnTo>
                    <a:lnTo>
                      <a:pt x="649" y="514"/>
                    </a:lnTo>
                    <a:lnTo>
                      <a:pt x="599" y="588"/>
                    </a:lnTo>
                    <a:lnTo>
                      <a:pt x="546" y="665"/>
                    </a:lnTo>
                    <a:lnTo>
                      <a:pt x="491" y="748"/>
                    </a:lnTo>
                    <a:lnTo>
                      <a:pt x="431" y="834"/>
                    </a:lnTo>
                    <a:lnTo>
                      <a:pt x="369" y="926"/>
                    </a:lnTo>
                    <a:lnTo>
                      <a:pt x="347" y="960"/>
                    </a:lnTo>
                    <a:lnTo>
                      <a:pt x="331" y="996"/>
                    </a:lnTo>
                    <a:lnTo>
                      <a:pt x="0" y="666"/>
                    </a:lnTo>
                    <a:lnTo>
                      <a:pt x="2" y="664"/>
                    </a:lnTo>
                    <a:lnTo>
                      <a:pt x="8" y="657"/>
                    </a:lnTo>
                    <a:lnTo>
                      <a:pt x="18" y="645"/>
                    </a:lnTo>
                    <a:lnTo>
                      <a:pt x="30" y="629"/>
                    </a:lnTo>
                    <a:lnTo>
                      <a:pt x="47" y="609"/>
                    </a:lnTo>
                    <a:lnTo>
                      <a:pt x="66" y="588"/>
                    </a:lnTo>
                    <a:lnTo>
                      <a:pt x="89" y="561"/>
                    </a:lnTo>
                    <a:lnTo>
                      <a:pt x="115" y="533"/>
                    </a:lnTo>
                    <a:lnTo>
                      <a:pt x="144" y="503"/>
                    </a:lnTo>
                    <a:lnTo>
                      <a:pt x="174" y="471"/>
                    </a:lnTo>
                    <a:lnTo>
                      <a:pt x="208" y="438"/>
                    </a:lnTo>
                    <a:lnTo>
                      <a:pt x="244" y="403"/>
                    </a:lnTo>
                    <a:lnTo>
                      <a:pt x="283" y="368"/>
                    </a:lnTo>
                    <a:lnTo>
                      <a:pt x="324" y="332"/>
                    </a:lnTo>
                    <a:lnTo>
                      <a:pt x="366" y="296"/>
                    </a:lnTo>
                    <a:lnTo>
                      <a:pt x="410" y="261"/>
                    </a:lnTo>
                    <a:lnTo>
                      <a:pt x="457" y="226"/>
                    </a:lnTo>
                    <a:lnTo>
                      <a:pt x="504" y="192"/>
                    </a:lnTo>
                    <a:lnTo>
                      <a:pt x="554" y="160"/>
                    </a:lnTo>
                    <a:lnTo>
                      <a:pt x="603" y="130"/>
                    </a:lnTo>
                    <a:lnTo>
                      <a:pt x="655" y="102"/>
                    </a:lnTo>
                    <a:lnTo>
                      <a:pt x="707" y="76"/>
                    </a:lnTo>
                    <a:lnTo>
                      <a:pt x="761" y="54"/>
                    </a:lnTo>
                    <a:lnTo>
                      <a:pt x="815" y="35"/>
                    </a:lnTo>
                    <a:lnTo>
                      <a:pt x="870" y="19"/>
                    </a:lnTo>
                    <a:lnTo>
                      <a:pt x="925" y="7"/>
                    </a:lnTo>
                    <a:lnTo>
                      <a:pt x="980" y="0"/>
                    </a:lnTo>
                    <a:close/>
                  </a:path>
                </a:pathLst>
              </a:custGeom>
              <a:grpFill/>
              <a:ln w="0">
                <a:noFill/>
                <a:prstDash val="solid"/>
                <a:round/>
              </a:ln>
            </p:spPr>
            <p:txBody>
              <a:bodyPr vert="horz" wrap="square" lIns="91416" tIns="45708" rIns="91416" bIns="4570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1" name="Freeform 1274"/>
              <p:cNvSpPr/>
              <p:nvPr/>
            </p:nvSpPr>
            <p:spPr bwMode="auto">
              <a:xfrm>
                <a:off x="6354" y="5106"/>
                <a:ext cx="498" cy="489"/>
              </a:xfrm>
              <a:custGeom>
                <a:avLst/>
                <a:gdLst>
                  <a:gd name="T0" fmla="*/ 998 w 998"/>
                  <a:gd name="T1" fmla="*/ 0 h 979"/>
                  <a:gd name="T2" fmla="*/ 990 w 998"/>
                  <a:gd name="T3" fmla="*/ 55 h 979"/>
                  <a:gd name="T4" fmla="*/ 978 w 998"/>
                  <a:gd name="T5" fmla="*/ 111 h 979"/>
                  <a:gd name="T6" fmla="*/ 963 w 998"/>
                  <a:gd name="T7" fmla="*/ 165 h 979"/>
                  <a:gd name="T8" fmla="*/ 943 w 998"/>
                  <a:gd name="T9" fmla="*/ 220 h 979"/>
                  <a:gd name="T10" fmla="*/ 920 w 998"/>
                  <a:gd name="T11" fmla="*/ 273 h 979"/>
                  <a:gd name="T12" fmla="*/ 895 w 998"/>
                  <a:gd name="T13" fmla="*/ 326 h 979"/>
                  <a:gd name="T14" fmla="*/ 867 w 998"/>
                  <a:gd name="T15" fmla="*/ 377 h 979"/>
                  <a:gd name="T16" fmla="*/ 837 w 998"/>
                  <a:gd name="T17" fmla="*/ 427 h 979"/>
                  <a:gd name="T18" fmla="*/ 804 w 998"/>
                  <a:gd name="T19" fmla="*/ 477 h 979"/>
                  <a:gd name="T20" fmla="*/ 770 w 998"/>
                  <a:gd name="T21" fmla="*/ 524 h 979"/>
                  <a:gd name="T22" fmla="*/ 736 w 998"/>
                  <a:gd name="T23" fmla="*/ 570 h 979"/>
                  <a:gd name="T24" fmla="*/ 700 w 998"/>
                  <a:gd name="T25" fmla="*/ 614 h 979"/>
                  <a:gd name="T26" fmla="*/ 665 w 998"/>
                  <a:gd name="T27" fmla="*/ 657 h 979"/>
                  <a:gd name="T28" fmla="*/ 629 w 998"/>
                  <a:gd name="T29" fmla="*/ 698 h 979"/>
                  <a:gd name="T30" fmla="*/ 594 w 998"/>
                  <a:gd name="T31" fmla="*/ 736 h 979"/>
                  <a:gd name="T32" fmla="*/ 559 w 998"/>
                  <a:gd name="T33" fmla="*/ 771 h 979"/>
                  <a:gd name="T34" fmla="*/ 525 w 998"/>
                  <a:gd name="T35" fmla="*/ 805 h 979"/>
                  <a:gd name="T36" fmla="*/ 494 w 998"/>
                  <a:gd name="T37" fmla="*/ 837 h 979"/>
                  <a:gd name="T38" fmla="*/ 463 w 998"/>
                  <a:gd name="T39" fmla="*/ 866 h 979"/>
                  <a:gd name="T40" fmla="*/ 434 w 998"/>
                  <a:gd name="T41" fmla="*/ 891 h 979"/>
                  <a:gd name="T42" fmla="*/ 409 w 998"/>
                  <a:gd name="T43" fmla="*/ 914 h 979"/>
                  <a:gd name="T44" fmla="*/ 386 w 998"/>
                  <a:gd name="T45" fmla="*/ 933 h 979"/>
                  <a:gd name="T46" fmla="*/ 367 w 998"/>
                  <a:gd name="T47" fmla="*/ 949 h 979"/>
                  <a:gd name="T48" fmla="*/ 351 w 998"/>
                  <a:gd name="T49" fmla="*/ 962 h 979"/>
                  <a:gd name="T50" fmla="*/ 340 w 998"/>
                  <a:gd name="T51" fmla="*/ 972 h 979"/>
                  <a:gd name="T52" fmla="*/ 333 w 998"/>
                  <a:gd name="T53" fmla="*/ 978 h 979"/>
                  <a:gd name="T54" fmla="*/ 330 w 998"/>
                  <a:gd name="T55" fmla="*/ 979 h 979"/>
                  <a:gd name="T56" fmla="*/ 0 w 998"/>
                  <a:gd name="T57" fmla="*/ 649 h 979"/>
                  <a:gd name="T58" fmla="*/ 35 w 998"/>
                  <a:gd name="T59" fmla="*/ 633 h 979"/>
                  <a:gd name="T60" fmla="*/ 70 w 998"/>
                  <a:gd name="T61" fmla="*/ 612 h 979"/>
                  <a:gd name="T62" fmla="*/ 161 w 998"/>
                  <a:gd name="T63" fmla="*/ 549 h 979"/>
                  <a:gd name="T64" fmla="*/ 248 w 998"/>
                  <a:gd name="T65" fmla="*/ 490 h 979"/>
                  <a:gd name="T66" fmla="*/ 330 w 998"/>
                  <a:gd name="T67" fmla="*/ 433 h 979"/>
                  <a:gd name="T68" fmla="*/ 409 w 998"/>
                  <a:gd name="T69" fmla="*/ 381 h 979"/>
                  <a:gd name="T70" fmla="*/ 483 w 998"/>
                  <a:gd name="T71" fmla="*/ 332 h 979"/>
                  <a:gd name="T72" fmla="*/ 553 w 998"/>
                  <a:gd name="T73" fmla="*/ 285 h 979"/>
                  <a:gd name="T74" fmla="*/ 619 w 998"/>
                  <a:gd name="T75" fmla="*/ 241 h 979"/>
                  <a:gd name="T76" fmla="*/ 682 w 998"/>
                  <a:gd name="T77" fmla="*/ 200 h 979"/>
                  <a:gd name="T78" fmla="*/ 743 w 998"/>
                  <a:gd name="T79" fmla="*/ 162 h 979"/>
                  <a:gd name="T80" fmla="*/ 799 w 998"/>
                  <a:gd name="T81" fmla="*/ 125 h 979"/>
                  <a:gd name="T82" fmla="*/ 853 w 998"/>
                  <a:gd name="T83" fmla="*/ 92 h 979"/>
                  <a:gd name="T84" fmla="*/ 903 w 998"/>
                  <a:gd name="T85" fmla="*/ 59 h 979"/>
                  <a:gd name="T86" fmla="*/ 952 w 998"/>
                  <a:gd name="T87" fmla="*/ 29 h 979"/>
                  <a:gd name="T88" fmla="*/ 998 w 998"/>
                  <a:gd name="T89" fmla="*/ 0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98" h="979">
                    <a:moveTo>
                      <a:pt x="998" y="0"/>
                    </a:moveTo>
                    <a:lnTo>
                      <a:pt x="990" y="55"/>
                    </a:lnTo>
                    <a:lnTo>
                      <a:pt x="978" y="111"/>
                    </a:lnTo>
                    <a:lnTo>
                      <a:pt x="963" y="165"/>
                    </a:lnTo>
                    <a:lnTo>
                      <a:pt x="943" y="220"/>
                    </a:lnTo>
                    <a:lnTo>
                      <a:pt x="920" y="273"/>
                    </a:lnTo>
                    <a:lnTo>
                      <a:pt x="895" y="326"/>
                    </a:lnTo>
                    <a:lnTo>
                      <a:pt x="867" y="377"/>
                    </a:lnTo>
                    <a:lnTo>
                      <a:pt x="837" y="427"/>
                    </a:lnTo>
                    <a:lnTo>
                      <a:pt x="804" y="477"/>
                    </a:lnTo>
                    <a:lnTo>
                      <a:pt x="770" y="524"/>
                    </a:lnTo>
                    <a:lnTo>
                      <a:pt x="736" y="570"/>
                    </a:lnTo>
                    <a:lnTo>
                      <a:pt x="700" y="614"/>
                    </a:lnTo>
                    <a:lnTo>
                      <a:pt x="665" y="657"/>
                    </a:lnTo>
                    <a:lnTo>
                      <a:pt x="629" y="698"/>
                    </a:lnTo>
                    <a:lnTo>
                      <a:pt x="594" y="736"/>
                    </a:lnTo>
                    <a:lnTo>
                      <a:pt x="559" y="771"/>
                    </a:lnTo>
                    <a:lnTo>
                      <a:pt x="525" y="805"/>
                    </a:lnTo>
                    <a:lnTo>
                      <a:pt x="494" y="837"/>
                    </a:lnTo>
                    <a:lnTo>
                      <a:pt x="463" y="866"/>
                    </a:lnTo>
                    <a:lnTo>
                      <a:pt x="434" y="891"/>
                    </a:lnTo>
                    <a:lnTo>
                      <a:pt x="409" y="914"/>
                    </a:lnTo>
                    <a:lnTo>
                      <a:pt x="386" y="933"/>
                    </a:lnTo>
                    <a:lnTo>
                      <a:pt x="367" y="949"/>
                    </a:lnTo>
                    <a:lnTo>
                      <a:pt x="351" y="962"/>
                    </a:lnTo>
                    <a:lnTo>
                      <a:pt x="340" y="972"/>
                    </a:lnTo>
                    <a:lnTo>
                      <a:pt x="333" y="978"/>
                    </a:lnTo>
                    <a:lnTo>
                      <a:pt x="330" y="979"/>
                    </a:lnTo>
                    <a:lnTo>
                      <a:pt x="0" y="649"/>
                    </a:lnTo>
                    <a:lnTo>
                      <a:pt x="35" y="633"/>
                    </a:lnTo>
                    <a:lnTo>
                      <a:pt x="70" y="612"/>
                    </a:lnTo>
                    <a:lnTo>
                      <a:pt x="161" y="549"/>
                    </a:lnTo>
                    <a:lnTo>
                      <a:pt x="248" y="490"/>
                    </a:lnTo>
                    <a:lnTo>
                      <a:pt x="330" y="433"/>
                    </a:lnTo>
                    <a:lnTo>
                      <a:pt x="409" y="381"/>
                    </a:lnTo>
                    <a:lnTo>
                      <a:pt x="483" y="332"/>
                    </a:lnTo>
                    <a:lnTo>
                      <a:pt x="553" y="285"/>
                    </a:lnTo>
                    <a:lnTo>
                      <a:pt x="619" y="241"/>
                    </a:lnTo>
                    <a:lnTo>
                      <a:pt x="682" y="200"/>
                    </a:lnTo>
                    <a:lnTo>
                      <a:pt x="743" y="162"/>
                    </a:lnTo>
                    <a:lnTo>
                      <a:pt x="799" y="125"/>
                    </a:lnTo>
                    <a:lnTo>
                      <a:pt x="853" y="92"/>
                    </a:lnTo>
                    <a:lnTo>
                      <a:pt x="903" y="59"/>
                    </a:lnTo>
                    <a:lnTo>
                      <a:pt x="952" y="29"/>
                    </a:lnTo>
                    <a:lnTo>
                      <a:pt x="998" y="0"/>
                    </a:lnTo>
                    <a:close/>
                  </a:path>
                </a:pathLst>
              </a:custGeom>
              <a:grpFill/>
              <a:ln w="0">
                <a:noFill/>
                <a:prstDash val="solid"/>
                <a:round/>
              </a:ln>
            </p:spPr>
            <p:txBody>
              <a:bodyPr vert="horz" wrap="square" lIns="91416" tIns="45708" rIns="91416" bIns="4570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2" name="Freeform 1275"/>
              <p:cNvSpPr/>
              <p:nvPr/>
            </p:nvSpPr>
            <p:spPr bwMode="auto">
              <a:xfrm>
                <a:off x="5516" y="4987"/>
                <a:ext cx="618" cy="618"/>
              </a:xfrm>
              <a:custGeom>
                <a:avLst/>
                <a:gdLst>
                  <a:gd name="T0" fmla="*/ 496 w 1237"/>
                  <a:gd name="T1" fmla="*/ 0 h 1235"/>
                  <a:gd name="T2" fmla="*/ 532 w 1237"/>
                  <a:gd name="T3" fmla="*/ 36 h 1235"/>
                  <a:gd name="T4" fmla="*/ 502 w 1237"/>
                  <a:gd name="T5" fmla="*/ 104 h 1235"/>
                  <a:gd name="T6" fmla="*/ 474 w 1237"/>
                  <a:gd name="T7" fmla="*/ 173 h 1235"/>
                  <a:gd name="T8" fmla="*/ 447 w 1237"/>
                  <a:gd name="T9" fmla="*/ 248 h 1235"/>
                  <a:gd name="T10" fmla="*/ 423 w 1237"/>
                  <a:gd name="T11" fmla="*/ 324 h 1235"/>
                  <a:gd name="T12" fmla="*/ 403 w 1237"/>
                  <a:gd name="T13" fmla="*/ 401 h 1235"/>
                  <a:gd name="T14" fmla="*/ 375 w 1237"/>
                  <a:gd name="T15" fmla="*/ 522 h 1235"/>
                  <a:gd name="T16" fmla="*/ 353 w 1237"/>
                  <a:gd name="T17" fmla="*/ 644 h 1235"/>
                  <a:gd name="T18" fmla="*/ 335 w 1237"/>
                  <a:gd name="T19" fmla="*/ 767 h 1235"/>
                  <a:gd name="T20" fmla="*/ 323 w 1237"/>
                  <a:gd name="T21" fmla="*/ 890 h 1235"/>
                  <a:gd name="T22" fmla="*/ 320 w 1237"/>
                  <a:gd name="T23" fmla="*/ 915 h 1235"/>
                  <a:gd name="T24" fmla="*/ 423 w 1237"/>
                  <a:gd name="T25" fmla="*/ 906 h 1235"/>
                  <a:gd name="T26" fmla="*/ 526 w 1237"/>
                  <a:gd name="T27" fmla="*/ 893 h 1235"/>
                  <a:gd name="T28" fmla="*/ 647 w 1237"/>
                  <a:gd name="T29" fmla="*/ 874 h 1235"/>
                  <a:gd name="T30" fmla="*/ 766 w 1237"/>
                  <a:gd name="T31" fmla="*/ 849 h 1235"/>
                  <a:gd name="T32" fmla="*/ 885 w 1237"/>
                  <a:gd name="T33" fmla="*/ 820 h 1235"/>
                  <a:gd name="T34" fmla="*/ 1002 w 1237"/>
                  <a:gd name="T35" fmla="*/ 784 h 1235"/>
                  <a:gd name="T36" fmla="*/ 1060 w 1237"/>
                  <a:gd name="T37" fmla="*/ 763 h 1235"/>
                  <a:gd name="T38" fmla="*/ 1117 w 1237"/>
                  <a:gd name="T39" fmla="*/ 740 h 1235"/>
                  <a:gd name="T40" fmla="*/ 1173 w 1237"/>
                  <a:gd name="T41" fmla="*/ 717 h 1235"/>
                  <a:gd name="T42" fmla="*/ 1200 w 1237"/>
                  <a:gd name="T43" fmla="*/ 704 h 1235"/>
                  <a:gd name="T44" fmla="*/ 1237 w 1237"/>
                  <a:gd name="T45" fmla="*/ 740 h 1235"/>
                  <a:gd name="T46" fmla="*/ 1194 w 1237"/>
                  <a:gd name="T47" fmla="*/ 797 h 1235"/>
                  <a:gd name="T48" fmla="*/ 1147 w 1237"/>
                  <a:gd name="T49" fmla="*/ 851 h 1235"/>
                  <a:gd name="T50" fmla="*/ 1095 w 1237"/>
                  <a:gd name="T51" fmla="*/ 901 h 1235"/>
                  <a:gd name="T52" fmla="*/ 1041 w 1237"/>
                  <a:gd name="T53" fmla="*/ 947 h 1235"/>
                  <a:gd name="T54" fmla="*/ 983 w 1237"/>
                  <a:gd name="T55" fmla="*/ 989 h 1235"/>
                  <a:gd name="T56" fmla="*/ 922 w 1237"/>
                  <a:gd name="T57" fmla="*/ 1027 h 1235"/>
                  <a:gd name="T58" fmla="*/ 858 w 1237"/>
                  <a:gd name="T59" fmla="*/ 1062 h 1235"/>
                  <a:gd name="T60" fmla="*/ 794 w 1237"/>
                  <a:gd name="T61" fmla="*/ 1094 h 1235"/>
                  <a:gd name="T62" fmla="*/ 728 w 1237"/>
                  <a:gd name="T63" fmla="*/ 1123 h 1235"/>
                  <a:gd name="T64" fmla="*/ 661 w 1237"/>
                  <a:gd name="T65" fmla="*/ 1147 h 1235"/>
                  <a:gd name="T66" fmla="*/ 594 w 1237"/>
                  <a:gd name="T67" fmla="*/ 1169 h 1235"/>
                  <a:gd name="T68" fmla="*/ 491 w 1237"/>
                  <a:gd name="T69" fmla="*/ 1196 h 1235"/>
                  <a:gd name="T70" fmla="*/ 386 w 1237"/>
                  <a:gd name="T71" fmla="*/ 1217 h 1235"/>
                  <a:gd name="T72" fmla="*/ 280 w 1237"/>
                  <a:gd name="T73" fmla="*/ 1229 h 1235"/>
                  <a:gd name="T74" fmla="*/ 174 w 1237"/>
                  <a:gd name="T75" fmla="*/ 1235 h 1235"/>
                  <a:gd name="T76" fmla="*/ 151 w 1237"/>
                  <a:gd name="T77" fmla="*/ 1235 h 1235"/>
                  <a:gd name="T78" fmla="*/ 128 w 1237"/>
                  <a:gd name="T79" fmla="*/ 1233 h 1235"/>
                  <a:gd name="T80" fmla="*/ 106 w 1237"/>
                  <a:gd name="T81" fmla="*/ 1228 h 1235"/>
                  <a:gd name="T82" fmla="*/ 80 w 1237"/>
                  <a:gd name="T83" fmla="*/ 1217 h 1235"/>
                  <a:gd name="T84" fmla="*/ 57 w 1237"/>
                  <a:gd name="T85" fmla="*/ 1201 h 1235"/>
                  <a:gd name="T86" fmla="*/ 36 w 1237"/>
                  <a:gd name="T87" fmla="*/ 1182 h 1235"/>
                  <a:gd name="T88" fmla="*/ 21 w 1237"/>
                  <a:gd name="T89" fmla="*/ 1159 h 1235"/>
                  <a:gd name="T90" fmla="*/ 8 w 1237"/>
                  <a:gd name="T91" fmla="*/ 1134 h 1235"/>
                  <a:gd name="T92" fmla="*/ 1 w 1237"/>
                  <a:gd name="T93" fmla="*/ 1106 h 1235"/>
                  <a:gd name="T94" fmla="*/ 0 w 1237"/>
                  <a:gd name="T95" fmla="*/ 1073 h 1235"/>
                  <a:gd name="T96" fmla="*/ 0 w 1237"/>
                  <a:gd name="T97" fmla="*/ 1041 h 1235"/>
                  <a:gd name="T98" fmla="*/ 6 w 1237"/>
                  <a:gd name="T99" fmla="*/ 947 h 1235"/>
                  <a:gd name="T100" fmla="*/ 18 w 1237"/>
                  <a:gd name="T101" fmla="*/ 855 h 1235"/>
                  <a:gd name="T102" fmla="*/ 35 w 1237"/>
                  <a:gd name="T103" fmla="*/ 762 h 1235"/>
                  <a:gd name="T104" fmla="*/ 57 w 1237"/>
                  <a:gd name="T105" fmla="*/ 671 h 1235"/>
                  <a:gd name="T106" fmla="*/ 85 w 1237"/>
                  <a:gd name="T107" fmla="*/ 582 h 1235"/>
                  <a:gd name="T108" fmla="*/ 115 w 1237"/>
                  <a:gd name="T109" fmla="*/ 501 h 1235"/>
                  <a:gd name="T110" fmla="*/ 150 w 1237"/>
                  <a:gd name="T111" fmla="*/ 421 h 1235"/>
                  <a:gd name="T112" fmla="*/ 190 w 1237"/>
                  <a:gd name="T113" fmla="*/ 345 h 1235"/>
                  <a:gd name="T114" fmla="*/ 235 w 1237"/>
                  <a:gd name="T115" fmla="*/ 270 h 1235"/>
                  <a:gd name="T116" fmla="*/ 285 w 1237"/>
                  <a:gd name="T117" fmla="*/ 200 h 1235"/>
                  <a:gd name="T118" fmla="*/ 331 w 1237"/>
                  <a:gd name="T119" fmla="*/ 144 h 1235"/>
                  <a:gd name="T120" fmla="*/ 382 w 1237"/>
                  <a:gd name="T121" fmla="*/ 92 h 1235"/>
                  <a:gd name="T122" fmla="*/ 438 w 1237"/>
                  <a:gd name="T123" fmla="*/ 44 h 1235"/>
                  <a:gd name="T124" fmla="*/ 496 w 1237"/>
                  <a:gd name="T125" fmla="*/ 0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37" h="1235">
                    <a:moveTo>
                      <a:pt x="496" y="0"/>
                    </a:moveTo>
                    <a:lnTo>
                      <a:pt x="532" y="36"/>
                    </a:lnTo>
                    <a:lnTo>
                      <a:pt x="502" y="104"/>
                    </a:lnTo>
                    <a:lnTo>
                      <a:pt x="474" y="173"/>
                    </a:lnTo>
                    <a:lnTo>
                      <a:pt x="447" y="248"/>
                    </a:lnTo>
                    <a:lnTo>
                      <a:pt x="423" y="324"/>
                    </a:lnTo>
                    <a:lnTo>
                      <a:pt x="403" y="401"/>
                    </a:lnTo>
                    <a:lnTo>
                      <a:pt x="375" y="522"/>
                    </a:lnTo>
                    <a:lnTo>
                      <a:pt x="353" y="644"/>
                    </a:lnTo>
                    <a:lnTo>
                      <a:pt x="335" y="767"/>
                    </a:lnTo>
                    <a:lnTo>
                      <a:pt x="323" y="890"/>
                    </a:lnTo>
                    <a:lnTo>
                      <a:pt x="320" y="915"/>
                    </a:lnTo>
                    <a:lnTo>
                      <a:pt x="423" y="906"/>
                    </a:lnTo>
                    <a:lnTo>
                      <a:pt x="526" y="893"/>
                    </a:lnTo>
                    <a:lnTo>
                      <a:pt x="647" y="874"/>
                    </a:lnTo>
                    <a:lnTo>
                      <a:pt x="766" y="849"/>
                    </a:lnTo>
                    <a:lnTo>
                      <a:pt x="885" y="820"/>
                    </a:lnTo>
                    <a:lnTo>
                      <a:pt x="1002" y="784"/>
                    </a:lnTo>
                    <a:lnTo>
                      <a:pt x="1060" y="763"/>
                    </a:lnTo>
                    <a:lnTo>
                      <a:pt x="1117" y="740"/>
                    </a:lnTo>
                    <a:lnTo>
                      <a:pt x="1173" y="717"/>
                    </a:lnTo>
                    <a:lnTo>
                      <a:pt x="1200" y="704"/>
                    </a:lnTo>
                    <a:lnTo>
                      <a:pt x="1237" y="740"/>
                    </a:lnTo>
                    <a:lnTo>
                      <a:pt x="1194" y="797"/>
                    </a:lnTo>
                    <a:lnTo>
                      <a:pt x="1147" y="851"/>
                    </a:lnTo>
                    <a:lnTo>
                      <a:pt x="1095" y="901"/>
                    </a:lnTo>
                    <a:lnTo>
                      <a:pt x="1041" y="947"/>
                    </a:lnTo>
                    <a:lnTo>
                      <a:pt x="983" y="989"/>
                    </a:lnTo>
                    <a:lnTo>
                      <a:pt x="922" y="1027"/>
                    </a:lnTo>
                    <a:lnTo>
                      <a:pt x="858" y="1062"/>
                    </a:lnTo>
                    <a:lnTo>
                      <a:pt x="794" y="1094"/>
                    </a:lnTo>
                    <a:lnTo>
                      <a:pt x="728" y="1123"/>
                    </a:lnTo>
                    <a:lnTo>
                      <a:pt x="661" y="1147"/>
                    </a:lnTo>
                    <a:lnTo>
                      <a:pt x="594" y="1169"/>
                    </a:lnTo>
                    <a:lnTo>
                      <a:pt x="491" y="1196"/>
                    </a:lnTo>
                    <a:lnTo>
                      <a:pt x="386" y="1217"/>
                    </a:lnTo>
                    <a:lnTo>
                      <a:pt x="280" y="1229"/>
                    </a:lnTo>
                    <a:lnTo>
                      <a:pt x="174" y="1235"/>
                    </a:lnTo>
                    <a:lnTo>
                      <a:pt x="151" y="1235"/>
                    </a:lnTo>
                    <a:lnTo>
                      <a:pt x="128" y="1233"/>
                    </a:lnTo>
                    <a:lnTo>
                      <a:pt x="106" y="1228"/>
                    </a:lnTo>
                    <a:lnTo>
                      <a:pt x="80" y="1217"/>
                    </a:lnTo>
                    <a:lnTo>
                      <a:pt x="57" y="1201"/>
                    </a:lnTo>
                    <a:lnTo>
                      <a:pt x="36" y="1182"/>
                    </a:lnTo>
                    <a:lnTo>
                      <a:pt x="21" y="1159"/>
                    </a:lnTo>
                    <a:lnTo>
                      <a:pt x="8" y="1134"/>
                    </a:lnTo>
                    <a:lnTo>
                      <a:pt x="1" y="1106"/>
                    </a:lnTo>
                    <a:lnTo>
                      <a:pt x="0" y="1073"/>
                    </a:lnTo>
                    <a:lnTo>
                      <a:pt x="0" y="1041"/>
                    </a:lnTo>
                    <a:lnTo>
                      <a:pt x="6" y="947"/>
                    </a:lnTo>
                    <a:lnTo>
                      <a:pt x="18" y="855"/>
                    </a:lnTo>
                    <a:lnTo>
                      <a:pt x="35" y="762"/>
                    </a:lnTo>
                    <a:lnTo>
                      <a:pt x="57" y="671"/>
                    </a:lnTo>
                    <a:lnTo>
                      <a:pt x="85" y="582"/>
                    </a:lnTo>
                    <a:lnTo>
                      <a:pt x="115" y="501"/>
                    </a:lnTo>
                    <a:lnTo>
                      <a:pt x="150" y="421"/>
                    </a:lnTo>
                    <a:lnTo>
                      <a:pt x="190" y="345"/>
                    </a:lnTo>
                    <a:lnTo>
                      <a:pt x="235" y="270"/>
                    </a:lnTo>
                    <a:lnTo>
                      <a:pt x="285" y="200"/>
                    </a:lnTo>
                    <a:lnTo>
                      <a:pt x="331" y="144"/>
                    </a:lnTo>
                    <a:lnTo>
                      <a:pt x="382" y="92"/>
                    </a:lnTo>
                    <a:lnTo>
                      <a:pt x="438" y="44"/>
                    </a:lnTo>
                    <a:lnTo>
                      <a:pt x="496" y="0"/>
                    </a:lnTo>
                    <a:close/>
                  </a:path>
                </a:pathLst>
              </a:custGeom>
              <a:grpFill/>
              <a:ln w="0">
                <a:noFill/>
                <a:prstDash val="solid"/>
                <a:round/>
              </a:ln>
            </p:spPr>
            <p:txBody>
              <a:bodyPr vert="horz" wrap="square" lIns="91416" tIns="45708" rIns="91416" bIns="4570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3" name="Freeform 1276"/>
              <p:cNvSpPr>
                <a:spLocks noEditPoints="1"/>
              </p:cNvSpPr>
              <p:nvPr/>
            </p:nvSpPr>
            <p:spPr bwMode="auto">
              <a:xfrm>
                <a:off x="5766" y="3626"/>
                <a:ext cx="1731" cy="1729"/>
              </a:xfrm>
              <a:custGeom>
                <a:avLst/>
                <a:gdLst>
                  <a:gd name="T0" fmla="*/ 1977 w 3461"/>
                  <a:gd name="T1" fmla="*/ 939 h 3456"/>
                  <a:gd name="T2" fmla="*/ 1837 w 3461"/>
                  <a:gd name="T3" fmla="*/ 996 h 3456"/>
                  <a:gd name="T4" fmla="*/ 1719 w 3461"/>
                  <a:gd name="T5" fmla="*/ 1101 h 3456"/>
                  <a:gd name="T6" fmla="*/ 1646 w 3461"/>
                  <a:gd name="T7" fmla="*/ 1235 h 3456"/>
                  <a:gd name="T8" fmla="*/ 1621 w 3461"/>
                  <a:gd name="T9" fmla="*/ 1382 h 3456"/>
                  <a:gd name="T10" fmla="*/ 1646 w 3461"/>
                  <a:gd name="T11" fmla="*/ 1529 h 3456"/>
                  <a:gd name="T12" fmla="*/ 1719 w 3461"/>
                  <a:gd name="T13" fmla="*/ 1665 h 3456"/>
                  <a:gd name="T14" fmla="*/ 1837 w 3461"/>
                  <a:gd name="T15" fmla="*/ 1770 h 3456"/>
                  <a:gd name="T16" fmla="*/ 1977 w 3461"/>
                  <a:gd name="T17" fmla="*/ 1826 h 3456"/>
                  <a:gd name="T18" fmla="*/ 2127 w 3461"/>
                  <a:gd name="T19" fmla="*/ 1835 h 3456"/>
                  <a:gd name="T20" fmla="*/ 2270 w 3461"/>
                  <a:gd name="T21" fmla="*/ 1794 h 3456"/>
                  <a:gd name="T22" fmla="*/ 2399 w 3461"/>
                  <a:gd name="T23" fmla="*/ 1705 h 3456"/>
                  <a:gd name="T24" fmla="*/ 2488 w 3461"/>
                  <a:gd name="T25" fmla="*/ 1577 h 3456"/>
                  <a:gd name="T26" fmla="*/ 2529 w 3461"/>
                  <a:gd name="T27" fmla="*/ 1433 h 3456"/>
                  <a:gd name="T28" fmla="*/ 2521 w 3461"/>
                  <a:gd name="T29" fmla="*/ 1283 h 3456"/>
                  <a:gd name="T30" fmla="*/ 2464 w 3461"/>
                  <a:gd name="T31" fmla="*/ 1143 h 3456"/>
                  <a:gd name="T32" fmla="*/ 2359 w 3461"/>
                  <a:gd name="T33" fmla="*/ 1026 h 3456"/>
                  <a:gd name="T34" fmla="*/ 2225 w 3461"/>
                  <a:gd name="T35" fmla="*/ 952 h 3456"/>
                  <a:gd name="T36" fmla="*/ 2076 w 3461"/>
                  <a:gd name="T37" fmla="*/ 928 h 3456"/>
                  <a:gd name="T38" fmla="*/ 3351 w 3461"/>
                  <a:gd name="T39" fmla="*/ 2 h 3456"/>
                  <a:gd name="T40" fmla="*/ 3421 w 3461"/>
                  <a:gd name="T41" fmla="*/ 40 h 3456"/>
                  <a:gd name="T42" fmla="*/ 3459 w 3461"/>
                  <a:gd name="T43" fmla="*/ 111 h 3456"/>
                  <a:gd name="T44" fmla="*/ 3457 w 3461"/>
                  <a:gd name="T45" fmla="*/ 256 h 3456"/>
                  <a:gd name="T46" fmla="*/ 3444 w 3461"/>
                  <a:gd name="T47" fmla="*/ 471 h 3456"/>
                  <a:gd name="T48" fmla="*/ 3416 w 3461"/>
                  <a:gd name="T49" fmla="*/ 722 h 3456"/>
                  <a:gd name="T50" fmla="*/ 3372 w 3461"/>
                  <a:gd name="T51" fmla="*/ 997 h 3456"/>
                  <a:gd name="T52" fmla="*/ 3304 w 3461"/>
                  <a:gd name="T53" fmla="*/ 1283 h 3456"/>
                  <a:gd name="T54" fmla="*/ 3210 w 3461"/>
                  <a:gd name="T55" fmla="*/ 1569 h 3456"/>
                  <a:gd name="T56" fmla="*/ 3083 w 3461"/>
                  <a:gd name="T57" fmla="*/ 1845 h 3456"/>
                  <a:gd name="T58" fmla="*/ 2922 w 3461"/>
                  <a:gd name="T59" fmla="*/ 2094 h 3456"/>
                  <a:gd name="T60" fmla="*/ 2738 w 3461"/>
                  <a:gd name="T61" fmla="*/ 2296 h 3456"/>
                  <a:gd name="T62" fmla="*/ 2592 w 3461"/>
                  <a:gd name="T63" fmla="*/ 2431 h 3456"/>
                  <a:gd name="T64" fmla="*/ 2457 w 3461"/>
                  <a:gd name="T65" fmla="*/ 2538 h 3456"/>
                  <a:gd name="T66" fmla="*/ 2318 w 3461"/>
                  <a:gd name="T67" fmla="*/ 2635 h 3456"/>
                  <a:gd name="T68" fmla="*/ 2156 w 3461"/>
                  <a:gd name="T69" fmla="*/ 2738 h 3456"/>
                  <a:gd name="T70" fmla="*/ 2003 w 3461"/>
                  <a:gd name="T71" fmla="*/ 2833 h 3456"/>
                  <a:gd name="T72" fmla="*/ 1849 w 3461"/>
                  <a:gd name="T73" fmla="*/ 2931 h 3456"/>
                  <a:gd name="T74" fmla="*/ 1665 w 3461"/>
                  <a:gd name="T75" fmla="*/ 3049 h 3456"/>
                  <a:gd name="T76" fmla="*/ 1449 w 3461"/>
                  <a:gd name="T77" fmla="*/ 3193 h 3456"/>
                  <a:gd name="T78" fmla="*/ 1193 w 3461"/>
                  <a:gd name="T79" fmla="*/ 3366 h 3456"/>
                  <a:gd name="T80" fmla="*/ 1048 w 3461"/>
                  <a:gd name="T81" fmla="*/ 3453 h 3456"/>
                  <a:gd name="T82" fmla="*/ 969 w 3461"/>
                  <a:gd name="T83" fmla="*/ 3445 h 3456"/>
                  <a:gd name="T84" fmla="*/ 40 w 3461"/>
                  <a:gd name="T85" fmla="*/ 2534 h 3456"/>
                  <a:gd name="T86" fmla="*/ 3 w 3461"/>
                  <a:gd name="T87" fmla="*/ 2463 h 3456"/>
                  <a:gd name="T88" fmla="*/ 11 w 3461"/>
                  <a:gd name="T89" fmla="*/ 2383 h 3456"/>
                  <a:gd name="T90" fmla="*/ 152 w 3461"/>
                  <a:gd name="T91" fmla="*/ 2175 h 3456"/>
                  <a:gd name="T92" fmla="*/ 315 w 3461"/>
                  <a:gd name="T93" fmla="*/ 1934 h 3456"/>
                  <a:gd name="T94" fmla="*/ 449 w 3461"/>
                  <a:gd name="T95" fmla="*/ 1729 h 3456"/>
                  <a:gd name="T96" fmla="*/ 560 w 3461"/>
                  <a:gd name="T97" fmla="*/ 1556 h 3456"/>
                  <a:gd name="T98" fmla="*/ 653 w 3461"/>
                  <a:gd name="T99" fmla="*/ 1409 h 3456"/>
                  <a:gd name="T100" fmla="*/ 755 w 3461"/>
                  <a:gd name="T101" fmla="*/ 1246 h 3456"/>
                  <a:gd name="T102" fmla="*/ 855 w 3461"/>
                  <a:gd name="T103" fmla="*/ 1094 h 3456"/>
                  <a:gd name="T104" fmla="*/ 953 w 3461"/>
                  <a:gd name="T105" fmla="*/ 957 h 3456"/>
                  <a:gd name="T106" fmla="*/ 1068 w 3461"/>
                  <a:gd name="T107" fmla="*/ 822 h 3456"/>
                  <a:gd name="T108" fmla="*/ 1215 w 3461"/>
                  <a:gd name="T109" fmla="*/ 667 h 3456"/>
                  <a:gd name="T110" fmla="*/ 1442 w 3461"/>
                  <a:gd name="T111" fmla="*/ 480 h 3456"/>
                  <a:gd name="T112" fmla="*/ 1704 w 3461"/>
                  <a:gd name="T113" fmla="*/ 332 h 3456"/>
                  <a:gd name="T114" fmla="*/ 1983 w 3461"/>
                  <a:gd name="T115" fmla="*/ 217 h 3456"/>
                  <a:gd name="T116" fmla="*/ 2272 w 3461"/>
                  <a:gd name="T117" fmla="*/ 131 h 3456"/>
                  <a:gd name="T118" fmla="*/ 2556 w 3461"/>
                  <a:gd name="T119" fmla="*/ 72 h 3456"/>
                  <a:gd name="T120" fmla="*/ 2824 w 3461"/>
                  <a:gd name="T121" fmla="*/ 34 h 3456"/>
                  <a:gd name="T122" fmla="*/ 3065 w 3461"/>
                  <a:gd name="T123" fmla="*/ 11 h 3456"/>
                  <a:gd name="T124" fmla="*/ 3265 w 3461"/>
                  <a:gd name="T125" fmla="*/ 1 h 3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61" h="3456">
                    <a:moveTo>
                      <a:pt x="2076" y="928"/>
                    </a:moveTo>
                    <a:lnTo>
                      <a:pt x="2026" y="931"/>
                    </a:lnTo>
                    <a:lnTo>
                      <a:pt x="1977" y="939"/>
                    </a:lnTo>
                    <a:lnTo>
                      <a:pt x="1928" y="952"/>
                    </a:lnTo>
                    <a:lnTo>
                      <a:pt x="1881" y="972"/>
                    </a:lnTo>
                    <a:lnTo>
                      <a:pt x="1837" y="996"/>
                    </a:lnTo>
                    <a:lnTo>
                      <a:pt x="1794" y="1026"/>
                    </a:lnTo>
                    <a:lnTo>
                      <a:pt x="1754" y="1061"/>
                    </a:lnTo>
                    <a:lnTo>
                      <a:pt x="1719" y="1101"/>
                    </a:lnTo>
                    <a:lnTo>
                      <a:pt x="1689" y="1143"/>
                    </a:lnTo>
                    <a:lnTo>
                      <a:pt x="1665" y="1188"/>
                    </a:lnTo>
                    <a:lnTo>
                      <a:pt x="1646" y="1235"/>
                    </a:lnTo>
                    <a:lnTo>
                      <a:pt x="1632" y="1283"/>
                    </a:lnTo>
                    <a:lnTo>
                      <a:pt x="1624" y="1333"/>
                    </a:lnTo>
                    <a:lnTo>
                      <a:pt x="1621" y="1382"/>
                    </a:lnTo>
                    <a:lnTo>
                      <a:pt x="1624" y="1433"/>
                    </a:lnTo>
                    <a:lnTo>
                      <a:pt x="1632" y="1481"/>
                    </a:lnTo>
                    <a:lnTo>
                      <a:pt x="1646" y="1529"/>
                    </a:lnTo>
                    <a:lnTo>
                      <a:pt x="1665" y="1577"/>
                    </a:lnTo>
                    <a:lnTo>
                      <a:pt x="1689" y="1622"/>
                    </a:lnTo>
                    <a:lnTo>
                      <a:pt x="1719" y="1665"/>
                    </a:lnTo>
                    <a:lnTo>
                      <a:pt x="1754" y="1705"/>
                    </a:lnTo>
                    <a:lnTo>
                      <a:pt x="1794" y="1740"/>
                    </a:lnTo>
                    <a:lnTo>
                      <a:pt x="1837" y="1770"/>
                    </a:lnTo>
                    <a:lnTo>
                      <a:pt x="1881" y="1794"/>
                    </a:lnTo>
                    <a:lnTo>
                      <a:pt x="1928" y="1813"/>
                    </a:lnTo>
                    <a:lnTo>
                      <a:pt x="1977" y="1826"/>
                    </a:lnTo>
                    <a:lnTo>
                      <a:pt x="2026" y="1835"/>
                    </a:lnTo>
                    <a:lnTo>
                      <a:pt x="2076" y="1837"/>
                    </a:lnTo>
                    <a:lnTo>
                      <a:pt x="2127" y="1835"/>
                    </a:lnTo>
                    <a:lnTo>
                      <a:pt x="2175" y="1826"/>
                    </a:lnTo>
                    <a:lnTo>
                      <a:pt x="2225" y="1813"/>
                    </a:lnTo>
                    <a:lnTo>
                      <a:pt x="2270" y="1794"/>
                    </a:lnTo>
                    <a:lnTo>
                      <a:pt x="2316" y="1770"/>
                    </a:lnTo>
                    <a:lnTo>
                      <a:pt x="2359" y="1740"/>
                    </a:lnTo>
                    <a:lnTo>
                      <a:pt x="2399" y="1705"/>
                    </a:lnTo>
                    <a:lnTo>
                      <a:pt x="2434" y="1665"/>
                    </a:lnTo>
                    <a:lnTo>
                      <a:pt x="2464" y="1622"/>
                    </a:lnTo>
                    <a:lnTo>
                      <a:pt x="2488" y="1577"/>
                    </a:lnTo>
                    <a:lnTo>
                      <a:pt x="2507" y="1529"/>
                    </a:lnTo>
                    <a:lnTo>
                      <a:pt x="2521" y="1481"/>
                    </a:lnTo>
                    <a:lnTo>
                      <a:pt x="2529" y="1433"/>
                    </a:lnTo>
                    <a:lnTo>
                      <a:pt x="2532" y="1382"/>
                    </a:lnTo>
                    <a:lnTo>
                      <a:pt x="2529" y="1333"/>
                    </a:lnTo>
                    <a:lnTo>
                      <a:pt x="2521" y="1283"/>
                    </a:lnTo>
                    <a:lnTo>
                      <a:pt x="2507" y="1235"/>
                    </a:lnTo>
                    <a:lnTo>
                      <a:pt x="2488" y="1188"/>
                    </a:lnTo>
                    <a:lnTo>
                      <a:pt x="2464" y="1143"/>
                    </a:lnTo>
                    <a:lnTo>
                      <a:pt x="2434" y="1101"/>
                    </a:lnTo>
                    <a:lnTo>
                      <a:pt x="2399" y="1061"/>
                    </a:lnTo>
                    <a:lnTo>
                      <a:pt x="2359" y="1026"/>
                    </a:lnTo>
                    <a:lnTo>
                      <a:pt x="2316" y="996"/>
                    </a:lnTo>
                    <a:lnTo>
                      <a:pt x="2270" y="972"/>
                    </a:lnTo>
                    <a:lnTo>
                      <a:pt x="2225" y="952"/>
                    </a:lnTo>
                    <a:lnTo>
                      <a:pt x="2175" y="939"/>
                    </a:lnTo>
                    <a:lnTo>
                      <a:pt x="2127" y="931"/>
                    </a:lnTo>
                    <a:lnTo>
                      <a:pt x="2076" y="928"/>
                    </a:lnTo>
                    <a:close/>
                    <a:moveTo>
                      <a:pt x="3322" y="0"/>
                    </a:moveTo>
                    <a:lnTo>
                      <a:pt x="3325" y="0"/>
                    </a:lnTo>
                    <a:lnTo>
                      <a:pt x="3351" y="2"/>
                    </a:lnTo>
                    <a:lnTo>
                      <a:pt x="3377" y="10"/>
                    </a:lnTo>
                    <a:lnTo>
                      <a:pt x="3401" y="23"/>
                    </a:lnTo>
                    <a:lnTo>
                      <a:pt x="3421" y="40"/>
                    </a:lnTo>
                    <a:lnTo>
                      <a:pt x="3438" y="60"/>
                    </a:lnTo>
                    <a:lnTo>
                      <a:pt x="3451" y="86"/>
                    </a:lnTo>
                    <a:lnTo>
                      <a:pt x="3459" y="111"/>
                    </a:lnTo>
                    <a:lnTo>
                      <a:pt x="3461" y="139"/>
                    </a:lnTo>
                    <a:lnTo>
                      <a:pt x="3460" y="194"/>
                    </a:lnTo>
                    <a:lnTo>
                      <a:pt x="3457" y="256"/>
                    </a:lnTo>
                    <a:lnTo>
                      <a:pt x="3454" y="323"/>
                    </a:lnTo>
                    <a:lnTo>
                      <a:pt x="3450" y="395"/>
                    </a:lnTo>
                    <a:lnTo>
                      <a:pt x="3444" y="471"/>
                    </a:lnTo>
                    <a:lnTo>
                      <a:pt x="3437" y="552"/>
                    </a:lnTo>
                    <a:lnTo>
                      <a:pt x="3427" y="635"/>
                    </a:lnTo>
                    <a:lnTo>
                      <a:pt x="3416" y="722"/>
                    </a:lnTo>
                    <a:lnTo>
                      <a:pt x="3404" y="811"/>
                    </a:lnTo>
                    <a:lnTo>
                      <a:pt x="3389" y="903"/>
                    </a:lnTo>
                    <a:lnTo>
                      <a:pt x="3372" y="997"/>
                    </a:lnTo>
                    <a:lnTo>
                      <a:pt x="3351" y="1091"/>
                    </a:lnTo>
                    <a:lnTo>
                      <a:pt x="3329" y="1187"/>
                    </a:lnTo>
                    <a:lnTo>
                      <a:pt x="3304" y="1283"/>
                    </a:lnTo>
                    <a:lnTo>
                      <a:pt x="3275" y="1380"/>
                    </a:lnTo>
                    <a:lnTo>
                      <a:pt x="3244" y="1475"/>
                    </a:lnTo>
                    <a:lnTo>
                      <a:pt x="3210" y="1569"/>
                    </a:lnTo>
                    <a:lnTo>
                      <a:pt x="3171" y="1663"/>
                    </a:lnTo>
                    <a:lnTo>
                      <a:pt x="3129" y="1755"/>
                    </a:lnTo>
                    <a:lnTo>
                      <a:pt x="3083" y="1845"/>
                    </a:lnTo>
                    <a:lnTo>
                      <a:pt x="3033" y="1932"/>
                    </a:lnTo>
                    <a:lnTo>
                      <a:pt x="2980" y="2015"/>
                    </a:lnTo>
                    <a:lnTo>
                      <a:pt x="2922" y="2094"/>
                    </a:lnTo>
                    <a:lnTo>
                      <a:pt x="2859" y="2172"/>
                    </a:lnTo>
                    <a:lnTo>
                      <a:pt x="2793" y="2243"/>
                    </a:lnTo>
                    <a:lnTo>
                      <a:pt x="2738" y="2296"/>
                    </a:lnTo>
                    <a:lnTo>
                      <a:pt x="2686" y="2346"/>
                    </a:lnTo>
                    <a:lnTo>
                      <a:pt x="2638" y="2390"/>
                    </a:lnTo>
                    <a:lnTo>
                      <a:pt x="2592" y="2431"/>
                    </a:lnTo>
                    <a:lnTo>
                      <a:pt x="2546" y="2469"/>
                    </a:lnTo>
                    <a:lnTo>
                      <a:pt x="2501" y="2504"/>
                    </a:lnTo>
                    <a:lnTo>
                      <a:pt x="2457" y="2538"/>
                    </a:lnTo>
                    <a:lnTo>
                      <a:pt x="2412" y="2571"/>
                    </a:lnTo>
                    <a:lnTo>
                      <a:pt x="2366" y="2603"/>
                    </a:lnTo>
                    <a:lnTo>
                      <a:pt x="2318" y="2635"/>
                    </a:lnTo>
                    <a:lnTo>
                      <a:pt x="2267" y="2668"/>
                    </a:lnTo>
                    <a:lnTo>
                      <a:pt x="2214" y="2702"/>
                    </a:lnTo>
                    <a:lnTo>
                      <a:pt x="2156" y="2738"/>
                    </a:lnTo>
                    <a:lnTo>
                      <a:pt x="2094" y="2777"/>
                    </a:lnTo>
                    <a:lnTo>
                      <a:pt x="2050" y="2804"/>
                    </a:lnTo>
                    <a:lnTo>
                      <a:pt x="2003" y="2833"/>
                    </a:lnTo>
                    <a:lnTo>
                      <a:pt x="1955" y="2865"/>
                    </a:lnTo>
                    <a:lnTo>
                      <a:pt x="1903" y="2897"/>
                    </a:lnTo>
                    <a:lnTo>
                      <a:pt x="1849" y="2931"/>
                    </a:lnTo>
                    <a:lnTo>
                      <a:pt x="1791" y="2969"/>
                    </a:lnTo>
                    <a:lnTo>
                      <a:pt x="1729" y="3007"/>
                    </a:lnTo>
                    <a:lnTo>
                      <a:pt x="1665" y="3049"/>
                    </a:lnTo>
                    <a:lnTo>
                      <a:pt x="1597" y="3094"/>
                    </a:lnTo>
                    <a:lnTo>
                      <a:pt x="1525" y="3142"/>
                    </a:lnTo>
                    <a:lnTo>
                      <a:pt x="1449" y="3193"/>
                    </a:lnTo>
                    <a:lnTo>
                      <a:pt x="1368" y="3247"/>
                    </a:lnTo>
                    <a:lnTo>
                      <a:pt x="1283" y="3304"/>
                    </a:lnTo>
                    <a:lnTo>
                      <a:pt x="1193" y="3366"/>
                    </a:lnTo>
                    <a:lnTo>
                      <a:pt x="1099" y="3431"/>
                    </a:lnTo>
                    <a:lnTo>
                      <a:pt x="1074" y="3445"/>
                    </a:lnTo>
                    <a:lnTo>
                      <a:pt x="1048" y="3453"/>
                    </a:lnTo>
                    <a:lnTo>
                      <a:pt x="1021" y="3456"/>
                    </a:lnTo>
                    <a:lnTo>
                      <a:pt x="994" y="3454"/>
                    </a:lnTo>
                    <a:lnTo>
                      <a:pt x="969" y="3445"/>
                    </a:lnTo>
                    <a:lnTo>
                      <a:pt x="946" y="3433"/>
                    </a:lnTo>
                    <a:lnTo>
                      <a:pt x="924" y="3415"/>
                    </a:lnTo>
                    <a:lnTo>
                      <a:pt x="40" y="2534"/>
                    </a:lnTo>
                    <a:lnTo>
                      <a:pt x="23" y="2512"/>
                    </a:lnTo>
                    <a:lnTo>
                      <a:pt x="10" y="2488"/>
                    </a:lnTo>
                    <a:lnTo>
                      <a:pt x="3" y="2463"/>
                    </a:lnTo>
                    <a:lnTo>
                      <a:pt x="0" y="2436"/>
                    </a:lnTo>
                    <a:lnTo>
                      <a:pt x="3" y="2408"/>
                    </a:lnTo>
                    <a:lnTo>
                      <a:pt x="11" y="2383"/>
                    </a:lnTo>
                    <a:lnTo>
                      <a:pt x="25" y="2359"/>
                    </a:lnTo>
                    <a:lnTo>
                      <a:pt x="90" y="2265"/>
                    </a:lnTo>
                    <a:lnTo>
                      <a:pt x="152" y="2175"/>
                    </a:lnTo>
                    <a:lnTo>
                      <a:pt x="210" y="2090"/>
                    </a:lnTo>
                    <a:lnTo>
                      <a:pt x="264" y="2010"/>
                    </a:lnTo>
                    <a:lnTo>
                      <a:pt x="315" y="1934"/>
                    </a:lnTo>
                    <a:lnTo>
                      <a:pt x="362" y="1861"/>
                    </a:lnTo>
                    <a:lnTo>
                      <a:pt x="407" y="1794"/>
                    </a:lnTo>
                    <a:lnTo>
                      <a:pt x="449" y="1729"/>
                    </a:lnTo>
                    <a:lnTo>
                      <a:pt x="489" y="1668"/>
                    </a:lnTo>
                    <a:lnTo>
                      <a:pt x="525" y="1610"/>
                    </a:lnTo>
                    <a:lnTo>
                      <a:pt x="560" y="1556"/>
                    </a:lnTo>
                    <a:lnTo>
                      <a:pt x="593" y="1504"/>
                    </a:lnTo>
                    <a:lnTo>
                      <a:pt x="624" y="1456"/>
                    </a:lnTo>
                    <a:lnTo>
                      <a:pt x="653" y="1409"/>
                    </a:lnTo>
                    <a:lnTo>
                      <a:pt x="681" y="1365"/>
                    </a:lnTo>
                    <a:lnTo>
                      <a:pt x="718" y="1303"/>
                    </a:lnTo>
                    <a:lnTo>
                      <a:pt x="755" y="1246"/>
                    </a:lnTo>
                    <a:lnTo>
                      <a:pt x="790" y="1193"/>
                    </a:lnTo>
                    <a:lnTo>
                      <a:pt x="822" y="1142"/>
                    </a:lnTo>
                    <a:lnTo>
                      <a:pt x="855" y="1094"/>
                    </a:lnTo>
                    <a:lnTo>
                      <a:pt x="886" y="1048"/>
                    </a:lnTo>
                    <a:lnTo>
                      <a:pt x="919" y="1002"/>
                    </a:lnTo>
                    <a:lnTo>
                      <a:pt x="953" y="957"/>
                    </a:lnTo>
                    <a:lnTo>
                      <a:pt x="989" y="914"/>
                    </a:lnTo>
                    <a:lnTo>
                      <a:pt x="1027" y="868"/>
                    </a:lnTo>
                    <a:lnTo>
                      <a:pt x="1068" y="822"/>
                    </a:lnTo>
                    <a:lnTo>
                      <a:pt x="1112" y="773"/>
                    </a:lnTo>
                    <a:lnTo>
                      <a:pt x="1161" y="722"/>
                    </a:lnTo>
                    <a:lnTo>
                      <a:pt x="1215" y="667"/>
                    </a:lnTo>
                    <a:lnTo>
                      <a:pt x="1287" y="601"/>
                    </a:lnTo>
                    <a:lnTo>
                      <a:pt x="1363" y="538"/>
                    </a:lnTo>
                    <a:lnTo>
                      <a:pt x="1442" y="480"/>
                    </a:lnTo>
                    <a:lnTo>
                      <a:pt x="1527" y="427"/>
                    </a:lnTo>
                    <a:lnTo>
                      <a:pt x="1613" y="378"/>
                    </a:lnTo>
                    <a:lnTo>
                      <a:pt x="1704" y="332"/>
                    </a:lnTo>
                    <a:lnTo>
                      <a:pt x="1794" y="290"/>
                    </a:lnTo>
                    <a:lnTo>
                      <a:pt x="1889" y="252"/>
                    </a:lnTo>
                    <a:lnTo>
                      <a:pt x="1983" y="217"/>
                    </a:lnTo>
                    <a:lnTo>
                      <a:pt x="2080" y="186"/>
                    </a:lnTo>
                    <a:lnTo>
                      <a:pt x="2175" y="157"/>
                    </a:lnTo>
                    <a:lnTo>
                      <a:pt x="2272" y="131"/>
                    </a:lnTo>
                    <a:lnTo>
                      <a:pt x="2367" y="110"/>
                    </a:lnTo>
                    <a:lnTo>
                      <a:pt x="2463" y="89"/>
                    </a:lnTo>
                    <a:lnTo>
                      <a:pt x="2556" y="72"/>
                    </a:lnTo>
                    <a:lnTo>
                      <a:pt x="2648" y="57"/>
                    </a:lnTo>
                    <a:lnTo>
                      <a:pt x="2737" y="45"/>
                    </a:lnTo>
                    <a:lnTo>
                      <a:pt x="2824" y="34"/>
                    </a:lnTo>
                    <a:lnTo>
                      <a:pt x="2909" y="24"/>
                    </a:lnTo>
                    <a:lnTo>
                      <a:pt x="2988" y="17"/>
                    </a:lnTo>
                    <a:lnTo>
                      <a:pt x="3065" y="11"/>
                    </a:lnTo>
                    <a:lnTo>
                      <a:pt x="3137" y="6"/>
                    </a:lnTo>
                    <a:lnTo>
                      <a:pt x="3204" y="3"/>
                    </a:lnTo>
                    <a:lnTo>
                      <a:pt x="3265" y="1"/>
                    </a:lnTo>
                    <a:lnTo>
                      <a:pt x="3322" y="0"/>
                    </a:lnTo>
                    <a:close/>
                  </a:path>
                </a:pathLst>
              </a:custGeom>
              <a:grpFill/>
              <a:ln w="0">
                <a:noFill/>
                <a:prstDash val="solid"/>
                <a:round/>
              </a:ln>
            </p:spPr>
            <p:txBody>
              <a:bodyPr vert="horz" wrap="square" lIns="91416" tIns="45708" rIns="91416" bIns="4570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grpSp>
      </p:grpSp>
      <p:grpSp>
        <p:nvGrpSpPr>
          <p:cNvPr id="24" name="组合 23"/>
          <p:cNvGrpSpPr/>
          <p:nvPr/>
        </p:nvGrpSpPr>
        <p:grpSpPr>
          <a:xfrm>
            <a:off x="8956220" y="2096822"/>
            <a:ext cx="2299761" cy="1114105"/>
            <a:chOff x="8919173" y="3211465"/>
            <a:chExt cx="2300360" cy="1114395"/>
          </a:xfrm>
        </p:grpSpPr>
        <p:sp>
          <p:nvSpPr>
            <p:cNvPr id="25" name="矩形 24"/>
            <p:cNvSpPr/>
            <p:nvPr/>
          </p:nvSpPr>
          <p:spPr>
            <a:xfrm flipV="1">
              <a:off x="8919173" y="3211465"/>
              <a:ext cx="2300360" cy="1114395"/>
            </a:xfrm>
            <a:prstGeom prst="rect">
              <a:avLst/>
            </a:prstGeom>
            <a:solidFill>
              <a:srgbClr val="C3E2D2"/>
            </a:solidFill>
            <a:ln>
              <a:solidFill>
                <a:srgbClr val="C3E2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FFFFFF"/>
                </a:solidFill>
                <a:effectLst/>
                <a:uLnTx/>
                <a:uFillTx/>
                <a:cs typeface="+mn-ea"/>
                <a:sym typeface="+mn-lt"/>
              </a:endParaRPr>
            </a:p>
          </p:txBody>
        </p:sp>
        <p:grpSp>
          <p:nvGrpSpPr>
            <p:cNvPr id="26" name="Group 1036"/>
            <p:cNvGrpSpPr>
              <a:grpSpLocks noChangeAspect="1"/>
            </p:cNvGrpSpPr>
            <p:nvPr/>
          </p:nvGrpSpPr>
          <p:grpSpPr bwMode="auto">
            <a:xfrm>
              <a:off x="9881147" y="3523321"/>
              <a:ext cx="509129" cy="506030"/>
              <a:chOff x="9876" y="-1946"/>
              <a:chExt cx="822" cy="817"/>
            </a:xfrm>
            <a:solidFill>
              <a:schemeClr val="bg1"/>
            </a:solidFill>
          </p:grpSpPr>
          <p:sp>
            <p:nvSpPr>
              <p:cNvPr id="27" name="Freeform 1038"/>
              <p:cNvSpPr/>
              <p:nvPr/>
            </p:nvSpPr>
            <p:spPr bwMode="auto">
              <a:xfrm>
                <a:off x="10016" y="-1801"/>
                <a:ext cx="356" cy="75"/>
              </a:xfrm>
              <a:custGeom>
                <a:avLst/>
                <a:gdLst>
                  <a:gd name="T0" fmla="*/ 149 w 1421"/>
                  <a:gd name="T1" fmla="*/ 0 h 298"/>
                  <a:gd name="T2" fmla="*/ 1272 w 1421"/>
                  <a:gd name="T3" fmla="*/ 0 h 298"/>
                  <a:gd name="T4" fmla="*/ 1302 w 1421"/>
                  <a:gd name="T5" fmla="*/ 3 h 298"/>
                  <a:gd name="T6" fmla="*/ 1330 w 1421"/>
                  <a:gd name="T7" fmla="*/ 12 h 298"/>
                  <a:gd name="T8" fmla="*/ 1356 w 1421"/>
                  <a:gd name="T9" fmla="*/ 25 h 298"/>
                  <a:gd name="T10" fmla="*/ 1378 w 1421"/>
                  <a:gd name="T11" fmla="*/ 44 h 298"/>
                  <a:gd name="T12" fmla="*/ 1396 w 1421"/>
                  <a:gd name="T13" fmla="*/ 66 h 298"/>
                  <a:gd name="T14" fmla="*/ 1410 w 1421"/>
                  <a:gd name="T15" fmla="*/ 91 h 298"/>
                  <a:gd name="T16" fmla="*/ 1418 w 1421"/>
                  <a:gd name="T17" fmla="*/ 119 h 298"/>
                  <a:gd name="T18" fmla="*/ 1421 w 1421"/>
                  <a:gd name="T19" fmla="*/ 149 h 298"/>
                  <a:gd name="T20" fmla="*/ 1418 w 1421"/>
                  <a:gd name="T21" fmla="*/ 179 h 298"/>
                  <a:gd name="T22" fmla="*/ 1410 w 1421"/>
                  <a:gd name="T23" fmla="*/ 206 h 298"/>
                  <a:gd name="T24" fmla="*/ 1396 w 1421"/>
                  <a:gd name="T25" fmla="*/ 232 h 298"/>
                  <a:gd name="T26" fmla="*/ 1378 w 1421"/>
                  <a:gd name="T27" fmla="*/ 254 h 298"/>
                  <a:gd name="T28" fmla="*/ 1356 w 1421"/>
                  <a:gd name="T29" fmla="*/ 272 h 298"/>
                  <a:gd name="T30" fmla="*/ 1330 w 1421"/>
                  <a:gd name="T31" fmla="*/ 285 h 298"/>
                  <a:gd name="T32" fmla="*/ 1302 w 1421"/>
                  <a:gd name="T33" fmla="*/ 295 h 298"/>
                  <a:gd name="T34" fmla="*/ 1272 w 1421"/>
                  <a:gd name="T35" fmla="*/ 298 h 298"/>
                  <a:gd name="T36" fmla="*/ 149 w 1421"/>
                  <a:gd name="T37" fmla="*/ 298 h 298"/>
                  <a:gd name="T38" fmla="*/ 119 w 1421"/>
                  <a:gd name="T39" fmla="*/ 295 h 298"/>
                  <a:gd name="T40" fmla="*/ 91 w 1421"/>
                  <a:gd name="T41" fmla="*/ 285 h 298"/>
                  <a:gd name="T42" fmla="*/ 65 w 1421"/>
                  <a:gd name="T43" fmla="*/ 272 h 298"/>
                  <a:gd name="T44" fmla="*/ 44 w 1421"/>
                  <a:gd name="T45" fmla="*/ 254 h 298"/>
                  <a:gd name="T46" fmla="*/ 25 w 1421"/>
                  <a:gd name="T47" fmla="*/ 232 h 298"/>
                  <a:gd name="T48" fmla="*/ 11 w 1421"/>
                  <a:gd name="T49" fmla="*/ 206 h 298"/>
                  <a:gd name="T50" fmla="*/ 3 w 1421"/>
                  <a:gd name="T51" fmla="*/ 179 h 298"/>
                  <a:gd name="T52" fmla="*/ 0 w 1421"/>
                  <a:gd name="T53" fmla="*/ 149 h 298"/>
                  <a:gd name="T54" fmla="*/ 3 w 1421"/>
                  <a:gd name="T55" fmla="*/ 119 h 298"/>
                  <a:gd name="T56" fmla="*/ 11 w 1421"/>
                  <a:gd name="T57" fmla="*/ 91 h 298"/>
                  <a:gd name="T58" fmla="*/ 25 w 1421"/>
                  <a:gd name="T59" fmla="*/ 66 h 298"/>
                  <a:gd name="T60" fmla="*/ 44 w 1421"/>
                  <a:gd name="T61" fmla="*/ 44 h 298"/>
                  <a:gd name="T62" fmla="*/ 65 w 1421"/>
                  <a:gd name="T63" fmla="*/ 25 h 298"/>
                  <a:gd name="T64" fmla="*/ 91 w 1421"/>
                  <a:gd name="T65" fmla="*/ 12 h 298"/>
                  <a:gd name="T66" fmla="*/ 119 w 1421"/>
                  <a:gd name="T67" fmla="*/ 3 h 298"/>
                  <a:gd name="T68" fmla="*/ 149 w 1421"/>
                  <a:gd name="T69"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21" h="298">
                    <a:moveTo>
                      <a:pt x="149" y="0"/>
                    </a:moveTo>
                    <a:lnTo>
                      <a:pt x="1272" y="0"/>
                    </a:lnTo>
                    <a:lnTo>
                      <a:pt x="1302" y="3"/>
                    </a:lnTo>
                    <a:lnTo>
                      <a:pt x="1330" y="12"/>
                    </a:lnTo>
                    <a:lnTo>
                      <a:pt x="1356" y="25"/>
                    </a:lnTo>
                    <a:lnTo>
                      <a:pt x="1378" y="44"/>
                    </a:lnTo>
                    <a:lnTo>
                      <a:pt x="1396" y="66"/>
                    </a:lnTo>
                    <a:lnTo>
                      <a:pt x="1410" y="91"/>
                    </a:lnTo>
                    <a:lnTo>
                      <a:pt x="1418" y="119"/>
                    </a:lnTo>
                    <a:lnTo>
                      <a:pt x="1421" y="149"/>
                    </a:lnTo>
                    <a:lnTo>
                      <a:pt x="1418" y="179"/>
                    </a:lnTo>
                    <a:lnTo>
                      <a:pt x="1410" y="206"/>
                    </a:lnTo>
                    <a:lnTo>
                      <a:pt x="1396" y="232"/>
                    </a:lnTo>
                    <a:lnTo>
                      <a:pt x="1378" y="254"/>
                    </a:lnTo>
                    <a:lnTo>
                      <a:pt x="1356" y="272"/>
                    </a:lnTo>
                    <a:lnTo>
                      <a:pt x="1330" y="285"/>
                    </a:lnTo>
                    <a:lnTo>
                      <a:pt x="1302" y="295"/>
                    </a:lnTo>
                    <a:lnTo>
                      <a:pt x="1272" y="298"/>
                    </a:lnTo>
                    <a:lnTo>
                      <a:pt x="149" y="298"/>
                    </a:lnTo>
                    <a:lnTo>
                      <a:pt x="119" y="295"/>
                    </a:lnTo>
                    <a:lnTo>
                      <a:pt x="91" y="285"/>
                    </a:lnTo>
                    <a:lnTo>
                      <a:pt x="65" y="272"/>
                    </a:lnTo>
                    <a:lnTo>
                      <a:pt x="44" y="254"/>
                    </a:lnTo>
                    <a:lnTo>
                      <a:pt x="25" y="232"/>
                    </a:lnTo>
                    <a:lnTo>
                      <a:pt x="11" y="206"/>
                    </a:lnTo>
                    <a:lnTo>
                      <a:pt x="3" y="179"/>
                    </a:lnTo>
                    <a:lnTo>
                      <a:pt x="0" y="149"/>
                    </a:lnTo>
                    <a:lnTo>
                      <a:pt x="3" y="119"/>
                    </a:lnTo>
                    <a:lnTo>
                      <a:pt x="11" y="91"/>
                    </a:lnTo>
                    <a:lnTo>
                      <a:pt x="25" y="66"/>
                    </a:lnTo>
                    <a:lnTo>
                      <a:pt x="44" y="44"/>
                    </a:lnTo>
                    <a:lnTo>
                      <a:pt x="65" y="25"/>
                    </a:lnTo>
                    <a:lnTo>
                      <a:pt x="91" y="12"/>
                    </a:lnTo>
                    <a:lnTo>
                      <a:pt x="119" y="3"/>
                    </a:lnTo>
                    <a:lnTo>
                      <a:pt x="149" y="0"/>
                    </a:lnTo>
                    <a:close/>
                  </a:path>
                </a:pathLst>
              </a:custGeom>
              <a:grpFill/>
              <a:ln w="0">
                <a:noFill/>
                <a:prstDash val="solid"/>
                <a:round/>
              </a:ln>
            </p:spPr>
            <p:txBody>
              <a:bodyPr vert="horz" wrap="square" lIns="91416" tIns="45708" rIns="91416" bIns="4570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8" name="Freeform 1039"/>
              <p:cNvSpPr/>
              <p:nvPr/>
            </p:nvSpPr>
            <p:spPr bwMode="auto">
              <a:xfrm>
                <a:off x="10016" y="-1662"/>
                <a:ext cx="356" cy="75"/>
              </a:xfrm>
              <a:custGeom>
                <a:avLst/>
                <a:gdLst>
                  <a:gd name="T0" fmla="*/ 149 w 1421"/>
                  <a:gd name="T1" fmla="*/ 0 h 298"/>
                  <a:gd name="T2" fmla="*/ 1272 w 1421"/>
                  <a:gd name="T3" fmla="*/ 0 h 298"/>
                  <a:gd name="T4" fmla="*/ 1302 w 1421"/>
                  <a:gd name="T5" fmla="*/ 3 h 298"/>
                  <a:gd name="T6" fmla="*/ 1330 w 1421"/>
                  <a:gd name="T7" fmla="*/ 12 h 298"/>
                  <a:gd name="T8" fmla="*/ 1356 w 1421"/>
                  <a:gd name="T9" fmla="*/ 26 h 298"/>
                  <a:gd name="T10" fmla="*/ 1378 w 1421"/>
                  <a:gd name="T11" fmla="*/ 44 h 298"/>
                  <a:gd name="T12" fmla="*/ 1396 w 1421"/>
                  <a:gd name="T13" fmla="*/ 66 h 298"/>
                  <a:gd name="T14" fmla="*/ 1410 w 1421"/>
                  <a:gd name="T15" fmla="*/ 91 h 298"/>
                  <a:gd name="T16" fmla="*/ 1418 w 1421"/>
                  <a:gd name="T17" fmla="*/ 119 h 298"/>
                  <a:gd name="T18" fmla="*/ 1421 w 1421"/>
                  <a:gd name="T19" fmla="*/ 149 h 298"/>
                  <a:gd name="T20" fmla="*/ 1418 w 1421"/>
                  <a:gd name="T21" fmla="*/ 179 h 298"/>
                  <a:gd name="T22" fmla="*/ 1410 w 1421"/>
                  <a:gd name="T23" fmla="*/ 207 h 298"/>
                  <a:gd name="T24" fmla="*/ 1396 w 1421"/>
                  <a:gd name="T25" fmla="*/ 232 h 298"/>
                  <a:gd name="T26" fmla="*/ 1378 w 1421"/>
                  <a:gd name="T27" fmla="*/ 255 h 298"/>
                  <a:gd name="T28" fmla="*/ 1356 w 1421"/>
                  <a:gd name="T29" fmla="*/ 272 h 298"/>
                  <a:gd name="T30" fmla="*/ 1330 w 1421"/>
                  <a:gd name="T31" fmla="*/ 287 h 298"/>
                  <a:gd name="T32" fmla="*/ 1302 w 1421"/>
                  <a:gd name="T33" fmla="*/ 295 h 298"/>
                  <a:gd name="T34" fmla="*/ 1272 w 1421"/>
                  <a:gd name="T35" fmla="*/ 298 h 298"/>
                  <a:gd name="T36" fmla="*/ 149 w 1421"/>
                  <a:gd name="T37" fmla="*/ 298 h 298"/>
                  <a:gd name="T38" fmla="*/ 119 w 1421"/>
                  <a:gd name="T39" fmla="*/ 295 h 298"/>
                  <a:gd name="T40" fmla="*/ 91 w 1421"/>
                  <a:gd name="T41" fmla="*/ 287 h 298"/>
                  <a:gd name="T42" fmla="*/ 65 w 1421"/>
                  <a:gd name="T43" fmla="*/ 272 h 298"/>
                  <a:gd name="T44" fmla="*/ 44 w 1421"/>
                  <a:gd name="T45" fmla="*/ 255 h 298"/>
                  <a:gd name="T46" fmla="*/ 25 w 1421"/>
                  <a:gd name="T47" fmla="*/ 232 h 298"/>
                  <a:gd name="T48" fmla="*/ 11 w 1421"/>
                  <a:gd name="T49" fmla="*/ 207 h 298"/>
                  <a:gd name="T50" fmla="*/ 3 w 1421"/>
                  <a:gd name="T51" fmla="*/ 179 h 298"/>
                  <a:gd name="T52" fmla="*/ 0 w 1421"/>
                  <a:gd name="T53" fmla="*/ 149 h 298"/>
                  <a:gd name="T54" fmla="*/ 3 w 1421"/>
                  <a:gd name="T55" fmla="*/ 119 h 298"/>
                  <a:gd name="T56" fmla="*/ 11 w 1421"/>
                  <a:gd name="T57" fmla="*/ 91 h 298"/>
                  <a:gd name="T58" fmla="*/ 25 w 1421"/>
                  <a:gd name="T59" fmla="*/ 66 h 298"/>
                  <a:gd name="T60" fmla="*/ 44 w 1421"/>
                  <a:gd name="T61" fmla="*/ 44 h 298"/>
                  <a:gd name="T62" fmla="*/ 65 w 1421"/>
                  <a:gd name="T63" fmla="*/ 26 h 298"/>
                  <a:gd name="T64" fmla="*/ 91 w 1421"/>
                  <a:gd name="T65" fmla="*/ 12 h 298"/>
                  <a:gd name="T66" fmla="*/ 119 w 1421"/>
                  <a:gd name="T67" fmla="*/ 3 h 298"/>
                  <a:gd name="T68" fmla="*/ 149 w 1421"/>
                  <a:gd name="T69"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21" h="298">
                    <a:moveTo>
                      <a:pt x="149" y="0"/>
                    </a:moveTo>
                    <a:lnTo>
                      <a:pt x="1272" y="0"/>
                    </a:lnTo>
                    <a:lnTo>
                      <a:pt x="1302" y="3"/>
                    </a:lnTo>
                    <a:lnTo>
                      <a:pt x="1330" y="12"/>
                    </a:lnTo>
                    <a:lnTo>
                      <a:pt x="1356" y="26"/>
                    </a:lnTo>
                    <a:lnTo>
                      <a:pt x="1378" y="44"/>
                    </a:lnTo>
                    <a:lnTo>
                      <a:pt x="1396" y="66"/>
                    </a:lnTo>
                    <a:lnTo>
                      <a:pt x="1410" y="91"/>
                    </a:lnTo>
                    <a:lnTo>
                      <a:pt x="1418" y="119"/>
                    </a:lnTo>
                    <a:lnTo>
                      <a:pt x="1421" y="149"/>
                    </a:lnTo>
                    <a:lnTo>
                      <a:pt x="1418" y="179"/>
                    </a:lnTo>
                    <a:lnTo>
                      <a:pt x="1410" y="207"/>
                    </a:lnTo>
                    <a:lnTo>
                      <a:pt x="1396" y="232"/>
                    </a:lnTo>
                    <a:lnTo>
                      <a:pt x="1378" y="255"/>
                    </a:lnTo>
                    <a:lnTo>
                      <a:pt x="1356" y="272"/>
                    </a:lnTo>
                    <a:lnTo>
                      <a:pt x="1330" y="287"/>
                    </a:lnTo>
                    <a:lnTo>
                      <a:pt x="1302" y="295"/>
                    </a:lnTo>
                    <a:lnTo>
                      <a:pt x="1272" y="298"/>
                    </a:lnTo>
                    <a:lnTo>
                      <a:pt x="149" y="298"/>
                    </a:lnTo>
                    <a:lnTo>
                      <a:pt x="119" y="295"/>
                    </a:lnTo>
                    <a:lnTo>
                      <a:pt x="91" y="287"/>
                    </a:lnTo>
                    <a:lnTo>
                      <a:pt x="65" y="272"/>
                    </a:lnTo>
                    <a:lnTo>
                      <a:pt x="44" y="255"/>
                    </a:lnTo>
                    <a:lnTo>
                      <a:pt x="25" y="232"/>
                    </a:lnTo>
                    <a:lnTo>
                      <a:pt x="11" y="207"/>
                    </a:lnTo>
                    <a:lnTo>
                      <a:pt x="3" y="179"/>
                    </a:lnTo>
                    <a:lnTo>
                      <a:pt x="0" y="149"/>
                    </a:lnTo>
                    <a:lnTo>
                      <a:pt x="3" y="119"/>
                    </a:lnTo>
                    <a:lnTo>
                      <a:pt x="11" y="91"/>
                    </a:lnTo>
                    <a:lnTo>
                      <a:pt x="25" y="66"/>
                    </a:lnTo>
                    <a:lnTo>
                      <a:pt x="44" y="44"/>
                    </a:lnTo>
                    <a:lnTo>
                      <a:pt x="65" y="26"/>
                    </a:lnTo>
                    <a:lnTo>
                      <a:pt x="91" y="12"/>
                    </a:lnTo>
                    <a:lnTo>
                      <a:pt x="119" y="3"/>
                    </a:lnTo>
                    <a:lnTo>
                      <a:pt x="149" y="0"/>
                    </a:lnTo>
                    <a:close/>
                  </a:path>
                </a:pathLst>
              </a:custGeom>
              <a:grpFill/>
              <a:ln w="0">
                <a:noFill/>
                <a:prstDash val="solid"/>
                <a:round/>
              </a:ln>
            </p:spPr>
            <p:txBody>
              <a:bodyPr vert="horz" wrap="square" lIns="91416" tIns="45708" rIns="91416" bIns="4570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9" name="Freeform 1040"/>
              <p:cNvSpPr/>
              <p:nvPr/>
            </p:nvSpPr>
            <p:spPr bwMode="auto">
              <a:xfrm>
                <a:off x="10016" y="-1522"/>
                <a:ext cx="215" cy="74"/>
              </a:xfrm>
              <a:custGeom>
                <a:avLst/>
                <a:gdLst>
                  <a:gd name="T0" fmla="*/ 149 w 860"/>
                  <a:gd name="T1" fmla="*/ 0 h 297"/>
                  <a:gd name="T2" fmla="*/ 711 w 860"/>
                  <a:gd name="T3" fmla="*/ 0 h 297"/>
                  <a:gd name="T4" fmla="*/ 741 w 860"/>
                  <a:gd name="T5" fmla="*/ 3 h 297"/>
                  <a:gd name="T6" fmla="*/ 769 w 860"/>
                  <a:gd name="T7" fmla="*/ 11 h 297"/>
                  <a:gd name="T8" fmla="*/ 795 w 860"/>
                  <a:gd name="T9" fmla="*/ 26 h 297"/>
                  <a:gd name="T10" fmla="*/ 817 w 860"/>
                  <a:gd name="T11" fmla="*/ 43 h 297"/>
                  <a:gd name="T12" fmla="*/ 835 w 860"/>
                  <a:gd name="T13" fmla="*/ 66 h 297"/>
                  <a:gd name="T14" fmla="*/ 849 w 860"/>
                  <a:gd name="T15" fmla="*/ 90 h 297"/>
                  <a:gd name="T16" fmla="*/ 857 w 860"/>
                  <a:gd name="T17" fmla="*/ 118 h 297"/>
                  <a:gd name="T18" fmla="*/ 860 w 860"/>
                  <a:gd name="T19" fmla="*/ 149 h 297"/>
                  <a:gd name="T20" fmla="*/ 857 w 860"/>
                  <a:gd name="T21" fmla="*/ 179 h 297"/>
                  <a:gd name="T22" fmla="*/ 849 w 860"/>
                  <a:gd name="T23" fmla="*/ 207 h 297"/>
                  <a:gd name="T24" fmla="*/ 835 w 860"/>
                  <a:gd name="T25" fmla="*/ 231 h 297"/>
                  <a:gd name="T26" fmla="*/ 817 w 860"/>
                  <a:gd name="T27" fmla="*/ 254 h 297"/>
                  <a:gd name="T28" fmla="*/ 795 w 860"/>
                  <a:gd name="T29" fmla="*/ 271 h 297"/>
                  <a:gd name="T30" fmla="*/ 769 w 860"/>
                  <a:gd name="T31" fmla="*/ 286 h 297"/>
                  <a:gd name="T32" fmla="*/ 741 w 860"/>
                  <a:gd name="T33" fmla="*/ 294 h 297"/>
                  <a:gd name="T34" fmla="*/ 711 w 860"/>
                  <a:gd name="T35" fmla="*/ 297 h 297"/>
                  <a:gd name="T36" fmla="*/ 149 w 860"/>
                  <a:gd name="T37" fmla="*/ 297 h 297"/>
                  <a:gd name="T38" fmla="*/ 119 w 860"/>
                  <a:gd name="T39" fmla="*/ 294 h 297"/>
                  <a:gd name="T40" fmla="*/ 91 w 860"/>
                  <a:gd name="T41" fmla="*/ 286 h 297"/>
                  <a:gd name="T42" fmla="*/ 65 w 860"/>
                  <a:gd name="T43" fmla="*/ 271 h 297"/>
                  <a:gd name="T44" fmla="*/ 44 w 860"/>
                  <a:gd name="T45" fmla="*/ 254 h 297"/>
                  <a:gd name="T46" fmla="*/ 25 w 860"/>
                  <a:gd name="T47" fmla="*/ 231 h 297"/>
                  <a:gd name="T48" fmla="*/ 11 w 860"/>
                  <a:gd name="T49" fmla="*/ 207 h 297"/>
                  <a:gd name="T50" fmla="*/ 3 w 860"/>
                  <a:gd name="T51" fmla="*/ 179 h 297"/>
                  <a:gd name="T52" fmla="*/ 0 w 860"/>
                  <a:gd name="T53" fmla="*/ 149 h 297"/>
                  <a:gd name="T54" fmla="*/ 3 w 860"/>
                  <a:gd name="T55" fmla="*/ 118 h 297"/>
                  <a:gd name="T56" fmla="*/ 11 w 860"/>
                  <a:gd name="T57" fmla="*/ 90 h 297"/>
                  <a:gd name="T58" fmla="*/ 25 w 860"/>
                  <a:gd name="T59" fmla="*/ 66 h 297"/>
                  <a:gd name="T60" fmla="*/ 44 w 860"/>
                  <a:gd name="T61" fmla="*/ 43 h 297"/>
                  <a:gd name="T62" fmla="*/ 65 w 860"/>
                  <a:gd name="T63" fmla="*/ 26 h 297"/>
                  <a:gd name="T64" fmla="*/ 91 w 860"/>
                  <a:gd name="T65" fmla="*/ 11 h 297"/>
                  <a:gd name="T66" fmla="*/ 119 w 860"/>
                  <a:gd name="T67" fmla="*/ 3 h 297"/>
                  <a:gd name="T68" fmla="*/ 149 w 860"/>
                  <a:gd name="T69"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60" h="297">
                    <a:moveTo>
                      <a:pt x="149" y="0"/>
                    </a:moveTo>
                    <a:lnTo>
                      <a:pt x="711" y="0"/>
                    </a:lnTo>
                    <a:lnTo>
                      <a:pt x="741" y="3"/>
                    </a:lnTo>
                    <a:lnTo>
                      <a:pt x="769" y="11"/>
                    </a:lnTo>
                    <a:lnTo>
                      <a:pt x="795" y="26"/>
                    </a:lnTo>
                    <a:lnTo>
                      <a:pt x="817" y="43"/>
                    </a:lnTo>
                    <a:lnTo>
                      <a:pt x="835" y="66"/>
                    </a:lnTo>
                    <a:lnTo>
                      <a:pt x="849" y="90"/>
                    </a:lnTo>
                    <a:lnTo>
                      <a:pt x="857" y="118"/>
                    </a:lnTo>
                    <a:lnTo>
                      <a:pt x="860" y="149"/>
                    </a:lnTo>
                    <a:lnTo>
                      <a:pt x="857" y="179"/>
                    </a:lnTo>
                    <a:lnTo>
                      <a:pt x="849" y="207"/>
                    </a:lnTo>
                    <a:lnTo>
                      <a:pt x="835" y="231"/>
                    </a:lnTo>
                    <a:lnTo>
                      <a:pt x="817" y="254"/>
                    </a:lnTo>
                    <a:lnTo>
                      <a:pt x="795" y="271"/>
                    </a:lnTo>
                    <a:lnTo>
                      <a:pt x="769" y="286"/>
                    </a:lnTo>
                    <a:lnTo>
                      <a:pt x="741" y="294"/>
                    </a:lnTo>
                    <a:lnTo>
                      <a:pt x="711" y="297"/>
                    </a:lnTo>
                    <a:lnTo>
                      <a:pt x="149" y="297"/>
                    </a:lnTo>
                    <a:lnTo>
                      <a:pt x="119" y="294"/>
                    </a:lnTo>
                    <a:lnTo>
                      <a:pt x="91" y="286"/>
                    </a:lnTo>
                    <a:lnTo>
                      <a:pt x="65" y="271"/>
                    </a:lnTo>
                    <a:lnTo>
                      <a:pt x="44" y="254"/>
                    </a:lnTo>
                    <a:lnTo>
                      <a:pt x="25" y="231"/>
                    </a:lnTo>
                    <a:lnTo>
                      <a:pt x="11" y="207"/>
                    </a:lnTo>
                    <a:lnTo>
                      <a:pt x="3" y="179"/>
                    </a:lnTo>
                    <a:lnTo>
                      <a:pt x="0" y="149"/>
                    </a:lnTo>
                    <a:lnTo>
                      <a:pt x="3" y="118"/>
                    </a:lnTo>
                    <a:lnTo>
                      <a:pt x="11" y="90"/>
                    </a:lnTo>
                    <a:lnTo>
                      <a:pt x="25" y="66"/>
                    </a:lnTo>
                    <a:lnTo>
                      <a:pt x="44" y="43"/>
                    </a:lnTo>
                    <a:lnTo>
                      <a:pt x="65" y="26"/>
                    </a:lnTo>
                    <a:lnTo>
                      <a:pt x="91" y="11"/>
                    </a:lnTo>
                    <a:lnTo>
                      <a:pt x="119" y="3"/>
                    </a:lnTo>
                    <a:lnTo>
                      <a:pt x="149" y="0"/>
                    </a:lnTo>
                    <a:close/>
                  </a:path>
                </a:pathLst>
              </a:custGeom>
              <a:grpFill/>
              <a:ln w="0">
                <a:noFill/>
                <a:prstDash val="solid"/>
                <a:round/>
              </a:ln>
            </p:spPr>
            <p:txBody>
              <a:bodyPr vert="horz" wrap="square" lIns="91416" tIns="45708" rIns="91416" bIns="4570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30" name="Freeform 1041"/>
              <p:cNvSpPr/>
              <p:nvPr/>
            </p:nvSpPr>
            <p:spPr bwMode="auto">
              <a:xfrm>
                <a:off x="9876" y="-1946"/>
                <a:ext cx="636" cy="817"/>
              </a:xfrm>
              <a:custGeom>
                <a:avLst/>
                <a:gdLst>
                  <a:gd name="T0" fmla="*/ 150 w 2545"/>
                  <a:gd name="T1" fmla="*/ 0 h 3271"/>
                  <a:gd name="T2" fmla="*/ 2395 w 2545"/>
                  <a:gd name="T3" fmla="*/ 0 h 3271"/>
                  <a:gd name="T4" fmla="*/ 2425 w 2545"/>
                  <a:gd name="T5" fmla="*/ 3 h 3271"/>
                  <a:gd name="T6" fmla="*/ 2453 w 2545"/>
                  <a:gd name="T7" fmla="*/ 11 h 3271"/>
                  <a:gd name="T8" fmla="*/ 2479 w 2545"/>
                  <a:gd name="T9" fmla="*/ 26 h 3271"/>
                  <a:gd name="T10" fmla="*/ 2501 w 2545"/>
                  <a:gd name="T11" fmla="*/ 43 h 3271"/>
                  <a:gd name="T12" fmla="*/ 2520 w 2545"/>
                  <a:gd name="T13" fmla="*/ 66 h 3271"/>
                  <a:gd name="T14" fmla="*/ 2533 w 2545"/>
                  <a:gd name="T15" fmla="*/ 90 h 3271"/>
                  <a:gd name="T16" fmla="*/ 2542 w 2545"/>
                  <a:gd name="T17" fmla="*/ 118 h 3271"/>
                  <a:gd name="T18" fmla="*/ 2545 w 2545"/>
                  <a:gd name="T19" fmla="*/ 148 h 3271"/>
                  <a:gd name="T20" fmla="*/ 2545 w 2545"/>
                  <a:gd name="T21" fmla="*/ 369 h 3271"/>
                  <a:gd name="T22" fmla="*/ 2246 w 2545"/>
                  <a:gd name="T23" fmla="*/ 885 h 3271"/>
                  <a:gd name="T24" fmla="*/ 2246 w 2545"/>
                  <a:gd name="T25" fmla="*/ 297 h 3271"/>
                  <a:gd name="T26" fmla="*/ 300 w 2545"/>
                  <a:gd name="T27" fmla="*/ 297 h 3271"/>
                  <a:gd name="T28" fmla="*/ 300 w 2545"/>
                  <a:gd name="T29" fmla="*/ 2973 h 3271"/>
                  <a:gd name="T30" fmla="*/ 2246 w 2545"/>
                  <a:gd name="T31" fmla="*/ 2973 h 3271"/>
                  <a:gd name="T32" fmla="*/ 2246 w 2545"/>
                  <a:gd name="T33" fmla="*/ 2603 h 3271"/>
                  <a:gd name="T34" fmla="*/ 2403 w 2545"/>
                  <a:gd name="T35" fmla="*/ 2500 h 3271"/>
                  <a:gd name="T36" fmla="*/ 2430 w 2545"/>
                  <a:gd name="T37" fmla="*/ 2478 h 3271"/>
                  <a:gd name="T38" fmla="*/ 2454 w 2545"/>
                  <a:gd name="T39" fmla="*/ 2453 h 3271"/>
                  <a:gd name="T40" fmla="*/ 2474 w 2545"/>
                  <a:gd name="T41" fmla="*/ 2425 h 3271"/>
                  <a:gd name="T42" fmla="*/ 2545 w 2545"/>
                  <a:gd name="T43" fmla="*/ 2302 h 3271"/>
                  <a:gd name="T44" fmla="*/ 2545 w 2545"/>
                  <a:gd name="T45" fmla="*/ 3122 h 3271"/>
                  <a:gd name="T46" fmla="*/ 2542 w 2545"/>
                  <a:gd name="T47" fmla="*/ 3151 h 3271"/>
                  <a:gd name="T48" fmla="*/ 2533 w 2545"/>
                  <a:gd name="T49" fmla="*/ 3179 h 3271"/>
                  <a:gd name="T50" fmla="*/ 2520 w 2545"/>
                  <a:gd name="T51" fmla="*/ 3205 h 3271"/>
                  <a:gd name="T52" fmla="*/ 2501 w 2545"/>
                  <a:gd name="T53" fmla="*/ 3226 h 3271"/>
                  <a:gd name="T54" fmla="*/ 2479 w 2545"/>
                  <a:gd name="T55" fmla="*/ 3245 h 3271"/>
                  <a:gd name="T56" fmla="*/ 2453 w 2545"/>
                  <a:gd name="T57" fmla="*/ 3258 h 3271"/>
                  <a:gd name="T58" fmla="*/ 2425 w 2545"/>
                  <a:gd name="T59" fmla="*/ 3268 h 3271"/>
                  <a:gd name="T60" fmla="*/ 2395 w 2545"/>
                  <a:gd name="T61" fmla="*/ 3271 h 3271"/>
                  <a:gd name="T62" fmla="*/ 150 w 2545"/>
                  <a:gd name="T63" fmla="*/ 3271 h 3271"/>
                  <a:gd name="T64" fmla="*/ 120 w 2545"/>
                  <a:gd name="T65" fmla="*/ 3268 h 3271"/>
                  <a:gd name="T66" fmla="*/ 92 w 2545"/>
                  <a:gd name="T67" fmla="*/ 3258 h 3271"/>
                  <a:gd name="T68" fmla="*/ 66 w 2545"/>
                  <a:gd name="T69" fmla="*/ 3245 h 3271"/>
                  <a:gd name="T70" fmla="*/ 44 w 2545"/>
                  <a:gd name="T71" fmla="*/ 3226 h 3271"/>
                  <a:gd name="T72" fmla="*/ 26 w 2545"/>
                  <a:gd name="T73" fmla="*/ 3205 h 3271"/>
                  <a:gd name="T74" fmla="*/ 12 w 2545"/>
                  <a:gd name="T75" fmla="*/ 3179 h 3271"/>
                  <a:gd name="T76" fmla="*/ 3 w 2545"/>
                  <a:gd name="T77" fmla="*/ 3151 h 3271"/>
                  <a:gd name="T78" fmla="*/ 0 w 2545"/>
                  <a:gd name="T79" fmla="*/ 3122 h 3271"/>
                  <a:gd name="T80" fmla="*/ 0 w 2545"/>
                  <a:gd name="T81" fmla="*/ 148 h 3271"/>
                  <a:gd name="T82" fmla="*/ 3 w 2545"/>
                  <a:gd name="T83" fmla="*/ 118 h 3271"/>
                  <a:gd name="T84" fmla="*/ 12 w 2545"/>
                  <a:gd name="T85" fmla="*/ 90 h 3271"/>
                  <a:gd name="T86" fmla="*/ 26 w 2545"/>
                  <a:gd name="T87" fmla="*/ 66 h 3271"/>
                  <a:gd name="T88" fmla="*/ 44 w 2545"/>
                  <a:gd name="T89" fmla="*/ 43 h 3271"/>
                  <a:gd name="T90" fmla="*/ 66 w 2545"/>
                  <a:gd name="T91" fmla="*/ 26 h 3271"/>
                  <a:gd name="T92" fmla="*/ 92 w 2545"/>
                  <a:gd name="T93" fmla="*/ 11 h 3271"/>
                  <a:gd name="T94" fmla="*/ 120 w 2545"/>
                  <a:gd name="T95" fmla="*/ 3 h 3271"/>
                  <a:gd name="T96" fmla="*/ 150 w 2545"/>
                  <a:gd name="T97" fmla="*/ 0 h 3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45" h="3271">
                    <a:moveTo>
                      <a:pt x="150" y="0"/>
                    </a:moveTo>
                    <a:lnTo>
                      <a:pt x="2395" y="0"/>
                    </a:lnTo>
                    <a:lnTo>
                      <a:pt x="2425" y="3"/>
                    </a:lnTo>
                    <a:lnTo>
                      <a:pt x="2453" y="11"/>
                    </a:lnTo>
                    <a:lnTo>
                      <a:pt x="2479" y="26"/>
                    </a:lnTo>
                    <a:lnTo>
                      <a:pt x="2501" y="43"/>
                    </a:lnTo>
                    <a:lnTo>
                      <a:pt x="2520" y="66"/>
                    </a:lnTo>
                    <a:lnTo>
                      <a:pt x="2533" y="90"/>
                    </a:lnTo>
                    <a:lnTo>
                      <a:pt x="2542" y="118"/>
                    </a:lnTo>
                    <a:lnTo>
                      <a:pt x="2545" y="148"/>
                    </a:lnTo>
                    <a:lnTo>
                      <a:pt x="2545" y="369"/>
                    </a:lnTo>
                    <a:lnTo>
                      <a:pt x="2246" y="885"/>
                    </a:lnTo>
                    <a:lnTo>
                      <a:pt x="2246" y="297"/>
                    </a:lnTo>
                    <a:lnTo>
                      <a:pt x="300" y="297"/>
                    </a:lnTo>
                    <a:lnTo>
                      <a:pt x="300" y="2973"/>
                    </a:lnTo>
                    <a:lnTo>
                      <a:pt x="2246" y="2973"/>
                    </a:lnTo>
                    <a:lnTo>
                      <a:pt x="2246" y="2603"/>
                    </a:lnTo>
                    <a:lnTo>
                      <a:pt x="2403" y="2500"/>
                    </a:lnTo>
                    <a:lnTo>
                      <a:pt x="2430" y="2478"/>
                    </a:lnTo>
                    <a:lnTo>
                      <a:pt x="2454" y="2453"/>
                    </a:lnTo>
                    <a:lnTo>
                      <a:pt x="2474" y="2425"/>
                    </a:lnTo>
                    <a:lnTo>
                      <a:pt x="2545" y="2302"/>
                    </a:lnTo>
                    <a:lnTo>
                      <a:pt x="2545" y="3122"/>
                    </a:lnTo>
                    <a:lnTo>
                      <a:pt x="2542" y="3151"/>
                    </a:lnTo>
                    <a:lnTo>
                      <a:pt x="2533" y="3179"/>
                    </a:lnTo>
                    <a:lnTo>
                      <a:pt x="2520" y="3205"/>
                    </a:lnTo>
                    <a:lnTo>
                      <a:pt x="2501" y="3226"/>
                    </a:lnTo>
                    <a:lnTo>
                      <a:pt x="2479" y="3245"/>
                    </a:lnTo>
                    <a:lnTo>
                      <a:pt x="2453" y="3258"/>
                    </a:lnTo>
                    <a:lnTo>
                      <a:pt x="2425" y="3268"/>
                    </a:lnTo>
                    <a:lnTo>
                      <a:pt x="2395" y="3271"/>
                    </a:lnTo>
                    <a:lnTo>
                      <a:pt x="150" y="3271"/>
                    </a:lnTo>
                    <a:lnTo>
                      <a:pt x="120" y="3268"/>
                    </a:lnTo>
                    <a:lnTo>
                      <a:pt x="92" y="3258"/>
                    </a:lnTo>
                    <a:lnTo>
                      <a:pt x="66" y="3245"/>
                    </a:lnTo>
                    <a:lnTo>
                      <a:pt x="44" y="3226"/>
                    </a:lnTo>
                    <a:lnTo>
                      <a:pt x="26" y="3205"/>
                    </a:lnTo>
                    <a:lnTo>
                      <a:pt x="12" y="3179"/>
                    </a:lnTo>
                    <a:lnTo>
                      <a:pt x="3" y="3151"/>
                    </a:lnTo>
                    <a:lnTo>
                      <a:pt x="0" y="3122"/>
                    </a:lnTo>
                    <a:lnTo>
                      <a:pt x="0" y="148"/>
                    </a:lnTo>
                    <a:lnTo>
                      <a:pt x="3" y="118"/>
                    </a:lnTo>
                    <a:lnTo>
                      <a:pt x="12" y="90"/>
                    </a:lnTo>
                    <a:lnTo>
                      <a:pt x="26" y="66"/>
                    </a:lnTo>
                    <a:lnTo>
                      <a:pt x="44" y="43"/>
                    </a:lnTo>
                    <a:lnTo>
                      <a:pt x="66" y="26"/>
                    </a:lnTo>
                    <a:lnTo>
                      <a:pt x="92" y="11"/>
                    </a:lnTo>
                    <a:lnTo>
                      <a:pt x="120" y="3"/>
                    </a:lnTo>
                    <a:lnTo>
                      <a:pt x="150" y="0"/>
                    </a:lnTo>
                    <a:close/>
                  </a:path>
                </a:pathLst>
              </a:custGeom>
              <a:grpFill/>
              <a:ln w="0">
                <a:noFill/>
                <a:prstDash val="solid"/>
                <a:round/>
              </a:ln>
            </p:spPr>
            <p:txBody>
              <a:bodyPr vert="horz" wrap="square" lIns="91416" tIns="45708" rIns="91416" bIns="4570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1" name="Freeform 1042"/>
              <p:cNvSpPr>
                <a:spLocks noEditPoints="1"/>
              </p:cNvSpPr>
              <p:nvPr/>
            </p:nvSpPr>
            <p:spPr bwMode="auto">
              <a:xfrm>
                <a:off x="10305" y="-1855"/>
                <a:ext cx="393" cy="586"/>
              </a:xfrm>
              <a:custGeom>
                <a:avLst/>
                <a:gdLst>
                  <a:gd name="T0" fmla="*/ 130 w 1574"/>
                  <a:gd name="T1" fmla="*/ 1973 h 2342"/>
                  <a:gd name="T2" fmla="*/ 221 w 1574"/>
                  <a:gd name="T3" fmla="*/ 2017 h 2342"/>
                  <a:gd name="T4" fmla="*/ 305 w 1574"/>
                  <a:gd name="T5" fmla="*/ 2073 h 2342"/>
                  <a:gd name="T6" fmla="*/ 434 w 1574"/>
                  <a:gd name="T7" fmla="*/ 1957 h 2342"/>
                  <a:gd name="T8" fmla="*/ 385 w 1574"/>
                  <a:gd name="T9" fmla="*/ 1912 h 2342"/>
                  <a:gd name="T10" fmla="*/ 311 w 1574"/>
                  <a:gd name="T11" fmla="*/ 1861 h 2342"/>
                  <a:gd name="T12" fmla="*/ 242 w 1574"/>
                  <a:gd name="T13" fmla="*/ 1827 h 2342"/>
                  <a:gd name="T14" fmla="*/ 186 w 1574"/>
                  <a:gd name="T15" fmla="*/ 1808 h 2342"/>
                  <a:gd name="T16" fmla="*/ 140 w 1574"/>
                  <a:gd name="T17" fmla="*/ 1799 h 2342"/>
                  <a:gd name="T18" fmla="*/ 1106 w 1574"/>
                  <a:gd name="T19" fmla="*/ 0 h 2342"/>
                  <a:gd name="T20" fmla="*/ 1161 w 1574"/>
                  <a:gd name="T21" fmla="*/ 7 h 2342"/>
                  <a:gd name="T22" fmla="*/ 1227 w 1574"/>
                  <a:gd name="T23" fmla="*/ 25 h 2342"/>
                  <a:gd name="T24" fmla="*/ 1305 w 1574"/>
                  <a:gd name="T25" fmla="*/ 56 h 2342"/>
                  <a:gd name="T26" fmla="*/ 1391 w 1574"/>
                  <a:gd name="T27" fmla="*/ 107 h 2342"/>
                  <a:gd name="T28" fmla="*/ 1462 w 1574"/>
                  <a:gd name="T29" fmla="*/ 161 h 2342"/>
                  <a:gd name="T30" fmla="*/ 1512 w 1574"/>
                  <a:gd name="T31" fmla="*/ 213 h 2342"/>
                  <a:gd name="T32" fmla="*/ 1544 w 1574"/>
                  <a:gd name="T33" fmla="*/ 258 h 2342"/>
                  <a:gd name="T34" fmla="*/ 1562 w 1574"/>
                  <a:gd name="T35" fmla="*/ 294 h 2342"/>
                  <a:gd name="T36" fmla="*/ 1571 w 1574"/>
                  <a:gd name="T37" fmla="*/ 316 h 2342"/>
                  <a:gd name="T38" fmla="*/ 1574 w 1574"/>
                  <a:gd name="T39" fmla="*/ 340 h 2342"/>
                  <a:gd name="T40" fmla="*/ 1563 w 1574"/>
                  <a:gd name="T41" fmla="*/ 375 h 2342"/>
                  <a:gd name="T42" fmla="*/ 618 w 1574"/>
                  <a:gd name="T43" fmla="*/ 1998 h 2342"/>
                  <a:gd name="T44" fmla="*/ 115 w 1574"/>
                  <a:gd name="T45" fmla="*/ 2330 h 2342"/>
                  <a:gd name="T46" fmla="*/ 77 w 1574"/>
                  <a:gd name="T47" fmla="*/ 2342 h 2342"/>
                  <a:gd name="T48" fmla="*/ 36 w 1574"/>
                  <a:gd name="T49" fmla="*/ 2332 h 2342"/>
                  <a:gd name="T50" fmla="*/ 13 w 1574"/>
                  <a:gd name="T51" fmla="*/ 2311 h 2342"/>
                  <a:gd name="T52" fmla="*/ 0 w 1574"/>
                  <a:gd name="T53" fmla="*/ 2280 h 2342"/>
                  <a:gd name="T54" fmla="*/ 34 w 1574"/>
                  <a:gd name="T55" fmla="*/ 1683 h 2342"/>
                  <a:gd name="T56" fmla="*/ 45 w 1574"/>
                  <a:gd name="T57" fmla="*/ 1651 h 2342"/>
                  <a:gd name="T58" fmla="*/ 991 w 1574"/>
                  <a:gd name="T59" fmla="*/ 27 h 2342"/>
                  <a:gd name="T60" fmla="*/ 1023 w 1574"/>
                  <a:gd name="T61" fmla="*/ 7 h 2342"/>
                  <a:gd name="T62" fmla="*/ 1036 w 1574"/>
                  <a:gd name="T63" fmla="*/ 4 h 2342"/>
                  <a:gd name="T64" fmla="*/ 1064 w 1574"/>
                  <a:gd name="T65" fmla="*/ 0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74" h="2342">
                    <a:moveTo>
                      <a:pt x="140" y="1799"/>
                    </a:moveTo>
                    <a:lnTo>
                      <a:pt x="130" y="1973"/>
                    </a:lnTo>
                    <a:lnTo>
                      <a:pt x="175" y="1993"/>
                    </a:lnTo>
                    <a:lnTo>
                      <a:pt x="221" y="2017"/>
                    </a:lnTo>
                    <a:lnTo>
                      <a:pt x="264" y="2043"/>
                    </a:lnTo>
                    <a:lnTo>
                      <a:pt x="305" y="2073"/>
                    </a:lnTo>
                    <a:lnTo>
                      <a:pt x="451" y="1976"/>
                    </a:lnTo>
                    <a:lnTo>
                      <a:pt x="434" y="1957"/>
                    </a:lnTo>
                    <a:lnTo>
                      <a:pt x="412" y="1935"/>
                    </a:lnTo>
                    <a:lnTo>
                      <a:pt x="385" y="1912"/>
                    </a:lnTo>
                    <a:lnTo>
                      <a:pt x="351" y="1887"/>
                    </a:lnTo>
                    <a:lnTo>
                      <a:pt x="311" y="1861"/>
                    </a:lnTo>
                    <a:lnTo>
                      <a:pt x="276" y="1843"/>
                    </a:lnTo>
                    <a:lnTo>
                      <a:pt x="242" y="1827"/>
                    </a:lnTo>
                    <a:lnTo>
                      <a:pt x="212" y="1816"/>
                    </a:lnTo>
                    <a:lnTo>
                      <a:pt x="186" y="1808"/>
                    </a:lnTo>
                    <a:lnTo>
                      <a:pt x="162" y="1803"/>
                    </a:lnTo>
                    <a:lnTo>
                      <a:pt x="140" y="1799"/>
                    </a:lnTo>
                    <a:close/>
                    <a:moveTo>
                      <a:pt x="1083" y="0"/>
                    </a:moveTo>
                    <a:lnTo>
                      <a:pt x="1106" y="0"/>
                    </a:lnTo>
                    <a:lnTo>
                      <a:pt x="1132" y="2"/>
                    </a:lnTo>
                    <a:lnTo>
                      <a:pt x="1161" y="7"/>
                    </a:lnTo>
                    <a:lnTo>
                      <a:pt x="1192" y="14"/>
                    </a:lnTo>
                    <a:lnTo>
                      <a:pt x="1227" y="25"/>
                    </a:lnTo>
                    <a:lnTo>
                      <a:pt x="1264" y="39"/>
                    </a:lnTo>
                    <a:lnTo>
                      <a:pt x="1305" y="56"/>
                    </a:lnTo>
                    <a:lnTo>
                      <a:pt x="1347" y="80"/>
                    </a:lnTo>
                    <a:lnTo>
                      <a:pt x="1391" y="107"/>
                    </a:lnTo>
                    <a:lnTo>
                      <a:pt x="1430" y="135"/>
                    </a:lnTo>
                    <a:lnTo>
                      <a:pt x="1462" y="161"/>
                    </a:lnTo>
                    <a:lnTo>
                      <a:pt x="1489" y="188"/>
                    </a:lnTo>
                    <a:lnTo>
                      <a:pt x="1512" y="213"/>
                    </a:lnTo>
                    <a:lnTo>
                      <a:pt x="1529" y="236"/>
                    </a:lnTo>
                    <a:lnTo>
                      <a:pt x="1544" y="258"/>
                    </a:lnTo>
                    <a:lnTo>
                      <a:pt x="1554" y="277"/>
                    </a:lnTo>
                    <a:lnTo>
                      <a:pt x="1562" y="294"/>
                    </a:lnTo>
                    <a:lnTo>
                      <a:pt x="1567" y="307"/>
                    </a:lnTo>
                    <a:lnTo>
                      <a:pt x="1571" y="316"/>
                    </a:lnTo>
                    <a:lnTo>
                      <a:pt x="1572" y="322"/>
                    </a:lnTo>
                    <a:lnTo>
                      <a:pt x="1574" y="340"/>
                    </a:lnTo>
                    <a:lnTo>
                      <a:pt x="1571" y="359"/>
                    </a:lnTo>
                    <a:lnTo>
                      <a:pt x="1563" y="375"/>
                    </a:lnTo>
                    <a:lnTo>
                      <a:pt x="628" y="1985"/>
                    </a:lnTo>
                    <a:lnTo>
                      <a:pt x="618" y="1998"/>
                    </a:lnTo>
                    <a:lnTo>
                      <a:pt x="605" y="2009"/>
                    </a:lnTo>
                    <a:lnTo>
                      <a:pt x="115" y="2330"/>
                    </a:lnTo>
                    <a:lnTo>
                      <a:pt x="97" y="2339"/>
                    </a:lnTo>
                    <a:lnTo>
                      <a:pt x="77" y="2342"/>
                    </a:lnTo>
                    <a:lnTo>
                      <a:pt x="56" y="2340"/>
                    </a:lnTo>
                    <a:lnTo>
                      <a:pt x="36" y="2332"/>
                    </a:lnTo>
                    <a:lnTo>
                      <a:pt x="23" y="2323"/>
                    </a:lnTo>
                    <a:lnTo>
                      <a:pt x="13" y="2311"/>
                    </a:lnTo>
                    <a:lnTo>
                      <a:pt x="5" y="2296"/>
                    </a:lnTo>
                    <a:lnTo>
                      <a:pt x="0" y="2280"/>
                    </a:lnTo>
                    <a:lnTo>
                      <a:pt x="0" y="2263"/>
                    </a:lnTo>
                    <a:lnTo>
                      <a:pt x="34" y="1683"/>
                    </a:lnTo>
                    <a:lnTo>
                      <a:pt x="38" y="1666"/>
                    </a:lnTo>
                    <a:lnTo>
                      <a:pt x="45" y="1651"/>
                    </a:lnTo>
                    <a:lnTo>
                      <a:pt x="981" y="41"/>
                    </a:lnTo>
                    <a:lnTo>
                      <a:pt x="991" y="27"/>
                    </a:lnTo>
                    <a:lnTo>
                      <a:pt x="1005" y="15"/>
                    </a:lnTo>
                    <a:lnTo>
                      <a:pt x="1023" y="7"/>
                    </a:lnTo>
                    <a:lnTo>
                      <a:pt x="1027" y="6"/>
                    </a:lnTo>
                    <a:lnTo>
                      <a:pt x="1036" y="4"/>
                    </a:lnTo>
                    <a:lnTo>
                      <a:pt x="1049" y="2"/>
                    </a:lnTo>
                    <a:lnTo>
                      <a:pt x="1064" y="0"/>
                    </a:lnTo>
                    <a:lnTo>
                      <a:pt x="1083" y="0"/>
                    </a:lnTo>
                    <a:close/>
                  </a:path>
                </a:pathLst>
              </a:custGeom>
              <a:grpFill/>
              <a:ln w="0">
                <a:noFill/>
                <a:prstDash val="solid"/>
                <a:round/>
              </a:ln>
            </p:spPr>
            <p:txBody>
              <a:bodyPr vert="horz" wrap="square" lIns="91416" tIns="45708" rIns="91416" bIns="4570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32" name="Freeform 1043"/>
              <p:cNvSpPr/>
              <p:nvPr/>
            </p:nvSpPr>
            <p:spPr bwMode="auto">
              <a:xfrm>
                <a:off x="9995" y="-1385"/>
                <a:ext cx="286" cy="146"/>
              </a:xfrm>
              <a:custGeom>
                <a:avLst/>
                <a:gdLst>
                  <a:gd name="T0" fmla="*/ 551 w 1143"/>
                  <a:gd name="T1" fmla="*/ 5 h 585"/>
                  <a:gd name="T2" fmla="*/ 577 w 1143"/>
                  <a:gd name="T3" fmla="*/ 28 h 585"/>
                  <a:gd name="T4" fmla="*/ 585 w 1143"/>
                  <a:gd name="T5" fmla="*/ 110 h 585"/>
                  <a:gd name="T6" fmla="*/ 554 w 1143"/>
                  <a:gd name="T7" fmla="*/ 197 h 585"/>
                  <a:gd name="T8" fmla="*/ 563 w 1143"/>
                  <a:gd name="T9" fmla="*/ 239 h 585"/>
                  <a:gd name="T10" fmla="*/ 581 w 1143"/>
                  <a:gd name="T11" fmla="*/ 267 h 585"/>
                  <a:gd name="T12" fmla="*/ 631 w 1143"/>
                  <a:gd name="T13" fmla="*/ 275 h 585"/>
                  <a:gd name="T14" fmla="*/ 674 w 1143"/>
                  <a:gd name="T15" fmla="*/ 319 h 585"/>
                  <a:gd name="T16" fmla="*/ 685 w 1143"/>
                  <a:gd name="T17" fmla="*/ 353 h 585"/>
                  <a:gd name="T18" fmla="*/ 838 w 1143"/>
                  <a:gd name="T19" fmla="*/ 347 h 585"/>
                  <a:gd name="T20" fmla="*/ 986 w 1143"/>
                  <a:gd name="T21" fmla="*/ 362 h 585"/>
                  <a:gd name="T22" fmla="*/ 1106 w 1143"/>
                  <a:gd name="T23" fmla="*/ 369 h 585"/>
                  <a:gd name="T24" fmla="*/ 1137 w 1143"/>
                  <a:gd name="T25" fmla="*/ 396 h 585"/>
                  <a:gd name="T26" fmla="*/ 1142 w 1143"/>
                  <a:gd name="T27" fmla="*/ 436 h 585"/>
                  <a:gd name="T28" fmla="*/ 1119 w 1143"/>
                  <a:gd name="T29" fmla="*/ 470 h 585"/>
                  <a:gd name="T30" fmla="*/ 1055 w 1143"/>
                  <a:gd name="T31" fmla="*/ 477 h 585"/>
                  <a:gd name="T32" fmla="*/ 946 w 1143"/>
                  <a:gd name="T33" fmla="*/ 461 h 585"/>
                  <a:gd name="T34" fmla="*/ 834 w 1143"/>
                  <a:gd name="T35" fmla="*/ 447 h 585"/>
                  <a:gd name="T36" fmla="*/ 730 w 1143"/>
                  <a:gd name="T37" fmla="*/ 456 h 585"/>
                  <a:gd name="T38" fmla="*/ 672 w 1143"/>
                  <a:gd name="T39" fmla="*/ 481 h 585"/>
                  <a:gd name="T40" fmla="*/ 630 w 1143"/>
                  <a:gd name="T41" fmla="*/ 486 h 585"/>
                  <a:gd name="T42" fmla="*/ 596 w 1143"/>
                  <a:gd name="T43" fmla="*/ 472 h 585"/>
                  <a:gd name="T44" fmla="*/ 571 w 1143"/>
                  <a:gd name="T45" fmla="*/ 449 h 585"/>
                  <a:gd name="T46" fmla="*/ 565 w 1143"/>
                  <a:gd name="T47" fmla="*/ 403 h 585"/>
                  <a:gd name="T48" fmla="*/ 531 w 1143"/>
                  <a:gd name="T49" fmla="*/ 452 h 585"/>
                  <a:gd name="T50" fmla="*/ 490 w 1143"/>
                  <a:gd name="T51" fmla="*/ 465 h 585"/>
                  <a:gd name="T52" fmla="*/ 450 w 1143"/>
                  <a:gd name="T53" fmla="*/ 451 h 585"/>
                  <a:gd name="T54" fmla="*/ 435 w 1143"/>
                  <a:gd name="T55" fmla="*/ 414 h 585"/>
                  <a:gd name="T56" fmla="*/ 445 w 1143"/>
                  <a:gd name="T57" fmla="*/ 385 h 585"/>
                  <a:gd name="T58" fmla="*/ 454 w 1143"/>
                  <a:gd name="T59" fmla="*/ 365 h 585"/>
                  <a:gd name="T60" fmla="*/ 417 w 1143"/>
                  <a:gd name="T61" fmla="*/ 400 h 585"/>
                  <a:gd name="T62" fmla="*/ 375 w 1143"/>
                  <a:gd name="T63" fmla="*/ 423 h 585"/>
                  <a:gd name="T64" fmla="*/ 331 w 1143"/>
                  <a:gd name="T65" fmla="*/ 412 h 585"/>
                  <a:gd name="T66" fmla="*/ 311 w 1143"/>
                  <a:gd name="T67" fmla="*/ 375 h 585"/>
                  <a:gd name="T68" fmla="*/ 360 w 1143"/>
                  <a:gd name="T69" fmla="*/ 285 h 585"/>
                  <a:gd name="T70" fmla="*/ 250 w 1143"/>
                  <a:gd name="T71" fmla="*/ 388 h 585"/>
                  <a:gd name="T72" fmla="*/ 95 w 1143"/>
                  <a:gd name="T73" fmla="*/ 574 h 585"/>
                  <a:gd name="T74" fmla="*/ 49 w 1143"/>
                  <a:gd name="T75" fmla="*/ 584 h 585"/>
                  <a:gd name="T76" fmla="*/ 9 w 1143"/>
                  <a:gd name="T77" fmla="*/ 562 h 585"/>
                  <a:gd name="T78" fmla="*/ 2 w 1143"/>
                  <a:gd name="T79" fmla="*/ 521 h 585"/>
                  <a:gd name="T80" fmla="*/ 137 w 1143"/>
                  <a:gd name="T81" fmla="*/ 347 h 585"/>
                  <a:gd name="T82" fmla="*/ 341 w 1143"/>
                  <a:gd name="T83" fmla="*/ 122 h 585"/>
                  <a:gd name="T84" fmla="*/ 395 w 1143"/>
                  <a:gd name="T85" fmla="*/ 70 h 585"/>
                  <a:gd name="T86" fmla="*/ 458 w 1143"/>
                  <a:gd name="T87" fmla="*/ 20 h 585"/>
                  <a:gd name="T88" fmla="*/ 528 w 1143"/>
                  <a:gd name="T89" fmla="*/ 0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43" h="585">
                    <a:moveTo>
                      <a:pt x="528" y="0"/>
                    </a:moveTo>
                    <a:lnTo>
                      <a:pt x="539" y="2"/>
                    </a:lnTo>
                    <a:lnTo>
                      <a:pt x="551" y="5"/>
                    </a:lnTo>
                    <a:lnTo>
                      <a:pt x="561" y="10"/>
                    </a:lnTo>
                    <a:lnTo>
                      <a:pt x="571" y="18"/>
                    </a:lnTo>
                    <a:lnTo>
                      <a:pt x="577" y="28"/>
                    </a:lnTo>
                    <a:lnTo>
                      <a:pt x="585" y="53"/>
                    </a:lnTo>
                    <a:lnTo>
                      <a:pt x="587" y="81"/>
                    </a:lnTo>
                    <a:lnTo>
                      <a:pt x="585" y="110"/>
                    </a:lnTo>
                    <a:lnTo>
                      <a:pt x="578" y="139"/>
                    </a:lnTo>
                    <a:lnTo>
                      <a:pt x="567" y="168"/>
                    </a:lnTo>
                    <a:lnTo>
                      <a:pt x="554" y="197"/>
                    </a:lnTo>
                    <a:lnTo>
                      <a:pt x="537" y="227"/>
                    </a:lnTo>
                    <a:lnTo>
                      <a:pt x="551" y="232"/>
                    </a:lnTo>
                    <a:lnTo>
                      <a:pt x="563" y="239"/>
                    </a:lnTo>
                    <a:lnTo>
                      <a:pt x="573" y="252"/>
                    </a:lnTo>
                    <a:lnTo>
                      <a:pt x="577" y="260"/>
                    </a:lnTo>
                    <a:lnTo>
                      <a:pt x="581" y="267"/>
                    </a:lnTo>
                    <a:lnTo>
                      <a:pt x="597" y="266"/>
                    </a:lnTo>
                    <a:lnTo>
                      <a:pt x="614" y="269"/>
                    </a:lnTo>
                    <a:lnTo>
                      <a:pt x="631" y="275"/>
                    </a:lnTo>
                    <a:lnTo>
                      <a:pt x="646" y="286"/>
                    </a:lnTo>
                    <a:lnTo>
                      <a:pt x="661" y="300"/>
                    </a:lnTo>
                    <a:lnTo>
                      <a:pt x="674" y="319"/>
                    </a:lnTo>
                    <a:lnTo>
                      <a:pt x="681" y="334"/>
                    </a:lnTo>
                    <a:lnTo>
                      <a:pt x="684" y="345"/>
                    </a:lnTo>
                    <a:lnTo>
                      <a:pt x="685" y="353"/>
                    </a:lnTo>
                    <a:lnTo>
                      <a:pt x="738" y="347"/>
                    </a:lnTo>
                    <a:lnTo>
                      <a:pt x="789" y="346"/>
                    </a:lnTo>
                    <a:lnTo>
                      <a:pt x="838" y="347"/>
                    </a:lnTo>
                    <a:lnTo>
                      <a:pt x="887" y="351"/>
                    </a:lnTo>
                    <a:lnTo>
                      <a:pt x="936" y="356"/>
                    </a:lnTo>
                    <a:lnTo>
                      <a:pt x="986" y="362"/>
                    </a:lnTo>
                    <a:lnTo>
                      <a:pt x="1036" y="365"/>
                    </a:lnTo>
                    <a:lnTo>
                      <a:pt x="1089" y="367"/>
                    </a:lnTo>
                    <a:lnTo>
                      <a:pt x="1106" y="369"/>
                    </a:lnTo>
                    <a:lnTo>
                      <a:pt x="1119" y="375"/>
                    </a:lnTo>
                    <a:lnTo>
                      <a:pt x="1130" y="384"/>
                    </a:lnTo>
                    <a:lnTo>
                      <a:pt x="1137" y="396"/>
                    </a:lnTo>
                    <a:lnTo>
                      <a:pt x="1142" y="408"/>
                    </a:lnTo>
                    <a:lnTo>
                      <a:pt x="1143" y="422"/>
                    </a:lnTo>
                    <a:lnTo>
                      <a:pt x="1142" y="436"/>
                    </a:lnTo>
                    <a:lnTo>
                      <a:pt x="1137" y="449"/>
                    </a:lnTo>
                    <a:lnTo>
                      <a:pt x="1130" y="460"/>
                    </a:lnTo>
                    <a:lnTo>
                      <a:pt x="1119" y="470"/>
                    </a:lnTo>
                    <a:lnTo>
                      <a:pt x="1106" y="476"/>
                    </a:lnTo>
                    <a:lnTo>
                      <a:pt x="1089" y="478"/>
                    </a:lnTo>
                    <a:lnTo>
                      <a:pt x="1055" y="477"/>
                    </a:lnTo>
                    <a:lnTo>
                      <a:pt x="1020" y="473"/>
                    </a:lnTo>
                    <a:lnTo>
                      <a:pt x="983" y="467"/>
                    </a:lnTo>
                    <a:lnTo>
                      <a:pt x="946" y="461"/>
                    </a:lnTo>
                    <a:lnTo>
                      <a:pt x="909" y="455"/>
                    </a:lnTo>
                    <a:lnTo>
                      <a:pt x="872" y="450"/>
                    </a:lnTo>
                    <a:lnTo>
                      <a:pt x="834" y="447"/>
                    </a:lnTo>
                    <a:lnTo>
                      <a:pt x="798" y="446"/>
                    </a:lnTo>
                    <a:lnTo>
                      <a:pt x="763" y="449"/>
                    </a:lnTo>
                    <a:lnTo>
                      <a:pt x="730" y="456"/>
                    </a:lnTo>
                    <a:lnTo>
                      <a:pt x="698" y="469"/>
                    </a:lnTo>
                    <a:lnTo>
                      <a:pt x="685" y="475"/>
                    </a:lnTo>
                    <a:lnTo>
                      <a:pt x="672" y="481"/>
                    </a:lnTo>
                    <a:lnTo>
                      <a:pt x="657" y="486"/>
                    </a:lnTo>
                    <a:lnTo>
                      <a:pt x="644" y="488"/>
                    </a:lnTo>
                    <a:lnTo>
                      <a:pt x="630" y="486"/>
                    </a:lnTo>
                    <a:lnTo>
                      <a:pt x="619" y="482"/>
                    </a:lnTo>
                    <a:lnTo>
                      <a:pt x="608" y="477"/>
                    </a:lnTo>
                    <a:lnTo>
                      <a:pt x="596" y="472"/>
                    </a:lnTo>
                    <a:lnTo>
                      <a:pt x="586" y="465"/>
                    </a:lnTo>
                    <a:lnTo>
                      <a:pt x="578" y="458"/>
                    </a:lnTo>
                    <a:lnTo>
                      <a:pt x="571" y="449"/>
                    </a:lnTo>
                    <a:lnTo>
                      <a:pt x="566" y="437"/>
                    </a:lnTo>
                    <a:lnTo>
                      <a:pt x="565" y="418"/>
                    </a:lnTo>
                    <a:lnTo>
                      <a:pt x="565" y="403"/>
                    </a:lnTo>
                    <a:lnTo>
                      <a:pt x="554" y="422"/>
                    </a:lnTo>
                    <a:lnTo>
                      <a:pt x="542" y="441"/>
                    </a:lnTo>
                    <a:lnTo>
                      <a:pt x="531" y="452"/>
                    </a:lnTo>
                    <a:lnTo>
                      <a:pt x="519" y="460"/>
                    </a:lnTo>
                    <a:lnTo>
                      <a:pt x="504" y="464"/>
                    </a:lnTo>
                    <a:lnTo>
                      <a:pt x="490" y="465"/>
                    </a:lnTo>
                    <a:lnTo>
                      <a:pt x="475" y="463"/>
                    </a:lnTo>
                    <a:lnTo>
                      <a:pt x="462" y="458"/>
                    </a:lnTo>
                    <a:lnTo>
                      <a:pt x="450" y="451"/>
                    </a:lnTo>
                    <a:lnTo>
                      <a:pt x="441" y="441"/>
                    </a:lnTo>
                    <a:lnTo>
                      <a:pt x="436" y="428"/>
                    </a:lnTo>
                    <a:lnTo>
                      <a:pt x="435" y="414"/>
                    </a:lnTo>
                    <a:lnTo>
                      <a:pt x="439" y="398"/>
                    </a:lnTo>
                    <a:lnTo>
                      <a:pt x="442" y="391"/>
                    </a:lnTo>
                    <a:lnTo>
                      <a:pt x="445" y="385"/>
                    </a:lnTo>
                    <a:lnTo>
                      <a:pt x="445" y="385"/>
                    </a:lnTo>
                    <a:lnTo>
                      <a:pt x="444" y="385"/>
                    </a:lnTo>
                    <a:lnTo>
                      <a:pt x="454" y="365"/>
                    </a:lnTo>
                    <a:lnTo>
                      <a:pt x="440" y="374"/>
                    </a:lnTo>
                    <a:lnTo>
                      <a:pt x="428" y="385"/>
                    </a:lnTo>
                    <a:lnTo>
                      <a:pt x="417" y="400"/>
                    </a:lnTo>
                    <a:lnTo>
                      <a:pt x="405" y="412"/>
                    </a:lnTo>
                    <a:lnTo>
                      <a:pt x="390" y="420"/>
                    </a:lnTo>
                    <a:lnTo>
                      <a:pt x="375" y="423"/>
                    </a:lnTo>
                    <a:lnTo>
                      <a:pt x="359" y="423"/>
                    </a:lnTo>
                    <a:lnTo>
                      <a:pt x="345" y="419"/>
                    </a:lnTo>
                    <a:lnTo>
                      <a:pt x="331" y="412"/>
                    </a:lnTo>
                    <a:lnTo>
                      <a:pt x="321" y="402"/>
                    </a:lnTo>
                    <a:lnTo>
                      <a:pt x="314" y="389"/>
                    </a:lnTo>
                    <a:lnTo>
                      <a:pt x="311" y="375"/>
                    </a:lnTo>
                    <a:lnTo>
                      <a:pt x="313" y="360"/>
                    </a:lnTo>
                    <a:lnTo>
                      <a:pt x="320" y="343"/>
                    </a:lnTo>
                    <a:lnTo>
                      <a:pt x="360" y="285"/>
                    </a:lnTo>
                    <a:lnTo>
                      <a:pt x="400" y="224"/>
                    </a:lnTo>
                    <a:lnTo>
                      <a:pt x="323" y="305"/>
                    </a:lnTo>
                    <a:lnTo>
                      <a:pt x="250" y="388"/>
                    </a:lnTo>
                    <a:lnTo>
                      <a:pt x="177" y="475"/>
                    </a:lnTo>
                    <a:lnTo>
                      <a:pt x="108" y="562"/>
                    </a:lnTo>
                    <a:lnTo>
                      <a:pt x="95" y="574"/>
                    </a:lnTo>
                    <a:lnTo>
                      <a:pt x="80" y="582"/>
                    </a:lnTo>
                    <a:lnTo>
                      <a:pt x="64" y="585"/>
                    </a:lnTo>
                    <a:lnTo>
                      <a:pt x="49" y="584"/>
                    </a:lnTo>
                    <a:lnTo>
                      <a:pt x="33" y="580"/>
                    </a:lnTo>
                    <a:lnTo>
                      <a:pt x="21" y="572"/>
                    </a:lnTo>
                    <a:lnTo>
                      <a:pt x="9" y="562"/>
                    </a:lnTo>
                    <a:lnTo>
                      <a:pt x="2" y="550"/>
                    </a:lnTo>
                    <a:lnTo>
                      <a:pt x="0" y="535"/>
                    </a:lnTo>
                    <a:lnTo>
                      <a:pt x="2" y="521"/>
                    </a:lnTo>
                    <a:lnTo>
                      <a:pt x="12" y="506"/>
                    </a:lnTo>
                    <a:lnTo>
                      <a:pt x="74" y="426"/>
                    </a:lnTo>
                    <a:lnTo>
                      <a:pt x="137" y="347"/>
                    </a:lnTo>
                    <a:lnTo>
                      <a:pt x="202" y="270"/>
                    </a:lnTo>
                    <a:lnTo>
                      <a:pt x="270" y="194"/>
                    </a:lnTo>
                    <a:lnTo>
                      <a:pt x="341" y="122"/>
                    </a:lnTo>
                    <a:lnTo>
                      <a:pt x="357" y="106"/>
                    </a:lnTo>
                    <a:lnTo>
                      <a:pt x="376" y="88"/>
                    </a:lnTo>
                    <a:lnTo>
                      <a:pt x="395" y="70"/>
                    </a:lnTo>
                    <a:lnTo>
                      <a:pt x="414" y="51"/>
                    </a:lnTo>
                    <a:lnTo>
                      <a:pt x="435" y="35"/>
                    </a:lnTo>
                    <a:lnTo>
                      <a:pt x="458" y="20"/>
                    </a:lnTo>
                    <a:lnTo>
                      <a:pt x="480" y="9"/>
                    </a:lnTo>
                    <a:lnTo>
                      <a:pt x="504" y="2"/>
                    </a:lnTo>
                    <a:lnTo>
                      <a:pt x="528" y="0"/>
                    </a:lnTo>
                    <a:close/>
                  </a:path>
                </a:pathLst>
              </a:custGeom>
              <a:grpFill/>
              <a:ln w="0">
                <a:noFill/>
                <a:prstDash val="solid"/>
                <a:round/>
              </a:ln>
            </p:spPr>
            <p:txBody>
              <a:bodyPr vert="horz" wrap="square" lIns="91416" tIns="45708" rIns="91416" bIns="4570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grpSp>
      </p:grpSp>
      <p:grpSp>
        <p:nvGrpSpPr>
          <p:cNvPr id="33" name="组合 32"/>
          <p:cNvGrpSpPr/>
          <p:nvPr/>
        </p:nvGrpSpPr>
        <p:grpSpPr>
          <a:xfrm>
            <a:off x="3627192" y="2068882"/>
            <a:ext cx="2299761" cy="1114105"/>
            <a:chOff x="3637665" y="3211465"/>
            <a:chExt cx="2300360" cy="1114395"/>
          </a:xfrm>
          <a:solidFill>
            <a:srgbClr val="B7B3B4"/>
          </a:solidFill>
        </p:grpSpPr>
        <p:sp>
          <p:nvSpPr>
            <p:cNvPr id="34" name="矩形 33"/>
            <p:cNvSpPr/>
            <p:nvPr/>
          </p:nvSpPr>
          <p:spPr>
            <a:xfrm flipV="1">
              <a:off x="3637665" y="3211465"/>
              <a:ext cx="2300360" cy="1114395"/>
            </a:xfrm>
            <a:prstGeom prst="rect">
              <a:avLst/>
            </a:prstGeom>
            <a:solidFill>
              <a:srgbClr val="C3E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FFFFFF"/>
                </a:solidFill>
                <a:effectLst/>
                <a:uLnTx/>
                <a:uFillTx/>
                <a:cs typeface="+mn-ea"/>
                <a:sym typeface="+mn-lt"/>
              </a:endParaRPr>
            </a:p>
          </p:txBody>
        </p:sp>
        <p:sp>
          <p:nvSpPr>
            <p:cNvPr id="35" name="Freeform 1171"/>
            <p:cNvSpPr/>
            <p:nvPr/>
          </p:nvSpPr>
          <p:spPr bwMode="auto">
            <a:xfrm>
              <a:off x="4466919" y="3555809"/>
              <a:ext cx="641852" cy="481334"/>
            </a:xfrm>
            <a:custGeom>
              <a:avLst/>
              <a:gdLst>
                <a:gd name="T0" fmla="*/ 6189 w 6231"/>
                <a:gd name="T1" fmla="*/ 0 h 4673"/>
                <a:gd name="T2" fmla="*/ 6206 w 6231"/>
                <a:gd name="T3" fmla="*/ 6 h 4673"/>
                <a:gd name="T4" fmla="*/ 6219 w 6231"/>
                <a:gd name="T5" fmla="*/ 17 h 4673"/>
                <a:gd name="T6" fmla="*/ 6229 w 6231"/>
                <a:gd name="T7" fmla="*/ 34 h 4673"/>
                <a:gd name="T8" fmla="*/ 6231 w 6231"/>
                <a:gd name="T9" fmla="*/ 53 h 4673"/>
                <a:gd name="T10" fmla="*/ 6223 w 6231"/>
                <a:gd name="T11" fmla="*/ 72 h 4673"/>
                <a:gd name="T12" fmla="*/ 3477 w 6231"/>
                <a:gd name="T13" fmla="*/ 4603 h 4673"/>
                <a:gd name="T14" fmla="*/ 3455 w 6231"/>
                <a:gd name="T15" fmla="*/ 4631 h 4673"/>
                <a:gd name="T16" fmla="*/ 3428 w 6231"/>
                <a:gd name="T17" fmla="*/ 4652 h 4673"/>
                <a:gd name="T18" fmla="*/ 3398 w 6231"/>
                <a:gd name="T19" fmla="*/ 4665 h 4673"/>
                <a:gd name="T20" fmla="*/ 3366 w 6231"/>
                <a:gd name="T21" fmla="*/ 4673 h 4673"/>
                <a:gd name="T22" fmla="*/ 3332 w 6231"/>
                <a:gd name="T23" fmla="*/ 4673 h 4673"/>
                <a:gd name="T24" fmla="*/ 3300 w 6231"/>
                <a:gd name="T25" fmla="*/ 4664 h 4673"/>
                <a:gd name="T26" fmla="*/ 3269 w 6231"/>
                <a:gd name="T27" fmla="*/ 4648 h 4673"/>
                <a:gd name="T28" fmla="*/ 2513 w 6231"/>
                <a:gd name="T29" fmla="*/ 4132 h 4673"/>
                <a:gd name="T30" fmla="*/ 1745 w 6231"/>
                <a:gd name="T31" fmla="*/ 4641 h 4673"/>
                <a:gd name="T32" fmla="*/ 1717 w 6231"/>
                <a:gd name="T33" fmla="*/ 4654 h 4673"/>
                <a:gd name="T34" fmla="*/ 1690 w 6231"/>
                <a:gd name="T35" fmla="*/ 4656 h 4673"/>
                <a:gd name="T36" fmla="*/ 1664 w 6231"/>
                <a:gd name="T37" fmla="*/ 4650 h 4673"/>
                <a:gd name="T38" fmla="*/ 1639 w 6231"/>
                <a:gd name="T39" fmla="*/ 4639 h 4673"/>
                <a:gd name="T40" fmla="*/ 1621 w 6231"/>
                <a:gd name="T41" fmla="*/ 4618 h 4673"/>
                <a:gd name="T42" fmla="*/ 1609 w 6231"/>
                <a:gd name="T43" fmla="*/ 4595 h 4673"/>
                <a:gd name="T44" fmla="*/ 1603 w 6231"/>
                <a:gd name="T45" fmla="*/ 4565 h 4673"/>
                <a:gd name="T46" fmla="*/ 1603 w 6231"/>
                <a:gd name="T47" fmla="*/ 3511 h 4673"/>
                <a:gd name="T48" fmla="*/ 5090 w 6231"/>
                <a:gd name="T49" fmla="*/ 905 h 4673"/>
                <a:gd name="T50" fmla="*/ 972 w 6231"/>
                <a:gd name="T51" fmla="*/ 3077 h 4673"/>
                <a:gd name="T52" fmla="*/ 64 w 6231"/>
                <a:gd name="T53" fmla="*/ 2459 h 4673"/>
                <a:gd name="T54" fmla="*/ 36 w 6231"/>
                <a:gd name="T55" fmla="*/ 2434 h 4673"/>
                <a:gd name="T56" fmla="*/ 15 w 6231"/>
                <a:gd name="T57" fmla="*/ 2404 h 4673"/>
                <a:gd name="T58" fmla="*/ 4 w 6231"/>
                <a:gd name="T59" fmla="*/ 2370 h 4673"/>
                <a:gd name="T60" fmla="*/ 0 w 6231"/>
                <a:gd name="T61" fmla="*/ 2335 h 4673"/>
                <a:gd name="T62" fmla="*/ 0 w 6231"/>
                <a:gd name="T63" fmla="*/ 2335 h 4673"/>
                <a:gd name="T64" fmla="*/ 4 w 6231"/>
                <a:gd name="T65" fmla="*/ 2301 h 4673"/>
                <a:gd name="T66" fmla="*/ 17 w 6231"/>
                <a:gd name="T67" fmla="*/ 2269 h 4673"/>
                <a:gd name="T68" fmla="*/ 36 w 6231"/>
                <a:gd name="T69" fmla="*/ 2241 h 4673"/>
                <a:gd name="T70" fmla="*/ 62 w 6231"/>
                <a:gd name="T71" fmla="*/ 2216 h 4673"/>
                <a:gd name="T72" fmla="*/ 96 w 6231"/>
                <a:gd name="T73" fmla="*/ 2199 h 4673"/>
                <a:gd name="T74" fmla="*/ 6168 w 6231"/>
                <a:gd name="T75" fmla="*/ 4 h 4673"/>
                <a:gd name="T76" fmla="*/ 6189 w 6231"/>
                <a:gd name="T77" fmla="*/ 0 h 4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231" h="4673">
                  <a:moveTo>
                    <a:pt x="6189" y="0"/>
                  </a:moveTo>
                  <a:lnTo>
                    <a:pt x="6206" y="6"/>
                  </a:lnTo>
                  <a:lnTo>
                    <a:pt x="6219" y="17"/>
                  </a:lnTo>
                  <a:lnTo>
                    <a:pt x="6229" y="34"/>
                  </a:lnTo>
                  <a:lnTo>
                    <a:pt x="6231" y="53"/>
                  </a:lnTo>
                  <a:lnTo>
                    <a:pt x="6223" y="72"/>
                  </a:lnTo>
                  <a:lnTo>
                    <a:pt x="3477" y="4603"/>
                  </a:lnTo>
                  <a:lnTo>
                    <a:pt x="3455" y="4631"/>
                  </a:lnTo>
                  <a:lnTo>
                    <a:pt x="3428" y="4652"/>
                  </a:lnTo>
                  <a:lnTo>
                    <a:pt x="3398" y="4665"/>
                  </a:lnTo>
                  <a:lnTo>
                    <a:pt x="3366" y="4673"/>
                  </a:lnTo>
                  <a:lnTo>
                    <a:pt x="3332" y="4673"/>
                  </a:lnTo>
                  <a:lnTo>
                    <a:pt x="3300" y="4664"/>
                  </a:lnTo>
                  <a:lnTo>
                    <a:pt x="3269" y="4648"/>
                  </a:lnTo>
                  <a:lnTo>
                    <a:pt x="2513" y="4132"/>
                  </a:lnTo>
                  <a:lnTo>
                    <a:pt x="1745" y="4641"/>
                  </a:lnTo>
                  <a:lnTo>
                    <a:pt x="1717" y="4654"/>
                  </a:lnTo>
                  <a:lnTo>
                    <a:pt x="1690" y="4656"/>
                  </a:lnTo>
                  <a:lnTo>
                    <a:pt x="1664" y="4650"/>
                  </a:lnTo>
                  <a:lnTo>
                    <a:pt x="1639" y="4639"/>
                  </a:lnTo>
                  <a:lnTo>
                    <a:pt x="1621" y="4618"/>
                  </a:lnTo>
                  <a:lnTo>
                    <a:pt x="1609" y="4595"/>
                  </a:lnTo>
                  <a:lnTo>
                    <a:pt x="1603" y="4565"/>
                  </a:lnTo>
                  <a:lnTo>
                    <a:pt x="1603" y="3511"/>
                  </a:lnTo>
                  <a:lnTo>
                    <a:pt x="5090" y="905"/>
                  </a:lnTo>
                  <a:lnTo>
                    <a:pt x="972" y="3077"/>
                  </a:lnTo>
                  <a:lnTo>
                    <a:pt x="64" y="2459"/>
                  </a:lnTo>
                  <a:lnTo>
                    <a:pt x="36" y="2434"/>
                  </a:lnTo>
                  <a:lnTo>
                    <a:pt x="15" y="2404"/>
                  </a:lnTo>
                  <a:lnTo>
                    <a:pt x="4" y="2370"/>
                  </a:lnTo>
                  <a:lnTo>
                    <a:pt x="0" y="2335"/>
                  </a:lnTo>
                  <a:lnTo>
                    <a:pt x="0" y="2335"/>
                  </a:lnTo>
                  <a:lnTo>
                    <a:pt x="4" y="2301"/>
                  </a:lnTo>
                  <a:lnTo>
                    <a:pt x="17" y="2269"/>
                  </a:lnTo>
                  <a:lnTo>
                    <a:pt x="36" y="2241"/>
                  </a:lnTo>
                  <a:lnTo>
                    <a:pt x="62" y="2216"/>
                  </a:lnTo>
                  <a:lnTo>
                    <a:pt x="96" y="2199"/>
                  </a:lnTo>
                  <a:lnTo>
                    <a:pt x="6168" y="4"/>
                  </a:lnTo>
                  <a:lnTo>
                    <a:pt x="6189" y="0"/>
                  </a:lnTo>
                  <a:close/>
                </a:path>
              </a:pathLst>
            </a:custGeom>
            <a:solidFill>
              <a:schemeClr val="bg1"/>
            </a:solidFill>
            <a:ln w="0">
              <a:noFill/>
              <a:prstDash val="solid"/>
              <a:round/>
            </a:ln>
          </p:spPr>
          <p:txBody>
            <a:bodyPr vert="horz" wrap="square" lIns="91416" tIns="45708" rIns="91416" bIns="4570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grpSp>
        <p:nvGrpSpPr>
          <p:cNvPr id="36" name="组合 35"/>
          <p:cNvGrpSpPr/>
          <p:nvPr/>
        </p:nvGrpSpPr>
        <p:grpSpPr>
          <a:xfrm>
            <a:off x="1135416" y="2055194"/>
            <a:ext cx="2022561" cy="2510584"/>
            <a:chOff x="1274178" y="1787070"/>
            <a:chExt cx="2023087" cy="2511238"/>
          </a:xfrm>
        </p:grpSpPr>
        <p:sp>
          <p:nvSpPr>
            <p:cNvPr id="37" name="1"/>
            <p:cNvSpPr txBox="1">
              <a:spLocks noChangeArrowheads="1"/>
            </p:cNvSpPr>
            <p:nvPr/>
          </p:nvSpPr>
          <p:spPr bwMode="auto">
            <a:xfrm>
              <a:off x="1274178" y="1787070"/>
              <a:ext cx="89728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l" defTabSz="1216025" rtl="0" eaLnBrk="1" fontAlgn="auto" latinLnBrk="0" hangingPunct="1">
                <a:lnSpc>
                  <a:spcPct val="100000"/>
                </a:lnSpc>
                <a:spcBef>
                  <a:spcPct val="20000"/>
                </a:spcBef>
                <a:spcAft>
                  <a:spcPts val="0"/>
                </a:spcAft>
                <a:buClrTx/>
                <a:buSzTx/>
                <a:buFontTx/>
                <a:buNone/>
                <a:defRPr/>
              </a:pPr>
              <a:r>
                <a:rPr kumimoji="0" lang="en-US" altLang="zh-CN" sz="1600" b="1" i="0" u="none" strike="noStrike" kern="1200" cap="none" spc="0" normalizeH="0" baseline="0" noProof="0" dirty="0">
                  <a:ln>
                    <a:noFill/>
                  </a:ln>
                  <a:solidFill>
                    <a:prstClr val="black"/>
                  </a:solidFill>
                  <a:effectLst/>
                  <a:uLnTx/>
                  <a:uFillTx/>
                  <a:latin typeface="+mn-lt"/>
                  <a:ea typeface="+mn-ea"/>
                  <a:cs typeface="+mn-ea"/>
                  <a:sym typeface="+mn-lt"/>
                </a:rPr>
                <a:t>01</a:t>
              </a:r>
            </a:p>
          </p:txBody>
        </p:sp>
        <p:sp>
          <p:nvSpPr>
            <p:cNvPr id="38" name="1"/>
            <p:cNvSpPr txBox="1">
              <a:spLocks noChangeArrowheads="1"/>
            </p:cNvSpPr>
            <p:nvPr/>
          </p:nvSpPr>
          <p:spPr bwMode="auto">
            <a:xfrm>
              <a:off x="1276848" y="2082216"/>
              <a:ext cx="2020417" cy="221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l" defTabSz="1216025" rtl="0" eaLnBrk="1" fontAlgn="auto" latinLnBrk="0" hangingPunct="1">
                <a:lnSpc>
                  <a:spcPct val="15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black"/>
                  </a:solidFill>
                  <a:effectLst/>
                  <a:uLnTx/>
                  <a:uFillTx/>
                  <a:latin typeface="+mn-lt"/>
                  <a:ea typeface="+mn-ea"/>
                  <a:cs typeface="+mn-ea"/>
                  <a:sym typeface="+mn-lt"/>
                </a:rPr>
                <a:t>近年来，得益于社会经济的高速增长、女性对个人健康意识的关注和提高，我国女性消费者的卫生巾和护垫使用习惯已获得充分培养，使用频次逐年提高，形成了庞大的、稳中增长的卫生巾和护垫刚性市场需求。</a:t>
              </a:r>
            </a:p>
          </p:txBody>
        </p:sp>
      </p:grpSp>
      <p:grpSp>
        <p:nvGrpSpPr>
          <p:cNvPr id="39" name="组合 38"/>
          <p:cNvGrpSpPr/>
          <p:nvPr/>
        </p:nvGrpSpPr>
        <p:grpSpPr>
          <a:xfrm>
            <a:off x="3713015" y="3460516"/>
            <a:ext cx="2008190" cy="2233724"/>
            <a:chOff x="3929304" y="4689846"/>
            <a:chExt cx="2008713" cy="2234306"/>
          </a:xfrm>
        </p:grpSpPr>
        <p:sp>
          <p:nvSpPr>
            <p:cNvPr id="40" name="1"/>
            <p:cNvSpPr txBox="1">
              <a:spLocks noChangeArrowheads="1"/>
            </p:cNvSpPr>
            <p:nvPr/>
          </p:nvSpPr>
          <p:spPr bwMode="auto">
            <a:xfrm>
              <a:off x="3929304" y="4689846"/>
              <a:ext cx="89728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l" defTabSz="1216025" rtl="0" eaLnBrk="1" fontAlgn="auto" latinLnBrk="0" hangingPunct="1">
                <a:lnSpc>
                  <a:spcPct val="100000"/>
                </a:lnSpc>
                <a:spcBef>
                  <a:spcPct val="20000"/>
                </a:spcBef>
                <a:spcAft>
                  <a:spcPts val="0"/>
                </a:spcAft>
                <a:buClrTx/>
                <a:buSzTx/>
                <a:buFontTx/>
                <a:buNone/>
                <a:defRPr/>
              </a:pPr>
              <a:r>
                <a:rPr kumimoji="0" lang="en-US" altLang="zh-CN" sz="1600" b="1" i="0" u="none" strike="noStrike" kern="1200" cap="none" spc="0" normalizeH="0" baseline="0" noProof="0" dirty="0">
                  <a:ln>
                    <a:noFill/>
                  </a:ln>
                  <a:solidFill>
                    <a:prstClr val="black"/>
                  </a:solidFill>
                  <a:effectLst/>
                  <a:uLnTx/>
                  <a:uFillTx/>
                  <a:latin typeface="+mn-lt"/>
                  <a:ea typeface="+mn-ea"/>
                  <a:cs typeface="+mn-ea"/>
                  <a:sym typeface="+mn-lt"/>
                </a:rPr>
                <a:t>02</a:t>
              </a:r>
            </a:p>
          </p:txBody>
        </p:sp>
        <p:sp>
          <p:nvSpPr>
            <p:cNvPr id="41" name="1"/>
            <p:cNvSpPr txBox="1">
              <a:spLocks noChangeArrowheads="1"/>
            </p:cNvSpPr>
            <p:nvPr/>
          </p:nvSpPr>
          <p:spPr bwMode="auto">
            <a:xfrm>
              <a:off x="3931974" y="4984992"/>
              <a:ext cx="2006043" cy="1939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l" defTabSz="1216025" rtl="0" eaLnBrk="1" fontAlgn="auto" latinLnBrk="0" hangingPunct="1">
                <a:lnSpc>
                  <a:spcPct val="15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black"/>
                  </a:solidFill>
                  <a:effectLst/>
                  <a:uLnTx/>
                  <a:uFillTx/>
                  <a:latin typeface="+mn-lt"/>
                  <a:ea typeface="+mn-ea"/>
                  <a:cs typeface="+mn-ea"/>
                  <a:sym typeface="+mn-lt"/>
                </a:rPr>
                <a:t>随着我国女性生理期卫生重视程度的加强和居民人均可支配收入的提高，女性消费者卫生巾产品的消费显著升 级，卫生巾产品中高端化的迭代进程顺利，中高端卫生巾市场呈快速发展的趋势。</a:t>
              </a:r>
            </a:p>
          </p:txBody>
        </p:sp>
      </p:grpSp>
      <p:grpSp>
        <p:nvGrpSpPr>
          <p:cNvPr id="42" name="组合 41"/>
          <p:cNvGrpSpPr/>
          <p:nvPr/>
        </p:nvGrpSpPr>
        <p:grpSpPr>
          <a:xfrm>
            <a:off x="6411106" y="2068540"/>
            <a:ext cx="2022559" cy="2233724"/>
            <a:chOff x="6555686" y="1723565"/>
            <a:chExt cx="2023085" cy="2234307"/>
          </a:xfrm>
        </p:grpSpPr>
        <p:sp>
          <p:nvSpPr>
            <p:cNvPr id="43" name="1"/>
            <p:cNvSpPr txBox="1">
              <a:spLocks noChangeArrowheads="1"/>
            </p:cNvSpPr>
            <p:nvPr/>
          </p:nvSpPr>
          <p:spPr bwMode="auto">
            <a:xfrm>
              <a:off x="6555686" y="1723565"/>
              <a:ext cx="89728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l" defTabSz="1216025" rtl="0" eaLnBrk="1" fontAlgn="auto" latinLnBrk="0" hangingPunct="1">
                <a:lnSpc>
                  <a:spcPct val="100000"/>
                </a:lnSpc>
                <a:spcBef>
                  <a:spcPct val="20000"/>
                </a:spcBef>
                <a:spcAft>
                  <a:spcPts val="0"/>
                </a:spcAft>
                <a:buClrTx/>
                <a:buSzTx/>
                <a:buFontTx/>
                <a:buNone/>
                <a:defRPr/>
              </a:pPr>
              <a:r>
                <a:rPr kumimoji="0" lang="en-US" altLang="zh-CN" sz="1600" b="1" i="0" u="none" strike="noStrike" kern="1200" cap="none" spc="0" normalizeH="0" baseline="0" noProof="0" dirty="0">
                  <a:ln>
                    <a:noFill/>
                  </a:ln>
                  <a:solidFill>
                    <a:prstClr val="black"/>
                  </a:solidFill>
                  <a:effectLst/>
                  <a:uLnTx/>
                  <a:uFillTx/>
                  <a:latin typeface="+mn-lt"/>
                  <a:ea typeface="+mn-ea"/>
                  <a:cs typeface="+mn-ea"/>
                  <a:sym typeface="+mn-lt"/>
                </a:rPr>
                <a:t>03</a:t>
              </a:r>
            </a:p>
          </p:txBody>
        </p:sp>
        <p:sp>
          <p:nvSpPr>
            <p:cNvPr id="44" name="1"/>
            <p:cNvSpPr txBox="1">
              <a:spLocks noChangeArrowheads="1"/>
            </p:cNvSpPr>
            <p:nvPr/>
          </p:nvSpPr>
          <p:spPr bwMode="auto">
            <a:xfrm>
              <a:off x="6558356" y="2018711"/>
              <a:ext cx="2020415" cy="1939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l" defTabSz="1216025" rtl="0" eaLnBrk="1" fontAlgn="auto" latinLnBrk="0" hangingPunct="1">
                <a:lnSpc>
                  <a:spcPct val="15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black"/>
                  </a:solidFill>
                  <a:effectLst/>
                  <a:uLnTx/>
                  <a:uFillTx/>
                  <a:latin typeface="+mn-lt"/>
                  <a:ea typeface="+mn-ea"/>
                  <a:cs typeface="+mn-ea"/>
                  <a:sym typeface="+mn-lt"/>
                </a:rPr>
                <a:t>该项目属于全自动自助服务，不需要人力经营，只需保证电源充足即可进行运作兜售。兜售机的运作，易于操作，吸引力强，可行性高。现各个公共区域内，缺乏能够提供卫生巾的相应设施。</a:t>
              </a:r>
            </a:p>
          </p:txBody>
        </p:sp>
      </p:grpSp>
      <p:grpSp>
        <p:nvGrpSpPr>
          <p:cNvPr id="45" name="组合 44"/>
          <p:cNvGrpSpPr/>
          <p:nvPr/>
        </p:nvGrpSpPr>
        <p:grpSpPr>
          <a:xfrm>
            <a:off x="9067442" y="3372897"/>
            <a:ext cx="2008176" cy="2510584"/>
            <a:chOff x="9210812" y="4626341"/>
            <a:chExt cx="2008699" cy="2511239"/>
          </a:xfrm>
        </p:grpSpPr>
        <p:sp>
          <p:nvSpPr>
            <p:cNvPr id="46" name="1"/>
            <p:cNvSpPr txBox="1">
              <a:spLocks noChangeArrowheads="1"/>
            </p:cNvSpPr>
            <p:nvPr/>
          </p:nvSpPr>
          <p:spPr bwMode="auto">
            <a:xfrm>
              <a:off x="9210812" y="4626341"/>
              <a:ext cx="89728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l" defTabSz="1216025" rtl="0" eaLnBrk="1" fontAlgn="auto" latinLnBrk="0" hangingPunct="1">
                <a:lnSpc>
                  <a:spcPct val="100000"/>
                </a:lnSpc>
                <a:spcBef>
                  <a:spcPct val="20000"/>
                </a:spcBef>
                <a:spcAft>
                  <a:spcPts val="0"/>
                </a:spcAft>
                <a:buClrTx/>
                <a:buSzTx/>
                <a:buFontTx/>
                <a:buNone/>
                <a:defRPr/>
              </a:pPr>
              <a:r>
                <a:rPr kumimoji="0" lang="en-US" altLang="zh-CN" sz="1600" b="1" i="0" u="none" strike="noStrike" kern="1200" cap="none" spc="0" normalizeH="0" baseline="0" noProof="0" dirty="0">
                  <a:ln>
                    <a:noFill/>
                  </a:ln>
                  <a:solidFill>
                    <a:prstClr val="black"/>
                  </a:solidFill>
                  <a:effectLst/>
                  <a:uLnTx/>
                  <a:uFillTx/>
                  <a:latin typeface="+mn-lt"/>
                  <a:ea typeface="+mn-ea"/>
                  <a:cs typeface="+mn-ea"/>
                  <a:sym typeface="+mn-lt"/>
                </a:rPr>
                <a:t>04</a:t>
              </a:r>
            </a:p>
          </p:txBody>
        </p:sp>
        <p:sp>
          <p:nvSpPr>
            <p:cNvPr id="47" name="1"/>
            <p:cNvSpPr txBox="1">
              <a:spLocks noChangeArrowheads="1"/>
            </p:cNvSpPr>
            <p:nvPr/>
          </p:nvSpPr>
          <p:spPr bwMode="auto">
            <a:xfrm>
              <a:off x="9213482" y="4921487"/>
              <a:ext cx="2006029" cy="2216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l" defTabSz="1216025" rtl="0" eaLnBrk="1" fontAlgn="auto" latinLnBrk="0" hangingPunct="1">
                <a:lnSpc>
                  <a:spcPct val="15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black"/>
                  </a:solidFill>
                  <a:effectLst/>
                  <a:uLnTx/>
                  <a:uFillTx/>
                  <a:latin typeface="+mn-lt"/>
                  <a:ea typeface="+mn-ea"/>
                  <a:cs typeface="+mn-ea"/>
                  <a:sym typeface="+mn-lt"/>
                </a:rPr>
                <a:t>根据生活用纸专业委员会的预测，2020年我国卫生巾的市场规模将达到611.0亿元。整体市场规模的扩大，为研发创新能力强、生产技术领先的厂商提供了进一步快速发展的机遇。借助自助售货机，可快速抢占市场，推进品牌效应</a:t>
              </a:r>
            </a:p>
          </p:txBody>
        </p:sp>
      </p:grpSp>
      <p:sp>
        <p:nvSpPr>
          <p:cNvPr id="51" name="文本框 50"/>
          <p:cNvSpPr txBox="1"/>
          <p:nvPr/>
        </p:nvSpPr>
        <p:spPr>
          <a:xfrm>
            <a:off x="4620280" y="433001"/>
            <a:ext cx="2981539" cy="706755"/>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267" normalizeH="0" baseline="0" noProof="0" dirty="0">
                <a:ln>
                  <a:noFill/>
                </a:ln>
                <a:solidFill>
                  <a:srgbClr val="373536"/>
                </a:solidFill>
                <a:effectLst/>
                <a:uLnTx/>
                <a:uFillTx/>
                <a:cs typeface="+mn-ea"/>
                <a:sym typeface="+mn-lt"/>
              </a:rPr>
              <a:t>项目背景</a:t>
            </a:r>
          </a:p>
        </p:txBody>
      </p:sp>
    </p:spTree>
  </p:cSld>
  <p:clrMapOvr>
    <a:masterClrMapping/>
  </p:clrMapOvr>
  <mc:AlternateContent xmlns:mc="http://schemas.openxmlformats.org/markup-compatibility/2006" xmlns:p14="http://schemas.microsoft.com/office/powerpoint/2010/main">
    <mc:Choice Requires="p14">
      <p:transition spd="slow" p14:dur="59000">
        <p:comb/>
      </p:transition>
    </mc:Choice>
    <mc:Fallback xmlns="">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p:cTn id="15" dur="500" fill="hold"/>
                                        <p:tgtEl>
                                          <p:spTgt spid="36"/>
                                        </p:tgtEl>
                                        <p:attrNameLst>
                                          <p:attrName>ppt_w</p:attrName>
                                        </p:attrNameLst>
                                      </p:cBhvr>
                                      <p:tavLst>
                                        <p:tav tm="0">
                                          <p:val>
                                            <p:fltVal val="0"/>
                                          </p:val>
                                        </p:tav>
                                        <p:tav tm="100000">
                                          <p:val>
                                            <p:strVal val="#ppt_w"/>
                                          </p:val>
                                        </p:tav>
                                      </p:tavLst>
                                    </p:anim>
                                    <p:anim calcmode="lin" valueType="num">
                                      <p:cBhvr>
                                        <p:cTn id="16" dur="500" fill="hold"/>
                                        <p:tgtEl>
                                          <p:spTgt spid="36"/>
                                        </p:tgtEl>
                                        <p:attrNameLst>
                                          <p:attrName>ppt_h</p:attrName>
                                        </p:attrNameLst>
                                      </p:cBhvr>
                                      <p:tavLst>
                                        <p:tav tm="0">
                                          <p:val>
                                            <p:fltVal val="0"/>
                                          </p:val>
                                        </p:tav>
                                        <p:tav tm="100000">
                                          <p:val>
                                            <p:strVal val="#ppt_h"/>
                                          </p:val>
                                        </p:tav>
                                      </p:tavLst>
                                    </p:anim>
                                    <p:animEffect transition="in" filter="fade">
                                      <p:cBhvr>
                                        <p:cTn id="17" dur="500"/>
                                        <p:tgtEl>
                                          <p:spTgt spid="36"/>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left)">
                                      <p:cBhvr>
                                        <p:cTn id="21" dur="500"/>
                                        <p:tgtEl>
                                          <p:spTgt spid="33"/>
                                        </p:tgtEl>
                                      </p:cBhvr>
                                    </p:animEffect>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up)">
                                      <p:cBhvr>
                                        <p:cTn id="25" dur="500"/>
                                        <p:tgtEl>
                                          <p:spTgt spid="5"/>
                                        </p:tgtEl>
                                      </p:cBhvr>
                                    </p:animEffect>
                                  </p:childTnLst>
                                </p:cTn>
                              </p:par>
                            </p:childTnLst>
                          </p:cTn>
                        </p:par>
                        <p:par>
                          <p:cTn id="26" fill="hold">
                            <p:stCondLst>
                              <p:cond delay="2500"/>
                            </p:stCondLst>
                            <p:childTnLst>
                              <p:par>
                                <p:cTn id="27" presetID="53" presetClass="entr" presetSubtype="16" fill="hold" nodeType="afterEffect">
                                  <p:stCondLst>
                                    <p:cond delay="0"/>
                                  </p:stCondLst>
                                  <p:childTnLst>
                                    <p:set>
                                      <p:cBhvr>
                                        <p:cTn id="28" dur="1" fill="hold">
                                          <p:stCondLst>
                                            <p:cond delay="0"/>
                                          </p:stCondLst>
                                        </p:cTn>
                                        <p:tgtEl>
                                          <p:spTgt spid="39"/>
                                        </p:tgtEl>
                                        <p:attrNameLst>
                                          <p:attrName>style.visibility</p:attrName>
                                        </p:attrNameLst>
                                      </p:cBhvr>
                                      <p:to>
                                        <p:strVal val="visible"/>
                                      </p:to>
                                    </p:set>
                                    <p:anim calcmode="lin" valueType="num">
                                      <p:cBhvr>
                                        <p:cTn id="29" dur="500" fill="hold"/>
                                        <p:tgtEl>
                                          <p:spTgt spid="39"/>
                                        </p:tgtEl>
                                        <p:attrNameLst>
                                          <p:attrName>ppt_w</p:attrName>
                                        </p:attrNameLst>
                                      </p:cBhvr>
                                      <p:tavLst>
                                        <p:tav tm="0">
                                          <p:val>
                                            <p:fltVal val="0"/>
                                          </p:val>
                                        </p:tav>
                                        <p:tav tm="100000">
                                          <p:val>
                                            <p:strVal val="#ppt_w"/>
                                          </p:val>
                                        </p:tav>
                                      </p:tavLst>
                                    </p:anim>
                                    <p:anim calcmode="lin" valueType="num">
                                      <p:cBhvr>
                                        <p:cTn id="30" dur="500" fill="hold"/>
                                        <p:tgtEl>
                                          <p:spTgt spid="39"/>
                                        </p:tgtEl>
                                        <p:attrNameLst>
                                          <p:attrName>ppt_h</p:attrName>
                                        </p:attrNameLst>
                                      </p:cBhvr>
                                      <p:tavLst>
                                        <p:tav tm="0">
                                          <p:val>
                                            <p:fltVal val="0"/>
                                          </p:val>
                                        </p:tav>
                                        <p:tav tm="100000">
                                          <p:val>
                                            <p:strVal val="#ppt_h"/>
                                          </p:val>
                                        </p:tav>
                                      </p:tavLst>
                                    </p:anim>
                                    <p:animEffect transition="in" filter="fade">
                                      <p:cBhvr>
                                        <p:cTn id="31" dur="500"/>
                                        <p:tgtEl>
                                          <p:spTgt spid="39"/>
                                        </p:tgtEl>
                                      </p:cBhvr>
                                    </p:animEffect>
                                  </p:childTnLst>
                                </p:cTn>
                              </p:par>
                            </p:childTnLst>
                          </p:cTn>
                        </p:par>
                        <p:par>
                          <p:cTn id="32" fill="hold">
                            <p:stCondLst>
                              <p:cond delay="3000"/>
                            </p:stCondLst>
                            <p:childTnLst>
                              <p:par>
                                <p:cTn id="33" presetID="22" presetClass="entr" presetSubtype="8"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par>
                          <p:cTn id="36" fill="hold">
                            <p:stCondLst>
                              <p:cond delay="3500"/>
                            </p:stCondLst>
                            <p:childTnLst>
                              <p:par>
                                <p:cTn id="37" presetID="22" presetClass="entr" presetSubtype="4"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childTnLst>
                          </p:cTn>
                        </p:par>
                        <p:par>
                          <p:cTn id="40" fill="hold">
                            <p:stCondLst>
                              <p:cond delay="4000"/>
                            </p:stCondLst>
                            <p:childTnLst>
                              <p:par>
                                <p:cTn id="41" presetID="53" presetClass="entr" presetSubtype="16" fill="hold" nodeType="afterEffect">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cBhvr>
                                        <p:cTn id="43" dur="500" fill="hold"/>
                                        <p:tgtEl>
                                          <p:spTgt spid="42"/>
                                        </p:tgtEl>
                                        <p:attrNameLst>
                                          <p:attrName>ppt_w</p:attrName>
                                        </p:attrNameLst>
                                      </p:cBhvr>
                                      <p:tavLst>
                                        <p:tav tm="0">
                                          <p:val>
                                            <p:fltVal val="0"/>
                                          </p:val>
                                        </p:tav>
                                        <p:tav tm="100000">
                                          <p:val>
                                            <p:strVal val="#ppt_w"/>
                                          </p:val>
                                        </p:tav>
                                      </p:tavLst>
                                    </p:anim>
                                    <p:anim calcmode="lin" valueType="num">
                                      <p:cBhvr>
                                        <p:cTn id="44" dur="500" fill="hold"/>
                                        <p:tgtEl>
                                          <p:spTgt spid="42"/>
                                        </p:tgtEl>
                                        <p:attrNameLst>
                                          <p:attrName>ppt_h</p:attrName>
                                        </p:attrNameLst>
                                      </p:cBhvr>
                                      <p:tavLst>
                                        <p:tav tm="0">
                                          <p:val>
                                            <p:fltVal val="0"/>
                                          </p:val>
                                        </p:tav>
                                        <p:tav tm="100000">
                                          <p:val>
                                            <p:strVal val="#ppt_h"/>
                                          </p:val>
                                        </p:tav>
                                      </p:tavLst>
                                    </p:anim>
                                    <p:animEffect transition="in" filter="fade">
                                      <p:cBhvr>
                                        <p:cTn id="45" dur="500"/>
                                        <p:tgtEl>
                                          <p:spTgt spid="42"/>
                                        </p:tgtEl>
                                      </p:cBhvr>
                                    </p:animEffect>
                                  </p:childTnLst>
                                </p:cTn>
                              </p:par>
                            </p:childTnLst>
                          </p:cTn>
                        </p:par>
                        <p:par>
                          <p:cTn id="46" fill="hold">
                            <p:stCondLst>
                              <p:cond delay="4500"/>
                            </p:stCondLst>
                            <p:childTnLst>
                              <p:par>
                                <p:cTn id="47" presetID="22" presetClass="entr" presetSubtype="8" fill="hold"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left)">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up)">
                                      <p:cBhvr>
                                        <p:cTn id="54" dur="5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anim calcmode="lin" valueType="num">
                                      <p:cBhvr>
                                        <p:cTn id="59" dur="500" fill="hold"/>
                                        <p:tgtEl>
                                          <p:spTgt spid="45"/>
                                        </p:tgtEl>
                                        <p:attrNameLst>
                                          <p:attrName>ppt_w</p:attrName>
                                        </p:attrNameLst>
                                      </p:cBhvr>
                                      <p:tavLst>
                                        <p:tav tm="0">
                                          <p:val>
                                            <p:fltVal val="0"/>
                                          </p:val>
                                        </p:tav>
                                        <p:tav tm="100000">
                                          <p:val>
                                            <p:strVal val="#ppt_w"/>
                                          </p:val>
                                        </p:tav>
                                      </p:tavLst>
                                    </p:anim>
                                    <p:anim calcmode="lin" valueType="num">
                                      <p:cBhvr>
                                        <p:cTn id="60" dur="500" fill="hold"/>
                                        <p:tgtEl>
                                          <p:spTgt spid="45"/>
                                        </p:tgtEl>
                                        <p:attrNameLst>
                                          <p:attrName>ppt_h</p:attrName>
                                        </p:attrNameLst>
                                      </p:cBhvr>
                                      <p:tavLst>
                                        <p:tav tm="0">
                                          <p:val>
                                            <p:fltVal val="0"/>
                                          </p:val>
                                        </p:tav>
                                        <p:tav tm="100000">
                                          <p:val>
                                            <p:strVal val="#ppt_h"/>
                                          </p:val>
                                        </p:tav>
                                      </p:tavLst>
                                    </p:anim>
                                    <p:animEffect transition="in" filter="fade">
                                      <p:cBhvr>
                                        <p:cTn id="6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10374" y="2030248"/>
            <a:ext cx="4445635" cy="1077427"/>
            <a:chOff x="6934095" y="2030248"/>
            <a:chExt cx="4445635" cy="1077427"/>
          </a:xfrm>
        </p:grpSpPr>
        <p:sp>
          <p:nvSpPr>
            <p:cNvPr id="4" name="燕尾形 44"/>
            <p:cNvSpPr/>
            <p:nvPr/>
          </p:nvSpPr>
          <p:spPr>
            <a:xfrm rot="5400000">
              <a:off x="7041278" y="2430654"/>
              <a:ext cx="357279" cy="571645"/>
            </a:xfrm>
            <a:prstGeom prst="chevron">
              <a:avLst/>
            </a:prstGeom>
            <a:solidFill>
              <a:srgbClr val="C3E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75" b="0" i="0" u="none" strike="noStrike" kern="1200" cap="none" spc="0" normalizeH="0" baseline="0" noProof="0">
                <a:ln>
                  <a:noFill/>
                </a:ln>
                <a:solidFill>
                  <a:prstClr val="black">
                    <a:lumMod val="65000"/>
                    <a:lumOff val="35000"/>
                  </a:prstClr>
                </a:solidFill>
                <a:effectLst/>
                <a:uLnTx/>
                <a:uFillTx/>
                <a:cs typeface="+mn-ea"/>
                <a:sym typeface="+mn-lt"/>
              </a:endParaRPr>
            </a:p>
          </p:txBody>
        </p:sp>
        <p:cxnSp>
          <p:nvCxnSpPr>
            <p:cNvPr id="5" name="直接连接符 13"/>
            <p:cNvCxnSpPr/>
            <p:nvPr/>
          </p:nvCxnSpPr>
          <p:spPr>
            <a:xfrm>
              <a:off x="7499116" y="3107675"/>
              <a:ext cx="3608512" cy="0"/>
            </a:xfrm>
            <a:prstGeom prst="line">
              <a:avLst/>
            </a:prstGeom>
            <a:ln>
              <a:solidFill>
                <a:schemeClr val="bg1">
                  <a:lumMod val="75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677145" y="2030248"/>
              <a:ext cx="1657350" cy="373380"/>
            </a:xfrm>
            <a:prstGeom prst="rect">
              <a:avLst/>
            </a:prstGeom>
            <a:solidFill>
              <a:srgbClr val="C3E2D2"/>
            </a:solidFill>
          </p:spPr>
          <p:txBody>
            <a:bodyPr wrap="none" lIns="67181" tIns="33590" rIns="67181" bIns="3359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cs typeface="+mn-ea"/>
                  <a:sym typeface="+mn-lt"/>
                </a:rPr>
                <a:t>注重个人隐私</a:t>
              </a:r>
            </a:p>
          </p:txBody>
        </p:sp>
        <p:sp>
          <p:nvSpPr>
            <p:cNvPr id="13" name="PA-文本框 42"/>
            <p:cNvSpPr txBox="1"/>
            <p:nvPr>
              <p:custDataLst>
                <p:tags r:id="rId3"/>
              </p:custDataLst>
            </p:nvPr>
          </p:nvSpPr>
          <p:spPr>
            <a:xfrm>
              <a:off x="7597035" y="2449348"/>
              <a:ext cx="3782695" cy="645160"/>
            </a:xfrm>
            <a:prstGeom prst="rect">
              <a:avLst/>
            </a:prstGeom>
          </p:spPr>
          <p:txBody>
            <a:bodyPr wrap="square">
              <a:spAutoFit/>
            </a:bodyPr>
            <a:lstStyle>
              <a:defPPr>
                <a:defRPr lang="zh-CN"/>
              </a:defPPr>
              <a:lvl1pPr defTabSz="457200">
                <a:lnSpc>
                  <a:spcPct val="130000"/>
                </a:lnSpc>
                <a:defRPr sz="14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black"/>
                  </a:solidFill>
                  <a:effectLst/>
                  <a:uLnTx/>
                  <a:uFillTx/>
                  <a:latin typeface="+mn-lt"/>
                  <a:ea typeface="+mn-ea"/>
                  <a:cs typeface="+mn-ea"/>
                  <a:sym typeface="+mn-lt"/>
                </a:rPr>
                <a:t>大部分女性在选择购买卫生用品时，会更加注重个人隐私问题，本产品可充分满足女性的隐私保护问题。</a:t>
              </a:r>
            </a:p>
          </p:txBody>
        </p:sp>
      </p:grpSp>
      <p:grpSp>
        <p:nvGrpSpPr>
          <p:cNvPr id="17" name="组合 16"/>
          <p:cNvGrpSpPr/>
          <p:nvPr/>
        </p:nvGrpSpPr>
        <p:grpSpPr>
          <a:xfrm>
            <a:off x="1010374" y="3387906"/>
            <a:ext cx="4264660" cy="1111250"/>
            <a:chOff x="6934095" y="3387906"/>
            <a:chExt cx="4264660" cy="1111250"/>
          </a:xfrm>
        </p:grpSpPr>
        <p:sp>
          <p:nvSpPr>
            <p:cNvPr id="7" name="燕尾形 48"/>
            <p:cNvSpPr/>
            <p:nvPr/>
          </p:nvSpPr>
          <p:spPr>
            <a:xfrm rot="5400000">
              <a:off x="7041278" y="3798005"/>
              <a:ext cx="357279" cy="571645"/>
            </a:xfrm>
            <a:prstGeom prst="chevron">
              <a:avLst/>
            </a:prstGeom>
            <a:solidFill>
              <a:srgbClr val="F9C5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75" b="0" i="0" u="none" strike="noStrike" kern="1200" cap="none" spc="0" normalizeH="0" baseline="0" noProof="0" dirty="0">
                <a:ln>
                  <a:noFill/>
                </a:ln>
                <a:solidFill>
                  <a:prstClr val="black">
                    <a:lumMod val="65000"/>
                    <a:lumOff val="35000"/>
                  </a:prstClr>
                </a:solidFill>
                <a:effectLst/>
                <a:uLnTx/>
                <a:uFillTx/>
                <a:cs typeface="+mn-ea"/>
                <a:sym typeface="+mn-lt"/>
              </a:endParaRPr>
            </a:p>
          </p:txBody>
        </p:sp>
        <p:cxnSp>
          <p:nvCxnSpPr>
            <p:cNvPr id="8" name="直接连接符 17"/>
            <p:cNvCxnSpPr/>
            <p:nvPr/>
          </p:nvCxnSpPr>
          <p:spPr>
            <a:xfrm>
              <a:off x="7499116" y="4465333"/>
              <a:ext cx="3608512" cy="0"/>
            </a:xfrm>
            <a:prstGeom prst="line">
              <a:avLst/>
            </a:prstGeom>
            <a:ln>
              <a:solidFill>
                <a:schemeClr val="bg1">
                  <a:lumMod val="75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7677145" y="3387906"/>
              <a:ext cx="1149350" cy="373380"/>
            </a:xfrm>
            <a:prstGeom prst="rect">
              <a:avLst/>
            </a:prstGeom>
            <a:solidFill>
              <a:srgbClr val="F9C5B8"/>
            </a:solidFill>
          </p:spPr>
          <p:txBody>
            <a:bodyPr wrap="none" lIns="67181" tIns="33590" rIns="67181" bIns="3359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cs typeface="+mn-ea"/>
                  <a:sym typeface="+mn-lt"/>
                </a:rPr>
                <a:t>便于应急</a:t>
              </a:r>
            </a:p>
          </p:txBody>
        </p:sp>
        <p:sp>
          <p:nvSpPr>
            <p:cNvPr id="14" name="PA-文本框 42"/>
            <p:cNvSpPr txBox="1"/>
            <p:nvPr>
              <p:custDataLst>
                <p:tags r:id="rId2"/>
              </p:custDataLst>
            </p:nvPr>
          </p:nvSpPr>
          <p:spPr>
            <a:xfrm>
              <a:off x="7597035" y="3853996"/>
              <a:ext cx="3601720" cy="645160"/>
            </a:xfrm>
            <a:prstGeom prst="rect">
              <a:avLst/>
            </a:prstGeom>
          </p:spPr>
          <p:txBody>
            <a:bodyPr wrap="square">
              <a:spAutoFit/>
            </a:bodyPr>
            <a:lstStyle>
              <a:defPPr>
                <a:defRPr lang="zh-CN"/>
              </a:defPPr>
              <a:lvl1pPr defTabSz="457200">
                <a:lnSpc>
                  <a:spcPct val="130000"/>
                </a:lnSpc>
                <a:defRPr sz="14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black"/>
                  </a:solidFill>
                  <a:effectLst/>
                  <a:uLnTx/>
                  <a:uFillTx/>
                  <a:latin typeface="+mn-lt"/>
                  <a:ea typeface="+mn-ea"/>
                  <a:cs typeface="+mn-ea"/>
                  <a:sym typeface="+mn-lt"/>
                </a:rPr>
                <a:t>本产品可设立于商场女卫生间等诸多区域，方便女性及时取用获得。</a:t>
              </a:r>
            </a:p>
          </p:txBody>
        </p:sp>
      </p:grpSp>
      <p:grpSp>
        <p:nvGrpSpPr>
          <p:cNvPr id="18" name="组合 17"/>
          <p:cNvGrpSpPr/>
          <p:nvPr/>
        </p:nvGrpSpPr>
        <p:grpSpPr>
          <a:xfrm>
            <a:off x="1010374" y="4817020"/>
            <a:ext cx="4358640" cy="1094105"/>
            <a:chOff x="6934095" y="4817020"/>
            <a:chExt cx="4358640" cy="1094105"/>
          </a:xfrm>
        </p:grpSpPr>
        <p:sp>
          <p:nvSpPr>
            <p:cNvPr id="10" name="燕尾形 52"/>
            <p:cNvSpPr/>
            <p:nvPr/>
          </p:nvSpPr>
          <p:spPr>
            <a:xfrm rot="5400000">
              <a:off x="7041278" y="5165356"/>
              <a:ext cx="357279" cy="571645"/>
            </a:xfrm>
            <a:prstGeom prst="chevron">
              <a:avLst/>
            </a:prstGeom>
            <a:solidFill>
              <a:srgbClr val="C3E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75" b="0" i="0" u="none" strike="noStrike" kern="1200" cap="none" spc="0" normalizeH="0" baseline="0" noProof="0" dirty="0">
                <a:ln>
                  <a:noFill/>
                </a:ln>
                <a:solidFill>
                  <a:prstClr val="black">
                    <a:lumMod val="65000"/>
                    <a:lumOff val="35000"/>
                  </a:prstClr>
                </a:solidFill>
                <a:effectLst/>
                <a:uLnTx/>
                <a:uFillTx/>
                <a:cs typeface="+mn-ea"/>
                <a:sym typeface="+mn-lt"/>
              </a:endParaRPr>
            </a:p>
          </p:txBody>
        </p:sp>
        <p:cxnSp>
          <p:nvCxnSpPr>
            <p:cNvPr id="11" name="直接连接符 21"/>
            <p:cNvCxnSpPr/>
            <p:nvPr/>
          </p:nvCxnSpPr>
          <p:spPr>
            <a:xfrm>
              <a:off x="7499116" y="5894447"/>
              <a:ext cx="3608512" cy="0"/>
            </a:xfrm>
            <a:prstGeom prst="line">
              <a:avLst/>
            </a:prstGeom>
            <a:ln>
              <a:solidFill>
                <a:schemeClr val="bg1">
                  <a:lumMod val="75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77145" y="4817020"/>
              <a:ext cx="1149350" cy="373380"/>
            </a:xfrm>
            <a:prstGeom prst="rect">
              <a:avLst/>
            </a:prstGeom>
            <a:solidFill>
              <a:srgbClr val="C3E2D2"/>
            </a:solidFill>
          </p:spPr>
          <p:txBody>
            <a:bodyPr wrap="none" lIns="67181" tIns="33590" rIns="67181" bIns="3359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cs typeface="+mn-ea"/>
                  <a:sym typeface="+mn-lt"/>
                </a:rPr>
                <a:t>种类丰富</a:t>
              </a:r>
            </a:p>
          </p:txBody>
        </p:sp>
        <p:sp>
          <p:nvSpPr>
            <p:cNvPr id="15" name="PA-文本框 42"/>
            <p:cNvSpPr txBox="1"/>
            <p:nvPr>
              <p:custDataLst>
                <p:tags r:id="rId1"/>
              </p:custDataLst>
            </p:nvPr>
          </p:nvSpPr>
          <p:spPr>
            <a:xfrm>
              <a:off x="7597035" y="5265965"/>
              <a:ext cx="3695700" cy="645160"/>
            </a:xfrm>
            <a:prstGeom prst="rect">
              <a:avLst/>
            </a:prstGeom>
          </p:spPr>
          <p:txBody>
            <a:bodyPr wrap="square">
              <a:spAutoFit/>
            </a:bodyPr>
            <a:lstStyle>
              <a:defPPr>
                <a:defRPr lang="zh-CN"/>
              </a:defPPr>
              <a:lvl1pPr defTabSz="457200">
                <a:lnSpc>
                  <a:spcPct val="130000"/>
                </a:lnSpc>
                <a:defRPr sz="14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black"/>
                  </a:solidFill>
                  <a:effectLst/>
                  <a:uLnTx/>
                  <a:uFillTx/>
                  <a:latin typeface="+mn-lt"/>
                  <a:ea typeface="+mn-ea"/>
                  <a:cs typeface="+mn-ea"/>
                  <a:sym typeface="+mn-lt"/>
                </a:rPr>
                <a:t>暖心宝宝售卖机除了卫生巾，还可提供其他女性卫生用品，方便女性购买。</a:t>
              </a:r>
            </a:p>
          </p:txBody>
        </p:sp>
      </p:grpSp>
      <p:grpSp>
        <p:nvGrpSpPr>
          <p:cNvPr id="22" name="组合 21"/>
          <p:cNvGrpSpPr/>
          <p:nvPr/>
        </p:nvGrpSpPr>
        <p:grpSpPr>
          <a:xfrm>
            <a:off x="5455387" y="2294229"/>
            <a:ext cx="6073732" cy="3654286"/>
            <a:chOff x="516744" y="2146361"/>
            <a:chExt cx="6073732" cy="3654286"/>
          </a:xfrm>
        </p:grpSpPr>
        <p:pic>
          <p:nvPicPr>
            <p:cNvPr id="3" name="Picture 2" descr="C:\Users\Administrator\Desktop\ppt展示模板-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744" y="2146361"/>
              <a:ext cx="6073732" cy="3654286"/>
            </a:xfrm>
            <a:prstGeom prst="rect">
              <a:avLst/>
            </a:prstGeom>
            <a:noFill/>
            <a:extLst>
              <a:ext uri="{909E8E84-426E-40DD-AFC4-6F175D3DCCD1}">
                <a14:hiddenFill xmlns:a14="http://schemas.microsoft.com/office/drawing/2010/main">
                  <a:solidFill>
                    <a:srgbClr val="FFFFFF"/>
                  </a:solidFill>
                </a14:hiddenFill>
              </a:ext>
            </a:extLst>
          </p:spPr>
        </p:pic>
        <p:sp>
          <p:nvSpPr>
            <p:cNvPr id="16" name="矩形 15"/>
            <p:cNvSpPr/>
            <p:nvPr/>
          </p:nvSpPr>
          <p:spPr>
            <a:xfrm>
              <a:off x="1353786" y="2530598"/>
              <a:ext cx="4399648" cy="2536276"/>
            </a:xfrm>
            <a:prstGeom prst="rect">
              <a:avLst/>
            </a:prstGeom>
            <a:blipFill>
              <a:blip r:embed="rId7"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prstClr val="white"/>
                </a:solidFill>
                <a:effectLst/>
                <a:uLnTx/>
                <a:uFillTx/>
                <a:cs typeface="+mn-ea"/>
                <a:sym typeface="+mn-lt"/>
              </a:endParaRPr>
            </a:p>
          </p:txBody>
        </p:sp>
      </p:grpSp>
      <p:sp>
        <p:nvSpPr>
          <p:cNvPr id="28" name="文本框 27"/>
          <p:cNvSpPr txBox="1"/>
          <p:nvPr/>
        </p:nvSpPr>
        <p:spPr>
          <a:xfrm>
            <a:off x="3008630" y="433070"/>
            <a:ext cx="5409565" cy="706755"/>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267" normalizeH="0" baseline="0" noProof="0" dirty="0">
                <a:ln>
                  <a:noFill/>
                </a:ln>
                <a:solidFill>
                  <a:srgbClr val="373536"/>
                </a:solidFill>
                <a:effectLst/>
                <a:uLnTx/>
                <a:uFillTx/>
                <a:cs typeface="+mn-ea"/>
                <a:sym typeface="+mn-lt"/>
              </a:rPr>
              <a:t>产品优势</a:t>
            </a:r>
          </a:p>
        </p:txBody>
      </p:sp>
    </p:spTree>
  </p:cSld>
  <p:clrMapOvr>
    <a:masterClrMapping/>
  </p:clrMapOvr>
  <mc:AlternateContent xmlns:mc="http://schemas.openxmlformats.org/markup-compatibility/2006" xmlns:p14="http://schemas.microsoft.com/office/powerpoint/2010/main">
    <mc:Choice Requires="p14">
      <p:transition spd="slow" p14:dur="59000">
        <p:comb/>
      </p:transition>
    </mc:Choice>
    <mc:Fallback xmlns="">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randombar(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p:tgtEl>
                                          <p:spTgt spid="18"/>
                                        </p:tgtEl>
                                        <p:attrNameLst>
                                          <p:attrName>ppt_y</p:attrName>
                                        </p:attrNameLst>
                                      </p:cBhvr>
                                      <p:tavLst>
                                        <p:tav tm="0">
                                          <p:val>
                                            <p:strVal val="#ppt_y-#ppt_h*1.125000"/>
                                          </p:val>
                                        </p:tav>
                                        <p:tav tm="100000">
                                          <p:val>
                                            <p:strVal val="#ppt_y"/>
                                          </p:val>
                                        </p:tav>
                                      </p:tavLst>
                                    </p:anim>
                                    <p:animEffect transition="in" filter="wipe(down)">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1"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p:tgtEl>
                                          <p:spTgt spid="17"/>
                                        </p:tgtEl>
                                        <p:attrNameLst>
                                          <p:attrName>ppt_y</p:attrName>
                                        </p:attrNameLst>
                                      </p:cBhvr>
                                      <p:tavLst>
                                        <p:tav tm="0">
                                          <p:val>
                                            <p:strVal val="#ppt_y-#ppt_h*1.125000"/>
                                          </p:val>
                                        </p:tav>
                                        <p:tav tm="100000">
                                          <p:val>
                                            <p:strVal val="#ppt_y"/>
                                          </p:val>
                                        </p:tav>
                                      </p:tavLst>
                                    </p:anim>
                                    <p:animEffect transition="in" filter="wipe(down)">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1"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p:tgtEl>
                                          <p:spTgt spid="2"/>
                                        </p:tgtEl>
                                        <p:attrNameLst>
                                          <p:attrName>ppt_y</p:attrName>
                                        </p:attrNameLst>
                                      </p:cBhvr>
                                      <p:tavLst>
                                        <p:tav tm="0">
                                          <p:val>
                                            <p:strVal val="#ppt_y-#ppt_h*1.125000"/>
                                          </p:val>
                                        </p:tav>
                                        <p:tav tm="100000">
                                          <p:val>
                                            <p:strVal val="#ppt_y"/>
                                          </p:val>
                                        </p:tav>
                                      </p:tavLst>
                                    </p:anim>
                                    <p:animEffect transition="in" filter="wipe(down)">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994980" y="2190892"/>
            <a:ext cx="1813640" cy="1813638"/>
            <a:chOff x="9019646" y="1989133"/>
            <a:chExt cx="1814112" cy="1814110"/>
          </a:xfrm>
        </p:grpSpPr>
        <p:sp>
          <p:nvSpPr>
            <p:cNvPr id="3" name="椭圆 2"/>
            <p:cNvSpPr/>
            <p:nvPr/>
          </p:nvSpPr>
          <p:spPr>
            <a:xfrm flipH="1">
              <a:off x="9019646" y="1989133"/>
              <a:ext cx="1814112" cy="1814110"/>
            </a:xfrm>
            <a:prstGeom prst="ellipse">
              <a:avLst/>
            </a:prstGeom>
            <a:solidFill>
              <a:srgbClr val="C3E2D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nvGrpSpPr>
            <p:cNvPr id="4" name="Group 7"/>
            <p:cNvGrpSpPr/>
            <p:nvPr/>
          </p:nvGrpSpPr>
          <p:grpSpPr>
            <a:xfrm>
              <a:off x="9678836" y="2614219"/>
              <a:ext cx="544249" cy="470288"/>
              <a:chOff x="9148125" y="2115678"/>
              <a:chExt cx="434977" cy="464347"/>
            </a:xfrm>
            <a:solidFill>
              <a:schemeClr val="bg1"/>
            </a:solidFill>
          </p:grpSpPr>
          <p:sp>
            <p:nvSpPr>
              <p:cNvPr id="5" name="AutoShape 78"/>
              <p:cNvSpPr/>
              <p:nvPr/>
            </p:nvSpPr>
            <p:spPr bwMode="auto">
              <a:xfrm>
                <a:off x="9148125" y="2115678"/>
                <a:ext cx="434977" cy="4643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6" tIns="19046" rIns="19046" bIns="19046"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prstClr val="white"/>
                  </a:solidFill>
                  <a:effectLst>
                    <a:outerShdw blurRad="38100" dist="38100" dir="2700000" algn="tl">
                      <a:srgbClr val="000000"/>
                    </a:outerShdw>
                  </a:effectLst>
                  <a:uLnTx/>
                  <a:uFillTx/>
                  <a:cs typeface="+mn-ea"/>
                  <a:sym typeface="+mn-lt"/>
                </a:endParaRPr>
              </a:p>
            </p:txBody>
          </p:sp>
          <p:sp>
            <p:nvSpPr>
              <p:cNvPr id="6" name="AutoShape 79"/>
              <p:cNvSpPr/>
              <p:nvPr/>
            </p:nvSpPr>
            <p:spPr bwMode="auto">
              <a:xfrm>
                <a:off x="9206062" y="2173621"/>
                <a:ext cx="319089" cy="2905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6" tIns="19046" rIns="19046" bIns="19046"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prstClr val="white"/>
                  </a:solidFill>
                  <a:effectLst>
                    <a:outerShdw blurRad="38100" dist="38100" dir="2700000" algn="tl">
                      <a:srgbClr val="000000"/>
                    </a:outerShdw>
                  </a:effectLst>
                  <a:uLnTx/>
                  <a:uFillTx/>
                  <a:cs typeface="+mn-ea"/>
                  <a:sym typeface="+mn-lt"/>
                </a:endParaRPr>
              </a:p>
            </p:txBody>
          </p:sp>
          <p:sp>
            <p:nvSpPr>
              <p:cNvPr id="7" name="AutoShape 80"/>
              <p:cNvSpPr/>
              <p:nvPr/>
            </p:nvSpPr>
            <p:spPr bwMode="auto">
              <a:xfrm>
                <a:off x="9379860" y="2217266"/>
                <a:ext cx="87313" cy="8731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6" tIns="19046" rIns="19046" bIns="19046"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prstClr val="white"/>
                  </a:solidFill>
                  <a:effectLst>
                    <a:outerShdw blurRad="38100" dist="38100" dir="2700000" algn="tl">
                      <a:srgbClr val="000000"/>
                    </a:outerShdw>
                  </a:effectLst>
                  <a:uLnTx/>
                  <a:uFillTx/>
                  <a:cs typeface="+mn-ea"/>
                  <a:sym typeface="+mn-lt"/>
                </a:endParaRPr>
              </a:p>
            </p:txBody>
          </p:sp>
        </p:grpSp>
      </p:grpSp>
      <p:grpSp>
        <p:nvGrpSpPr>
          <p:cNvPr id="8" name="组合 7"/>
          <p:cNvGrpSpPr/>
          <p:nvPr/>
        </p:nvGrpSpPr>
        <p:grpSpPr>
          <a:xfrm>
            <a:off x="6434337" y="2190892"/>
            <a:ext cx="1813640" cy="1813638"/>
            <a:chOff x="6476198" y="1989133"/>
            <a:chExt cx="1814112" cy="1814110"/>
          </a:xfrm>
        </p:grpSpPr>
        <p:sp>
          <p:nvSpPr>
            <p:cNvPr id="9" name="椭圆 8"/>
            <p:cNvSpPr/>
            <p:nvPr/>
          </p:nvSpPr>
          <p:spPr>
            <a:xfrm flipH="1">
              <a:off x="6476198" y="1989133"/>
              <a:ext cx="1814112" cy="1814110"/>
            </a:xfrm>
            <a:prstGeom prst="ellipse">
              <a:avLst/>
            </a:prstGeom>
            <a:solidFill>
              <a:srgbClr val="F9C5B8"/>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nvGrpSpPr>
            <p:cNvPr id="10" name="Group 13"/>
            <p:cNvGrpSpPr/>
            <p:nvPr/>
          </p:nvGrpSpPr>
          <p:grpSpPr>
            <a:xfrm>
              <a:off x="7140462" y="2536125"/>
              <a:ext cx="526901" cy="526899"/>
              <a:chOff x="8204330" y="2115675"/>
              <a:chExt cx="464345" cy="464346"/>
            </a:xfrm>
            <a:solidFill>
              <a:schemeClr val="bg1"/>
            </a:solidFill>
          </p:grpSpPr>
          <p:sp>
            <p:nvSpPr>
              <p:cNvPr id="11" name="AutoShape 81"/>
              <p:cNvSpPr/>
              <p:nvPr/>
            </p:nvSpPr>
            <p:spPr bwMode="auto">
              <a:xfrm>
                <a:off x="8204330" y="2115675"/>
                <a:ext cx="464345" cy="46434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6" tIns="19046" rIns="19046" bIns="19046"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prstClr val="white"/>
                  </a:solidFill>
                  <a:effectLst>
                    <a:outerShdw blurRad="38100" dist="38100" dir="2700000" algn="tl">
                      <a:srgbClr val="000000"/>
                    </a:outerShdw>
                  </a:effectLst>
                  <a:uLnTx/>
                  <a:uFillTx/>
                  <a:cs typeface="+mn-ea"/>
                  <a:sym typeface="+mn-lt"/>
                </a:endParaRPr>
              </a:p>
            </p:txBody>
          </p:sp>
          <p:sp>
            <p:nvSpPr>
              <p:cNvPr id="12" name="AutoShape 82"/>
              <p:cNvSpPr/>
              <p:nvPr/>
            </p:nvSpPr>
            <p:spPr bwMode="auto">
              <a:xfrm>
                <a:off x="8247973" y="249269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6" tIns="19046" rIns="19046" bIns="19046"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prstClr val="white"/>
                  </a:solidFill>
                  <a:effectLst>
                    <a:outerShdw blurRad="38100" dist="38100" dir="2700000" algn="tl">
                      <a:srgbClr val="000000"/>
                    </a:outerShdw>
                  </a:effectLst>
                  <a:uLnTx/>
                  <a:uFillTx/>
                  <a:cs typeface="+mn-ea"/>
                  <a:sym typeface="+mn-lt"/>
                </a:endParaRPr>
              </a:p>
            </p:txBody>
          </p:sp>
        </p:grpSp>
      </p:grpSp>
      <p:grpSp>
        <p:nvGrpSpPr>
          <p:cNvPr id="13" name="组合 12"/>
          <p:cNvGrpSpPr/>
          <p:nvPr/>
        </p:nvGrpSpPr>
        <p:grpSpPr>
          <a:xfrm>
            <a:off x="3873693" y="2190892"/>
            <a:ext cx="1813640" cy="1813638"/>
            <a:chOff x="3932750" y="1989133"/>
            <a:chExt cx="1814112" cy="1814110"/>
          </a:xfrm>
        </p:grpSpPr>
        <p:sp>
          <p:nvSpPr>
            <p:cNvPr id="14" name="椭圆 13"/>
            <p:cNvSpPr/>
            <p:nvPr/>
          </p:nvSpPr>
          <p:spPr>
            <a:xfrm flipH="1">
              <a:off x="3932750" y="1989133"/>
              <a:ext cx="1814112" cy="1814110"/>
            </a:xfrm>
            <a:prstGeom prst="ellipse">
              <a:avLst/>
            </a:prstGeom>
            <a:solidFill>
              <a:srgbClr val="C3E2D2"/>
            </a:solidFill>
            <a:ln w="38100">
              <a:solidFill>
                <a:srgbClr val="C3E2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white"/>
                </a:solidFill>
                <a:effectLst/>
                <a:uLnTx/>
                <a:uFillTx/>
                <a:cs typeface="+mn-ea"/>
                <a:sym typeface="+mn-lt"/>
              </a:endParaRPr>
            </a:p>
          </p:txBody>
        </p:sp>
        <p:sp>
          <p:nvSpPr>
            <p:cNvPr id="15" name="AutoShape 135"/>
            <p:cNvSpPr/>
            <p:nvPr/>
          </p:nvSpPr>
          <p:spPr bwMode="auto">
            <a:xfrm>
              <a:off x="4535312" y="2644218"/>
              <a:ext cx="608987" cy="41880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chemeClr val="bg1"/>
            </a:solidFill>
            <a:ln>
              <a:noFill/>
            </a:ln>
            <a:effectLst/>
          </p:spPr>
          <p:txBody>
            <a:bodyPr lIns="19046" tIns="19046" rIns="19046" bIns="19046"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prstClr val="white"/>
                </a:solidFill>
                <a:effectLst>
                  <a:outerShdw blurRad="38100" dist="38100" dir="2700000" algn="tl">
                    <a:srgbClr val="000000"/>
                  </a:outerShdw>
                </a:effectLst>
                <a:uLnTx/>
                <a:uFillTx/>
                <a:cs typeface="+mn-ea"/>
                <a:sym typeface="+mn-lt"/>
              </a:endParaRPr>
            </a:p>
          </p:txBody>
        </p:sp>
      </p:grpSp>
      <p:grpSp>
        <p:nvGrpSpPr>
          <p:cNvPr id="16" name="组合 15"/>
          <p:cNvGrpSpPr/>
          <p:nvPr/>
        </p:nvGrpSpPr>
        <p:grpSpPr>
          <a:xfrm>
            <a:off x="1313049" y="2190892"/>
            <a:ext cx="1813640" cy="1813638"/>
            <a:chOff x="1417747" y="1989133"/>
            <a:chExt cx="1814112" cy="1814110"/>
          </a:xfrm>
        </p:grpSpPr>
        <p:sp>
          <p:nvSpPr>
            <p:cNvPr id="17" name="椭圆 16"/>
            <p:cNvSpPr/>
            <p:nvPr/>
          </p:nvSpPr>
          <p:spPr>
            <a:xfrm flipH="1">
              <a:off x="1417747" y="1989133"/>
              <a:ext cx="1814112" cy="1814110"/>
            </a:xfrm>
            <a:prstGeom prst="ellipse">
              <a:avLst/>
            </a:prstGeom>
            <a:solidFill>
              <a:srgbClr val="F9C5B8"/>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nvGrpSpPr>
            <p:cNvPr id="18" name="Group 21"/>
            <p:cNvGrpSpPr/>
            <p:nvPr/>
          </p:nvGrpSpPr>
          <p:grpSpPr>
            <a:xfrm>
              <a:off x="2109188" y="2653275"/>
              <a:ext cx="431230" cy="431232"/>
              <a:chOff x="4439453" y="1652588"/>
              <a:chExt cx="464345" cy="464348"/>
            </a:xfrm>
            <a:solidFill>
              <a:schemeClr val="bg1"/>
            </a:solidFill>
          </p:grpSpPr>
          <p:sp>
            <p:nvSpPr>
              <p:cNvPr id="19" name="AutoShape 136"/>
              <p:cNvSpPr/>
              <p:nvPr/>
            </p:nvSpPr>
            <p:spPr bwMode="auto">
              <a:xfrm>
                <a:off x="4686311" y="1710536"/>
                <a:ext cx="152401" cy="1524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6" tIns="19046" rIns="19046" bIns="19046"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prstClr val="white"/>
                  </a:solidFill>
                  <a:effectLst>
                    <a:outerShdw blurRad="38100" dist="38100" dir="2700000" algn="tl">
                      <a:srgbClr val="000000"/>
                    </a:outerShdw>
                  </a:effectLst>
                  <a:uLnTx/>
                  <a:uFillTx/>
                  <a:cs typeface="+mn-ea"/>
                  <a:sym typeface="+mn-lt"/>
                </a:endParaRPr>
              </a:p>
            </p:txBody>
          </p:sp>
          <p:sp>
            <p:nvSpPr>
              <p:cNvPr id="20" name="AutoShape 137"/>
              <p:cNvSpPr/>
              <p:nvPr/>
            </p:nvSpPr>
            <p:spPr bwMode="auto">
              <a:xfrm>
                <a:off x="4439453" y="1652591"/>
                <a:ext cx="464345" cy="464345"/>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6" tIns="19046" rIns="19046" bIns="19046"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prstClr val="white"/>
                  </a:solidFill>
                  <a:effectLst>
                    <a:outerShdw blurRad="38100" dist="38100" dir="2700000" algn="tl">
                      <a:srgbClr val="000000"/>
                    </a:outerShdw>
                  </a:effectLst>
                  <a:uLnTx/>
                  <a:uFillTx/>
                  <a:cs typeface="+mn-ea"/>
                  <a:sym typeface="+mn-lt"/>
                </a:endParaRPr>
              </a:p>
            </p:txBody>
          </p:sp>
          <p:sp>
            <p:nvSpPr>
              <p:cNvPr id="21" name="AutoShape 138"/>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6" tIns="19046" rIns="19046" bIns="19046"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prstClr val="white"/>
                  </a:solidFill>
                  <a:effectLst>
                    <a:outerShdw blurRad="38100" dist="38100" dir="2700000" algn="tl">
                      <a:srgbClr val="000000"/>
                    </a:outerShdw>
                  </a:effectLst>
                  <a:uLnTx/>
                  <a:uFillTx/>
                  <a:cs typeface="+mn-ea"/>
                  <a:sym typeface="+mn-lt"/>
                </a:endParaRPr>
              </a:p>
            </p:txBody>
          </p:sp>
        </p:grpSp>
      </p:grpSp>
      <p:grpSp>
        <p:nvGrpSpPr>
          <p:cNvPr id="22" name="组合 21"/>
          <p:cNvGrpSpPr/>
          <p:nvPr/>
        </p:nvGrpSpPr>
        <p:grpSpPr>
          <a:xfrm>
            <a:off x="2724756" y="2190893"/>
            <a:ext cx="612890" cy="612889"/>
            <a:chOff x="2843447" y="1989133"/>
            <a:chExt cx="613049" cy="613049"/>
          </a:xfrm>
        </p:grpSpPr>
        <p:sp>
          <p:nvSpPr>
            <p:cNvPr id="23" name="椭圆 22"/>
            <p:cNvSpPr/>
            <p:nvPr/>
          </p:nvSpPr>
          <p:spPr>
            <a:xfrm flipH="1">
              <a:off x="2843447" y="1989133"/>
              <a:ext cx="613049" cy="613049"/>
            </a:xfrm>
            <a:prstGeom prst="ellipse">
              <a:avLst/>
            </a:prstGeom>
            <a:solidFill>
              <a:srgbClr val="F9C5B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24" name="Text Placeholder 7"/>
            <p:cNvSpPr txBox="1"/>
            <p:nvPr/>
          </p:nvSpPr>
          <p:spPr>
            <a:xfrm>
              <a:off x="2854312" y="2065996"/>
              <a:ext cx="591317" cy="459322"/>
            </a:xfrm>
            <a:prstGeom prst="rect">
              <a:avLst/>
            </a:prstGeom>
          </p:spPr>
          <p:txBody>
            <a:bodyPr vert="horz" lIns="0" tIns="85464" rIns="0" bIns="85464" anchor="ctr"/>
            <a:lstStyle>
              <a:lvl1pPr marL="0" indent="0" algn="ctr" defTabSz="914400" rtl="0" eaLnBrk="1" latinLnBrk="0" hangingPunct="1">
                <a:lnSpc>
                  <a:spcPct val="100000"/>
                </a:lnSpc>
                <a:spcBef>
                  <a:spcPts val="0"/>
                </a:spcBef>
                <a:buFont typeface="Arial" panose="020B0604020202020204" pitchFamily="34" charset="0"/>
                <a:buNone/>
                <a:defRPr sz="2965" b="1" kern="1200">
                  <a:solidFill>
                    <a:schemeClr val="bg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s-ES_tradnl" sz="1200" b="0" i="0" u="none" strike="noStrike" kern="1200" cap="none" spc="0" normalizeH="0" baseline="0" noProof="0">
                  <a:ln>
                    <a:noFill/>
                  </a:ln>
                  <a:solidFill>
                    <a:prstClr val="white"/>
                  </a:solidFill>
                  <a:effectLst/>
                  <a:uLnTx/>
                  <a:uFillTx/>
                  <a:latin typeface="+mn-lt"/>
                  <a:cs typeface="+mn-ea"/>
                  <a:sym typeface="+mn-lt"/>
                </a:rPr>
                <a:t>01</a:t>
              </a:r>
              <a:endParaRPr kumimoji="0" lang="es-ES_tradnl" sz="1200" b="0" i="0" u="none" strike="noStrike" kern="1200" cap="none" spc="0" normalizeH="0" baseline="0" noProof="0" dirty="0">
                <a:ln>
                  <a:noFill/>
                </a:ln>
                <a:solidFill>
                  <a:prstClr val="white"/>
                </a:solidFill>
                <a:effectLst/>
                <a:uLnTx/>
                <a:uFillTx/>
                <a:latin typeface="+mn-lt"/>
                <a:cs typeface="+mn-ea"/>
                <a:sym typeface="+mn-lt"/>
              </a:endParaRPr>
            </a:p>
          </p:txBody>
        </p:sp>
      </p:grpSp>
      <p:grpSp>
        <p:nvGrpSpPr>
          <p:cNvPr id="25" name="组合 24"/>
          <p:cNvGrpSpPr/>
          <p:nvPr/>
        </p:nvGrpSpPr>
        <p:grpSpPr>
          <a:xfrm>
            <a:off x="5285799" y="2190893"/>
            <a:ext cx="612889" cy="612889"/>
            <a:chOff x="5361807" y="1989133"/>
            <a:chExt cx="613049" cy="613049"/>
          </a:xfrm>
        </p:grpSpPr>
        <p:sp>
          <p:nvSpPr>
            <p:cNvPr id="26" name="椭圆 25"/>
            <p:cNvSpPr/>
            <p:nvPr/>
          </p:nvSpPr>
          <p:spPr>
            <a:xfrm flipH="1">
              <a:off x="5361807" y="1989133"/>
              <a:ext cx="613049" cy="613049"/>
            </a:xfrm>
            <a:prstGeom prst="ellipse">
              <a:avLst/>
            </a:prstGeom>
            <a:solidFill>
              <a:srgbClr val="C3E2D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27" name="Text Placeholder 7"/>
            <p:cNvSpPr txBox="1"/>
            <p:nvPr/>
          </p:nvSpPr>
          <p:spPr>
            <a:xfrm>
              <a:off x="5361807" y="2065996"/>
              <a:ext cx="591317" cy="459322"/>
            </a:xfrm>
            <a:prstGeom prst="rect">
              <a:avLst/>
            </a:prstGeom>
          </p:spPr>
          <p:txBody>
            <a:bodyPr vert="horz" lIns="0" tIns="85464" rIns="0" bIns="85464" anchor="ctr"/>
            <a:lstStyle>
              <a:lvl1pPr marL="0" indent="0" algn="ctr" defTabSz="914400" rtl="0" eaLnBrk="1" latinLnBrk="0" hangingPunct="1">
                <a:lnSpc>
                  <a:spcPct val="100000"/>
                </a:lnSpc>
                <a:spcBef>
                  <a:spcPts val="0"/>
                </a:spcBef>
                <a:buFont typeface="Arial" panose="020B0604020202020204" pitchFamily="34" charset="0"/>
                <a:buNone/>
                <a:defRPr sz="2965" b="1" kern="1200">
                  <a:solidFill>
                    <a:schemeClr val="bg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s-ES_tradnl" sz="1200" b="0" i="0" u="none" strike="noStrike" kern="1200" cap="none" spc="0" normalizeH="0" baseline="0" noProof="0" dirty="0">
                  <a:ln>
                    <a:noFill/>
                  </a:ln>
                  <a:solidFill>
                    <a:prstClr val="white"/>
                  </a:solidFill>
                  <a:effectLst/>
                  <a:uLnTx/>
                  <a:uFillTx/>
                  <a:latin typeface="+mn-lt"/>
                  <a:cs typeface="+mn-ea"/>
                  <a:sym typeface="+mn-lt"/>
                </a:rPr>
                <a:t>02</a:t>
              </a:r>
            </a:p>
          </p:txBody>
        </p:sp>
      </p:grpSp>
      <p:grpSp>
        <p:nvGrpSpPr>
          <p:cNvPr id="28" name="组合 27"/>
          <p:cNvGrpSpPr/>
          <p:nvPr/>
        </p:nvGrpSpPr>
        <p:grpSpPr>
          <a:xfrm>
            <a:off x="7846841" y="2190893"/>
            <a:ext cx="612889" cy="612889"/>
            <a:chOff x="7905256" y="1989133"/>
            <a:chExt cx="613049" cy="613049"/>
          </a:xfrm>
        </p:grpSpPr>
        <p:sp>
          <p:nvSpPr>
            <p:cNvPr id="29" name="椭圆 28"/>
            <p:cNvSpPr/>
            <p:nvPr/>
          </p:nvSpPr>
          <p:spPr>
            <a:xfrm flipH="1">
              <a:off x="7905256" y="1989133"/>
              <a:ext cx="613049" cy="613049"/>
            </a:xfrm>
            <a:prstGeom prst="ellipse">
              <a:avLst/>
            </a:prstGeom>
            <a:solidFill>
              <a:srgbClr val="F9C5B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30" name="Text Placeholder 7"/>
            <p:cNvSpPr txBox="1"/>
            <p:nvPr/>
          </p:nvSpPr>
          <p:spPr>
            <a:xfrm>
              <a:off x="7916122" y="2065996"/>
              <a:ext cx="591317" cy="459322"/>
            </a:xfrm>
            <a:prstGeom prst="rect">
              <a:avLst/>
            </a:prstGeom>
          </p:spPr>
          <p:txBody>
            <a:bodyPr vert="horz" lIns="0" tIns="85464" rIns="0" bIns="85464" anchor="ctr"/>
            <a:lstStyle>
              <a:lvl1pPr marL="0" indent="0" algn="ctr" defTabSz="914400" rtl="0" eaLnBrk="1" latinLnBrk="0" hangingPunct="1">
                <a:lnSpc>
                  <a:spcPct val="100000"/>
                </a:lnSpc>
                <a:spcBef>
                  <a:spcPts val="0"/>
                </a:spcBef>
                <a:buFont typeface="Arial" panose="020B0604020202020204" pitchFamily="34" charset="0"/>
                <a:buNone/>
                <a:defRPr sz="2965" b="1" kern="1200">
                  <a:solidFill>
                    <a:schemeClr val="bg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s-ES_tradnl" sz="1200" b="0" i="0" u="none" strike="noStrike" kern="1200" cap="none" spc="0" normalizeH="0" baseline="0" noProof="0" dirty="0">
                  <a:ln>
                    <a:noFill/>
                  </a:ln>
                  <a:solidFill>
                    <a:prstClr val="white"/>
                  </a:solidFill>
                  <a:effectLst/>
                  <a:uLnTx/>
                  <a:uFillTx/>
                  <a:latin typeface="+mn-lt"/>
                  <a:cs typeface="+mn-ea"/>
                  <a:sym typeface="+mn-lt"/>
                </a:rPr>
                <a:t>03</a:t>
              </a:r>
            </a:p>
          </p:txBody>
        </p:sp>
      </p:grpSp>
      <p:grpSp>
        <p:nvGrpSpPr>
          <p:cNvPr id="31" name="组合 30"/>
          <p:cNvGrpSpPr/>
          <p:nvPr/>
        </p:nvGrpSpPr>
        <p:grpSpPr>
          <a:xfrm>
            <a:off x="10407882" y="2190893"/>
            <a:ext cx="612889" cy="612889"/>
            <a:chOff x="10448703" y="1989133"/>
            <a:chExt cx="613049" cy="613049"/>
          </a:xfrm>
        </p:grpSpPr>
        <p:sp>
          <p:nvSpPr>
            <p:cNvPr id="32" name="椭圆 31"/>
            <p:cNvSpPr/>
            <p:nvPr/>
          </p:nvSpPr>
          <p:spPr>
            <a:xfrm flipH="1">
              <a:off x="10448703" y="1989133"/>
              <a:ext cx="613049" cy="613049"/>
            </a:xfrm>
            <a:prstGeom prst="ellipse">
              <a:avLst/>
            </a:prstGeom>
            <a:solidFill>
              <a:srgbClr val="C3E2D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33" name="Text Placeholder 7"/>
            <p:cNvSpPr txBox="1"/>
            <p:nvPr/>
          </p:nvSpPr>
          <p:spPr>
            <a:xfrm>
              <a:off x="10459569" y="2065996"/>
              <a:ext cx="591317" cy="459322"/>
            </a:xfrm>
            <a:prstGeom prst="rect">
              <a:avLst/>
            </a:prstGeom>
          </p:spPr>
          <p:txBody>
            <a:bodyPr vert="horz" lIns="0" tIns="85464" rIns="0" bIns="85464" anchor="ctr"/>
            <a:lstStyle>
              <a:lvl1pPr marL="0" indent="0" algn="ctr" defTabSz="914400" rtl="0" eaLnBrk="1" latinLnBrk="0" hangingPunct="1">
                <a:lnSpc>
                  <a:spcPct val="100000"/>
                </a:lnSpc>
                <a:spcBef>
                  <a:spcPts val="0"/>
                </a:spcBef>
                <a:buFont typeface="Arial" panose="020B0604020202020204" pitchFamily="34" charset="0"/>
                <a:buNone/>
                <a:defRPr sz="2965" b="1" kern="1200">
                  <a:solidFill>
                    <a:schemeClr val="bg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s-ES_tradnl" sz="1200" b="0" i="0" u="none" strike="noStrike" kern="1200" cap="none" spc="0" normalizeH="0" baseline="0" noProof="0" dirty="0">
                  <a:ln>
                    <a:noFill/>
                  </a:ln>
                  <a:solidFill>
                    <a:prstClr val="white"/>
                  </a:solidFill>
                  <a:effectLst/>
                  <a:uLnTx/>
                  <a:uFillTx/>
                  <a:latin typeface="+mn-lt"/>
                  <a:cs typeface="+mn-ea"/>
                  <a:sym typeface="+mn-lt"/>
                </a:rPr>
                <a:t>04</a:t>
              </a:r>
            </a:p>
          </p:txBody>
        </p:sp>
      </p:grpSp>
      <p:grpSp>
        <p:nvGrpSpPr>
          <p:cNvPr id="34" name="组合 33"/>
          <p:cNvGrpSpPr/>
          <p:nvPr/>
        </p:nvGrpSpPr>
        <p:grpSpPr>
          <a:xfrm>
            <a:off x="1017270" y="4385945"/>
            <a:ext cx="2573655" cy="620395"/>
            <a:chOff x="1138236" y="4202694"/>
            <a:chExt cx="2634030" cy="620307"/>
          </a:xfrm>
        </p:grpSpPr>
        <p:sp>
          <p:nvSpPr>
            <p:cNvPr id="35" name="1"/>
            <p:cNvSpPr txBox="1">
              <a:spLocks noChangeArrowheads="1"/>
            </p:cNvSpPr>
            <p:nvPr/>
          </p:nvSpPr>
          <p:spPr bwMode="auto">
            <a:xfrm>
              <a:off x="1138236" y="4202694"/>
              <a:ext cx="2634030" cy="615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ctr" defTabSz="1216025" rtl="0" eaLnBrk="1" fontAlgn="auto" latinLnBrk="0" hangingPunct="1">
                <a:lnSpc>
                  <a:spcPct val="100000"/>
                </a:lnSpc>
                <a:spcBef>
                  <a:spcPct val="2000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mn-lt"/>
                  <a:ea typeface="+mn-ea"/>
                  <a:cs typeface="+mn-ea"/>
                  <a:sym typeface="+mn-lt"/>
                </a:rPr>
                <a:t>初次经营，经验不足，掌握的客户不多；</a:t>
              </a:r>
            </a:p>
          </p:txBody>
        </p:sp>
        <p:sp>
          <p:nvSpPr>
            <p:cNvPr id="36" name="1"/>
            <p:cNvSpPr txBox="1">
              <a:spLocks noChangeArrowheads="1"/>
            </p:cNvSpPr>
            <p:nvPr/>
          </p:nvSpPr>
          <p:spPr bwMode="auto">
            <a:xfrm>
              <a:off x="1291215" y="4546069"/>
              <a:ext cx="2094432" cy="276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ctr" defTabSz="1216025" rtl="0" eaLnBrk="1" fontAlgn="auto" latinLnBrk="0" hangingPunct="1">
                <a:lnSpc>
                  <a:spcPct val="15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solidFill>
                <a:effectLst/>
                <a:uLnTx/>
                <a:uFillTx/>
                <a:latin typeface="+mn-lt"/>
                <a:ea typeface="+mn-ea"/>
                <a:cs typeface="+mn-ea"/>
                <a:sym typeface="+mn-lt"/>
              </a:endParaRPr>
            </a:p>
          </p:txBody>
        </p:sp>
      </p:grpSp>
      <p:grpSp>
        <p:nvGrpSpPr>
          <p:cNvPr id="37" name="组合 36"/>
          <p:cNvGrpSpPr/>
          <p:nvPr/>
        </p:nvGrpSpPr>
        <p:grpSpPr>
          <a:xfrm>
            <a:off x="3625850" y="4385945"/>
            <a:ext cx="2309495" cy="923290"/>
            <a:chOff x="3802406" y="4193635"/>
            <a:chExt cx="2094432" cy="923531"/>
          </a:xfrm>
        </p:grpSpPr>
        <p:sp>
          <p:nvSpPr>
            <p:cNvPr id="38" name="1"/>
            <p:cNvSpPr txBox="1">
              <a:spLocks noChangeArrowheads="1"/>
            </p:cNvSpPr>
            <p:nvPr/>
          </p:nvSpPr>
          <p:spPr bwMode="auto">
            <a:xfrm>
              <a:off x="3940702" y="4193635"/>
              <a:ext cx="1817840" cy="923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ctr" defTabSz="1216025" rtl="0" eaLnBrk="1" fontAlgn="auto" latinLnBrk="0" hangingPunct="1">
                <a:lnSpc>
                  <a:spcPct val="100000"/>
                </a:lnSpc>
                <a:spcBef>
                  <a:spcPct val="2000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mn-lt"/>
                  <a:ea typeface="+mn-ea"/>
                  <a:cs typeface="+mn-ea"/>
                  <a:sym typeface="+mn-lt"/>
                </a:rPr>
                <a:t>由于是新开设店铺，品牌知名度还未打响；</a:t>
              </a:r>
            </a:p>
          </p:txBody>
        </p:sp>
        <p:sp>
          <p:nvSpPr>
            <p:cNvPr id="39" name="1"/>
            <p:cNvSpPr txBox="1">
              <a:spLocks noChangeArrowheads="1"/>
            </p:cNvSpPr>
            <p:nvPr/>
          </p:nvSpPr>
          <p:spPr bwMode="auto">
            <a:xfrm>
              <a:off x="3802406" y="4537012"/>
              <a:ext cx="2094432" cy="276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ctr" defTabSz="1216025" rtl="0" eaLnBrk="1" fontAlgn="auto" latinLnBrk="0" hangingPunct="1">
                <a:lnSpc>
                  <a:spcPct val="15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solidFill>
                <a:effectLst/>
                <a:uLnTx/>
                <a:uFillTx/>
                <a:latin typeface="+mn-lt"/>
                <a:ea typeface="+mn-ea"/>
                <a:cs typeface="+mn-ea"/>
                <a:sym typeface="+mn-lt"/>
              </a:endParaRPr>
            </a:p>
          </p:txBody>
        </p:sp>
      </p:grpSp>
      <p:grpSp>
        <p:nvGrpSpPr>
          <p:cNvPr id="40" name="组合 39"/>
          <p:cNvGrpSpPr/>
          <p:nvPr/>
        </p:nvGrpSpPr>
        <p:grpSpPr>
          <a:xfrm>
            <a:off x="6164674" y="4385764"/>
            <a:ext cx="2354580" cy="620147"/>
            <a:chOff x="6337902" y="4193635"/>
            <a:chExt cx="2355193" cy="620309"/>
          </a:xfrm>
        </p:grpSpPr>
        <p:sp>
          <p:nvSpPr>
            <p:cNvPr id="41" name="1"/>
            <p:cNvSpPr txBox="1">
              <a:spLocks noChangeArrowheads="1"/>
            </p:cNvSpPr>
            <p:nvPr/>
          </p:nvSpPr>
          <p:spPr bwMode="auto">
            <a:xfrm>
              <a:off x="6476368" y="4193635"/>
              <a:ext cx="2216727" cy="61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ctr" defTabSz="1216025" rtl="0" eaLnBrk="1" fontAlgn="auto" latinLnBrk="0" hangingPunct="1">
                <a:lnSpc>
                  <a:spcPct val="100000"/>
                </a:lnSpc>
                <a:spcBef>
                  <a:spcPct val="2000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mn-lt"/>
                  <a:ea typeface="+mn-ea"/>
                  <a:cs typeface="+mn-ea"/>
                  <a:sym typeface="+mn-lt"/>
                </a:rPr>
                <a:t>无成熟的经营模式可以借鉴</a:t>
              </a:r>
            </a:p>
          </p:txBody>
        </p:sp>
        <p:sp>
          <p:nvSpPr>
            <p:cNvPr id="42" name="1"/>
            <p:cNvSpPr txBox="1">
              <a:spLocks noChangeArrowheads="1"/>
            </p:cNvSpPr>
            <p:nvPr/>
          </p:nvSpPr>
          <p:spPr bwMode="auto">
            <a:xfrm>
              <a:off x="6337902" y="4537012"/>
              <a:ext cx="2094432" cy="276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ctr" defTabSz="1216025" rtl="0" eaLnBrk="1" fontAlgn="auto" latinLnBrk="0" hangingPunct="1">
                <a:lnSpc>
                  <a:spcPct val="15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solidFill>
                <a:effectLst/>
                <a:uLnTx/>
                <a:uFillTx/>
                <a:latin typeface="+mn-lt"/>
                <a:ea typeface="+mn-ea"/>
                <a:cs typeface="+mn-ea"/>
                <a:sym typeface="+mn-lt"/>
              </a:endParaRPr>
            </a:p>
          </p:txBody>
        </p:sp>
      </p:grpSp>
      <p:grpSp>
        <p:nvGrpSpPr>
          <p:cNvPr id="43" name="组合 42"/>
          <p:cNvGrpSpPr/>
          <p:nvPr/>
        </p:nvGrpSpPr>
        <p:grpSpPr>
          <a:xfrm>
            <a:off x="8710077" y="4385764"/>
            <a:ext cx="2432050" cy="620147"/>
            <a:chOff x="8895274" y="4184578"/>
            <a:chExt cx="2432683" cy="620309"/>
          </a:xfrm>
        </p:grpSpPr>
        <p:sp>
          <p:nvSpPr>
            <p:cNvPr id="44" name="1"/>
            <p:cNvSpPr txBox="1">
              <a:spLocks noChangeArrowheads="1"/>
            </p:cNvSpPr>
            <p:nvPr/>
          </p:nvSpPr>
          <p:spPr bwMode="auto">
            <a:xfrm>
              <a:off x="9033740" y="4184578"/>
              <a:ext cx="2294217" cy="61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ctr" defTabSz="1216025" rtl="0" eaLnBrk="1" fontAlgn="auto" latinLnBrk="0" hangingPunct="1">
                <a:lnSpc>
                  <a:spcPct val="100000"/>
                </a:lnSpc>
                <a:spcBef>
                  <a:spcPct val="2000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mn-lt"/>
                  <a:ea typeface="+mn-ea"/>
                  <a:cs typeface="+mn-ea"/>
                  <a:sym typeface="+mn-lt"/>
                </a:rPr>
                <a:t>与学校超市、小卖铺形成竞争关系</a:t>
              </a:r>
            </a:p>
          </p:txBody>
        </p:sp>
        <p:sp>
          <p:nvSpPr>
            <p:cNvPr id="45" name="1"/>
            <p:cNvSpPr txBox="1">
              <a:spLocks noChangeArrowheads="1"/>
            </p:cNvSpPr>
            <p:nvPr/>
          </p:nvSpPr>
          <p:spPr bwMode="auto">
            <a:xfrm>
              <a:off x="8895274" y="4527955"/>
              <a:ext cx="2094432" cy="276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ctr" defTabSz="1216025" rtl="0" eaLnBrk="1" fontAlgn="auto" latinLnBrk="0" hangingPunct="1">
                <a:lnSpc>
                  <a:spcPct val="15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solidFill>
                <a:effectLst/>
                <a:uLnTx/>
                <a:uFillTx/>
                <a:latin typeface="+mn-lt"/>
                <a:ea typeface="+mn-ea"/>
                <a:cs typeface="+mn-ea"/>
                <a:sym typeface="+mn-lt"/>
              </a:endParaRPr>
            </a:p>
          </p:txBody>
        </p:sp>
      </p:grpSp>
      <p:sp>
        <p:nvSpPr>
          <p:cNvPr id="50" name="文本框 49"/>
          <p:cNvSpPr txBox="1"/>
          <p:nvPr/>
        </p:nvSpPr>
        <p:spPr>
          <a:xfrm>
            <a:off x="4620280" y="433001"/>
            <a:ext cx="2981539" cy="706755"/>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267" normalizeH="0" baseline="0" noProof="0" dirty="0">
                <a:ln>
                  <a:noFill/>
                </a:ln>
                <a:solidFill>
                  <a:srgbClr val="373536"/>
                </a:solidFill>
                <a:effectLst/>
                <a:uLnTx/>
                <a:uFillTx/>
                <a:cs typeface="+mn-ea"/>
                <a:sym typeface="+mn-lt"/>
              </a:rPr>
              <a:t>存在问题</a:t>
            </a:r>
          </a:p>
        </p:txBody>
      </p:sp>
    </p:spTree>
  </p:cSld>
  <p:clrMapOvr>
    <a:masterClrMapping/>
  </p:clrMapOvr>
  <mc:AlternateContent xmlns:mc="http://schemas.openxmlformats.org/markup-compatibility/2006" xmlns:p14="http://schemas.microsoft.com/office/powerpoint/2010/main">
    <mc:Choice Requires="p14">
      <p:transition spd="slow" p14:dur="59000">
        <p:comb/>
      </p:transition>
    </mc:Choice>
    <mc:Fallback xmlns="">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right)">
                                      <p:cBhvr>
                                        <p:cTn id="13" dur="500"/>
                                        <p:tgtEl>
                                          <p:spTgt spid="16"/>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up)">
                                      <p:cBhvr>
                                        <p:cTn id="17" dur="500"/>
                                        <p:tgtEl>
                                          <p:spTgt spid="34"/>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p:cTn id="21" dur="500" fill="hold"/>
                                        <p:tgtEl>
                                          <p:spTgt spid="25"/>
                                        </p:tgtEl>
                                        <p:attrNameLst>
                                          <p:attrName>ppt_w</p:attrName>
                                        </p:attrNameLst>
                                      </p:cBhvr>
                                      <p:tavLst>
                                        <p:tav tm="0">
                                          <p:val>
                                            <p:fltVal val="0"/>
                                          </p:val>
                                        </p:tav>
                                        <p:tav tm="100000">
                                          <p:val>
                                            <p:strVal val="#ppt_w"/>
                                          </p:val>
                                        </p:tav>
                                      </p:tavLst>
                                    </p:anim>
                                    <p:anim calcmode="lin" valueType="num">
                                      <p:cBhvr>
                                        <p:cTn id="22" dur="500" fill="hold"/>
                                        <p:tgtEl>
                                          <p:spTgt spid="25"/>
                                        </p:tgtEl>
                                        <p:attrNameLst>
                                          <p:attrName>ppt_h</p:attrName>
                                        </p:attrNameLst>
                                      </p:cBhvr>
                                      <p:tavLst>
                                        <p:tav tm="0">
                                          <p:val>
                                            <p:fltVal val="0"/>
                                          </p:val>
                                        </p:tav>
                                        <p:tav tm="100000">
                                          <p:val>
                                            <p:strVal val="#ppt_h"/>
                                          </p:val>
                                        </p:tav>
                                      </p:tavLst>
                                    </p:anim>
                                    <p:animEffect transition="in" filter="fade">
                                      <p:cBhvr>
                                        <p:cTn id="23" dur="500"/>
                                        <p:tgtEl>
                                          <p:spTgt spid="25"/>
                                        </p:tgtEl>
                                      </p:cBhvr>
                                    </p:animEffect>
                                  </p:childTnLst>
                                </p:cTn>
                              </p:par>
                            </p:childTnLst>
                          </p:cTn>
                        </p:par>
                        <p:par>
                          <p:cTn id="24" fill="hold">
                            <p:stCondLst>
                              <p:cond delay="2000"/>
                            </p:stCondLst>
                            <p:childTnLst>
                              <p:par>
                                <p:cTn id="25" presetID="22" presetClass="entr" presetSubtype="2"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500"/>
                                        <p:tgtEl>
                                          <p:spTgt spid="13"/>
                                        </p:tgtEl>
                                      </p:cBhvr>
                                    </p:animEffect>
                                  </p:childTnLst>
                                </p:cTn>
                              </p:par>
                            </p:childTnLst>
                          </p:cTn>
                        </p:par>
                        <p:par>
                          <p:cTn id="28" fill="hold">
                            <p:stCondLst>
                              <p:cond delay="2500"/>
                            </p:stCondLst>
                            <p:childTnLst>
                              <p:par>
                                <p:cTn id="29" presetID="22" presetClass="entr" presetSubtype="1"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up)">
                                      <p:cBhvr>
                                        <p:cTn id="31" dur="500"/>
                                        <p:tgtEl>
                                          <p:spTgt spid="37"/>
                                        </p:tgtEl>
                                      </p:cBhvr>
                                    </p:animEffect>
                                  </p:childTnLst>
                                </p:cTn>
                              </p:par>
                            </p:childTnLst>
                          </p:cTn>
                        </p:par>
                        <p:par>
                          <p:cTn id="32" fill="hold">
                            <p:stCondLst>
                              <p:cond delay="3000"/>
                            </p:stCondLst>
                            <p:childTnLst>
                              <p:par>
                                <p:cTn id="33" presetID="53" presetClass="entr" presetSubtype="16" fill="hold" nodeType="afterEffect">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cBhvr>
                                        <p:cTn id="35" dur="500" fill="hold"/>
                                        <p:tgtEl>
                                          <p:spTgt spid="28"/>
                                        </p:tgtEl>
                                        <p:attrNameLst>
                                          <p:attrName>ppt_w</p:attrName>
                                        </p:attrNameLst>
                                      </p:cBhvr>
                                      <p:tavLst>
                                        <p:tav tm="0">
                                          <p:val>
                                            <p:fltVal val="0"/>
                                          </p:val>
                                        </p:tav>
                                        <p:tav tm="100000">
                                          <p:val>
                                            <p:strVal val="#ppt_w"/>
                                          </p:val>
                                        </p:tav>
                                      </p:tavLst>
                                    </p:anim>
                                    <p:anim calcmode="lin" valueType="num">
                                      <p:cBhvr>
                                        <p:cTn id="36" dur="500" fill="hold"/>
                                        <p:tgtEl>
                                          <p:spTgt spid="28"/>
                                        </p:tgtEl>
                                        <p:attrNameLst>
                                          <p:attrName>ppt_h</p:attrName>
                                        </p:attrNameLst>
                                      </p:cBhvr>
                                      <p:tavLst>
                                        <p:tav tm="0">
                                          <p:val>
                                            <p:fltVal val="0"/>
                                          </p:val>
                                        </p:tav>
                                        <p:tav tm="100000">
                                          <p:val>
                                            <p:strVal val="#ppt_h"/>
                                          </p:val>
                                        </p:tav>
                                      </p:tavLst>
                                    </p:anim>
                                    <p:animEffect transition="in" filter="fade">
                                      <p:cBhvr>
                                        <p:cTn id="37" dur="500"/>
                                        <p:tgtEl>
                                          <p:spTgt spid="28"/>
                                        </p:tgtEl>
                                      </p:cBhvr>
                                    </p:animEffect>
                                  </p:childTnLst>
                                </p:cTn>
                              </p:par>
                            </p:childTnLst>
                          </p:cTn>
                        </p:par>
                        <p:par>
                          <p:cTn id="38" fill="hold">
                            <p:stCondLst>
                              <p:cond delay="3500"/>
                            </p:stCondLst>
                            <p:childTnLst>
                              <p:par>
                                <p:cTn id="39" presetID="22" presetClass="entr" presetSubtype="2"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right)">
                                      <p:cBhvr>
                                        <p:cTn id="41" dur="500"/>
                                        <p:tgtEl>
                                          <p:spTgt spid="8"/>
                                        </p:tgtEl>
                                      </p:cBhvr>
                                    </p:animEffect>
                                  </p:childTnLst>
                                </p:cTn>
                              </p:par>
                            </p:childTnLst>
                          </p:cTn>
                        </p:par>
                        <p:par>
                          <p:cTn id="42" fill="hold">
                            <p:stCondLst>
                              <p:cond delay="4000"/>
                            </p:stCondLst>
                            <p:childTnLst>
                              <p:par>
                                <p:cTn id="43" presetID="22" presetClass="entr" presetSubtype="1" fill="hold" nodeType="after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wipe(up)">
                                      <p:cBhvr>
                                        <p:cTn id="45" dur="500"/>
                                        <p:tgtEl>
                                          <p:spTgt spid="40"/>
                                        </p:tgtEl>
                                      </p:cBhvr>
                                    </p:animEffect>
                                  </p:childTnLst>
                                </p:cTn>
                              </p:par>
                            </p:childTnLst>
                          </p:cTn>
                        </p:par>
                        <p:par>
                          <p:cTn id="46" fill="hold">
                            <p:stCondLst>
                              <p:cond delay="4500"/>
                            </p:stCondLst>
                            <p:childTnLst>
                              <p:par>
                                <p:cTn id="47" presetID="53" presetClass="entr" presetSubtype="16" fill="hold" nodeType="after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p:cTn id="49" dur="500" fill="hold"/>
                                        <p:tgtEl>
                                          <p:spTgt spid="31"/>
                                        </p:tgtEl>
                                        <p:attrNameLst>
                                          <p:attrName>ppt_w</p:attrName>
                                        </p:attrNameLst>
                                      </p:cBhvr>
                                      <p:tavLst>
                                        <p:tav tm="0">
                                          <p:val>
                                            <p:fltVal val="0"/>
                                          </p:val>
                                        </p:tav>
                                        <p:tav tm="100000">
                                          <p:val>
                                            <p:strVal val="#ppt_w"/>
                                          </p:val>
                                        </p:tav>
                                      </p:tavLst>
                                    </p:anim>
                                    <p:anim calcmode="lin" valueType="num">
                                      <p:cBhvr>
                                        <p:cTn id="50" dur="500" fill="hold"/>
                                        <p:tgtEl>
                                          <p:spTgt spid="31"/>
                                        </p:tgtEl>
                                        <p:attrNameLst>
                                          <p:attrName>ppt_h</p:attrName>
                                        </p:attrNameLst>
                                      </p:cBhvr>
                                      <p:tavLst>
                                        <p:tav tm="0">
                                          <p:val>
                                            <p:fltVal val="0"/>
                                          </p:val>
                                        </p:tav>
                                        <p:tav tm="100000">
                                          <p:val>
                                            <p:strVal val="#ppt_h"/>
                                          </p:val>
                                        </p:tav>
                                      </p:tavLst>
                                    </p:anim>
                                    <p:animEffect transition="in" filter="fade">
                                      <p:cBhvr>
                                        <p:cTn id="51" dur="500"/>
                                        <p:tgtEl>
                                          <p:spTgt spid="31"/>
                                        </p:tgtEl>
                                      </p:cBhvr>
                                    </p:animEffect>
                                  </p:childTnLst>
                                </p:cTn>
                              </p:par>
                            </p:childTnLst>
                          </p:cTn>
                        </p:par>
                        <p:par>
                          <p:cTn id="52" fill="hold">
                            <p:stCondLst>
                              <p:cond delay="5000"/>
                            </p:stCondLst>
                            <p:childTnLst>
                              <p:par>
                                <p:cTn id="53" presetID="22" presetClass="entr" presetSubtype="2" fill="hold" nodeType="after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wipe(right)">
                                      <p:cBhvr>
                                        <p:cTn id="55" dur="500"/>
                                        <p:tgtEl>
                                          <p:spTgt spid="2"/>
                                        </p:tgtEl>
                                      </p:cBhvr>
                                    </p:animEffect>
                                  </p:childTnLst>
                                </p:cTn>
                              </p:par>
                            </p:childTnLst>
                          </p:cTn>
                        </p:par>
                        <p:par>
                          <p:cTn id="56" fill="hold">
                            <p:stCondLst>
                              <p:cond delay="5500"/>
                            </p:stCondLst>
                            <p:childTnLst>
                              <p:par>
                                <p:cTn id="57" presetID="22" presetClass="entr" presetSubtype="1" fill="hold" nodeType="after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wipe(up)">
                                      <p:cBhvr>
                                        <p:cTn id="5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rot="21046167">
            <a:off x="-181661" y="3196573"/>
            <a:ext cx="12394063" cy="1264477"/>
          </a:xfrm>
          <a:custGeom>
            <a:avLst/>
            <a:gdLst>
              <a:gd name="connsiteX0" fmla="*/ 9738888 w 12397291"/>
              <a:gd name="connsiteY0" fmla="*/ 462570 h 1264806"/>
              <a:gd name="connsiteX1" fmla="*/ 10273176 w 12397291"/>
              <a:gd name="connsiteY1" fmla="*/ 550556 h 1264806"/>
              <a:gd name="connsiteX2" fmla="*/ 11731887 w 12397291"/>
              <a:gd name="connsiteY2" fmla="*/ 833930 h 1264806"/>
              <a:gd name="connsiteX3" fmla="*/ 12397291 w 12397291"/>
              <a:gd name="connsiteY3" fmla="*/ 985778 h 1264806"/>
              <a:gd name="connsiteX4" fmla="*/ 12356648 w 12397291"/>
              <a:gd name="connsiteY4" fmla="*/ 1235875 h 1264806"/>
              <a:gd name="connsiteX5" fmla="*/ 12299675 w 12397291"/>
              <a:gd name="connsiteY5" fmla="*/ 1225979 h 1264806"/>
              <a:gd name="connsiteX6" fmla="*/ 6261220 w 12397291"/>
              <a:gd name="connsiteY6" fmla="*/ 745576 h 1264806"/>
              <a:gd name="connsiteX7" fmla="*/ 120034 w 12397291"/>
              <a:gd name="connsiteY7" fmla="*/ 1243081 h 1264806"/>
              <a:gd name="connsiteX8" fmla="*/ 0 w 12397291"/>
              <a:gd name="connsiteY8" fmla="*/ 1264806 h 1264806"/>
              <a:gd name="connsiteX9" fmla="*/ 177144 w 12397291"/>
              <a:gd name="connsiteY9" fmla="*/ 174767 h 1264806"/>
              <a:gd name="connsiteX10" fmla="*/ 506098 w 12397291"/>
              <a:gd name="connsiteY10" fmla="*/ 141453 h 1264806"/>
              <a:gd name="connsiteX11" fmla="*/ 5829476 w 12397291"/>
              <a:gd name="connsiteY11" fmla="*/ 55603 h 1264806"/>
              <a:gd name="connsiteX12" fmla="*/ 9738888 w 12397291"/>
              <a:gd name="connsiteY12" fmla="*/ 462570 h 1264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97291" h="1264806">
                <a:moveTo>
                  <a:pt x="9738888" y="462570"/>
                </a:moveTo>
                <a:cubicBezTo>
                  <a:pt x="9918097" y="490710"/>
                  <a:pt x="10096207" y="520046"/>
                  <a:pt x="10273176" y="550556"/>
                </a:cubicBezTo>
                <a:cubicBezTo>
                  <a:pt x="10768690" y="635984"/>
                  <a:pt x="11255252" y="730613"/>
                  <a:pt x="11731887" y="833930"/>
                </a:cubicBezTo>
                <a:lnTo>
                  <a:pt x="12397291" y="985778"/>
                </a:lnTo>
                <a:lnTo>
                  <a:pt x="12356648" y="1235875"/>
                </a:lnTo>
                <a:lnTo>
                  <a:pt x="12299675" y="1225979"/>
                </a:lnTo>
                <a:cubicBezTo>
                  <a:pt x="10413586" y="915010"/>
                  <a:pt x="8380507" y="745575"/>
                  <a:pt x="6261220" y="745576"/>
                </a:cubicBezTo>
                <a:cubicBezTo>
                  <a:pt x="4103400" y="745575"/>
                  <a:pt x="2034953" y="921227"/>
                  <a:pt x="120034" y="1243081"/>
                </a:cubicBezTo>
                <a:lnTo>
                  <a:pt x="0" y="1264806"/>
                </a:lnTo>
                <a:lnTo>
                  <a:pt x="177144" y="174767"/>
                </a:lnTo>
                <a:lnTo>
                  <a:pt x="506098" y="141453"/>
                </a:lnTo>
                <a:cubicBezTo>
                  <a:pt x="2194294" y="-8605"/>
                  <a:pt x="3982529" y="-42680"/>
                  <a:pt x="5829476" y="55603"/>
                </a:cubicBezTo>
                <a:cubicBezTo>
                  <a:pt x="7176206" y="127268"/>
                  <a:pt x="8484432" y="265594"/>
                  <a:pt x="9738888" y="462570"/>
                </a:cubicBezTo>
                <a:close/>
              </a:path>
            </a:pathLst>
          </a:custGeom>
          <a:solidFill>
            <a:srgbClr val="FFF6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black">
                  <a:lumMod val="75000"/>
                  <a:lumOff val="25000"/>
                </a:prstClr>
              </a:solidFill>
              <a:effectLst/>
              <a:uLnTx/>
              <a:uFillTx/>
              <a:cs typeface="+mn-ea"/>
              <a:sym typeface="+mn-lt"/>
            </a:endParaRPr>
          </a:p>
        </p:txBody>
      </p:sp>
      <p:grpSp>
        <p:nvGrpSpPr>
          <p:cNvPr id="6" name="组合 5"/>
          <p:cNvGrpSpPr/>
          <p:nvPr/>
        </p:nvGrpSpPr>
        <p:grpSpPr>
          <a:xfrm>
            <a:off x="1474286" y="2280141"/>
            <a:ext cx="1587516" cy="2920479"/>
            <a:chOff x="1474671" y="2283994"/>
            <a:chExt cx="1587930" cy="2921240"/>
          </a:xfrm>
        </p:grpSpPr>
        <p:cxnSp>
          <p:nvCxnSpPr>
            <p:cNvPr id="7" name="直接连接符 6"/>
            <p:cNvCxnSpPr/>
            <p:nvPr/>
          </p:nvCxnSpPr>
          <p:spPr>
            <a:xfrm>
              <a:off x="2268636" y="3850996"/>
              <a:ext cx="0" cy="1354238"/>
            </a:xfrm>
            <a:prstGeom prst="line">
              <a:avLst/>
            </a:prstGeom>
            <a:ln w="12700">
              <a:solidFill>
                <a:srgbClr val="F9C5B8"/>
              </a:solidFill>
            </a:ln>
          </p:spPr>
          <p:style>
            <a:lnRef idx="1">
              <a:schemeClr val="accent1"/>
            </a:lnRef>
            <a:fillRef idx="0">
              <a:schemeClr val="accent1"/>
            </a:fillRef>
            <a:effectRef idx="0">
              <a:schemeClr val="accent1"/>
            </a:effectRef>
            <a:fontRef idx="minor">
              <a:schemeClr val="tx1"/>
            </a:fontRef>
          </p:style>
        </p:cxnSp>
        <p:sp>
          <p:nvSpPr>
            <p:cNvPr id="8" name="任意多边形 7"/>
            <p:cNvSpPr/>
            <p:nvPr/>
          </p:nvSpPr>
          <p:spPr>
            <a:xfrm>
              <a:off x="1474671" y="2283994"/>
              <a:ext cx="1587930" cy="1916803"/>
            </a:xfrm>
            <a:custGeom>
              <a:avLst/>
              <a:gdLst>
                <a:gd name="connsiteX0" fmla="*/ 794420 w 1587930"/>
                <a:gd name="connsiteY0" fmla="*/ 0 h 1916803"/>
                <a:gd name="connsiteX1" fmla="*/ 1355705 w 1587930"/>
                <a:gd name="connsiteY1" fmla="*/ 232869 h 1916803"/>
                <a:gd name="connsiteX2" fmla="*/ 1355062 w 1587930"/>
                <a:gd name="connsiteY2" fmla="*/ 1355706 h 1916803"/>
                <a:gd name="connsiteX3" fmla="*/ 793323 w 1587930"/>
                <a:gd name="connsiteY3" fmla="*/ 1916803 h 1916803"/>
                <a:gd name="connsiteX4" fmla="*/ 232225 w 1587930"/>
                <a:gd name="connsiteY4" fmla="*/ 1355064 h 1916803"/>
                <a:gd name="connsiteX5" fmla="*/ 232868 w 1587930"/>
                <a:gd name="connsiteY5" fmla="*/ 232226 h 1916803"/>
                <a:gd name="connsiteX6" fmla="*/ 794420 w 1587930"/>
                <a:gd name="connsiteY6" fmla="*/ 0 h 1916803"/>
                <a:gd name="connsiteX7" fmla="*/ 793966 w 1587930"/>
                <a:gd name="connsiteY7" fmla="*/ 163145 h 1916803"/>
                <a:gd name="connsiteX8" fmla="*/ 163145 w 1587930"/>
                <a:gd name="connsiteY8" fmla="*/ 793966 h 1916803"/>
                <a:gd name="connsiteX9" fmla="*/ 793966 w 1587930"/>
                <a:gd name="connsiteY9" fmla="*/ 1424787 h 1916803"/>
                <a:gd name="connsiteX10" fmla="*/ 1424787 w 1587930"/>
                <a:gd name="connsiteY10" fmla="*/ 793966 h 1916803"/>
                <a:gd name="connsiteX11" fmla="*/ 793966 w 1587930"/>
                <a:gd name="connsiteY11" fmla="*/ 163145 h 1916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87930" h="1916803">
                  <a:moveTo>
                    <a:pt x="794420" y="0"/>
                  </a:moveTo>
                  <a:cubicBezTo>
                    <a:pt x="997613" y="116"/>
                    <a:pt x="1200763" y="77748"/>
                    <a:pt x="1355705" y="232869"/>
                  </a:cubicBezTo>
                  <a:cubicBezTo>
                    <a:pt x="1665590" y="543109"/>
                    <a:pt x="1665303" y="1045821"/>
                    <a:pt x="1355062" y="1355706"/>
                  </a:cubicBezTo>
                  <a:lnTo>
                    <a:pt x="793323" y="1916803"/>
                  </a:lnTo>
                  <a:lnTo>
                    <a:pt x="232225" y="1355064"/>
                  </a:lnTo>
                  <a:cubicBezTo>
                    <a:pt x="-77660" y="1044823"/>
                    <a:pt x="-77373" y="542112"/>
                    <a:pt x="232868" y="232226"/>
                  </a:cubicBezTo>
                  <a:cubicBezTo>
                    <a:pt x="387988" y="77283"/>
                    <a:pt x="591226" y="-116"/>
                    <a:pt x="794420" y="0"/>
                  </a:cubicBezTo>
                  <a:close/>
                  <a:moveTo>
                    <a:pt x="793966" y="163145"/>
                  </a:moveTo>
                  <a:cubicBezTo>
                    <a:pt x="445573" y="163145"/>
                    <a:pt x="163145" y="445573"/>
                    <a:pt x="163145" y="793966"/>
                  </a:cubicBezTo>
                  <a:cubicBezTo>
                    <a:pt x="163145" y="1142359"/>
                    <a:pt x="445573" y="1424787"/>
                    <a:pt x="793966" y="1424787"/>
                  </a:cubicBezTo>
                  <a:cubicBezTo>
                    <a:pt x="1142359" y="1424787"/>
                    <a:pt x="1424787" y="1142359"/>
                    <a:pt x="1424787" y="793966"/>
                  </a:cubicBezTo>
                  <a:cubicBezTo>
                    <a:pt x="1424787" y="445573"/>
                    <a:pt x="1142359" y="163145"/>
                    <a:pt x="793966" y="163145"/>
                  </a:cubicBezTo>
                  <a:close/>
                </a:path>
              </a:pathLst>
            </a:custGeom>
            <a:solidFill>
              <a:srgbClr val="F9C5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9" name="big-magnifying-glass_14073"/>
            <p:cNvSpPr>
              <a:spLocks noChangeAspect="1"/>
            </p:cNvSpPr>
            <p:nvPr/>
          </p:nvSpPr>
          <p:spPr bwMode="auto">
            <a:xfrm>
              <a:off x="1963793" y="2778550"/>
              <a:ext cx="609685" cy="605599"/>
            </a:xfrm>
            <a:custGeom>
              <a:avLst/>
              <a:gdLst>
                <a:gd name="T0" fmla="*/ 526 w 551"/>
                <a:gd name="T1" fmla="*/ 466 h 548"/>
                <a:gd name="T2" fmla="*/ 448 w 551"/>
                <a:gd name="T3" fmla="*/ 388 h 548"/>
                <a:gd name="T4" fmla="*/ 435 w 551"/>
                <a:gd name="T5" fmla="*/ 303 h 548"/>
                <a:gd name="T6" fmla="*/ 449 w 551"/>
                <a:gd name="T7" fmla="*/ 224 h 548"/>
                <a:gd name="T8" fmla="*/ 383 w 551"/>
                <a:gd name="T9" fmla="*/ 65 h 548"/>
                <a:gd name="T10" fmla="*/ 224 w 551"/>
                <a:gd name="T11" fmla="*/ 0 h 548"/>
                <a:gd name="T12" fmla="*/ 66 w 551"/>
                <a:gd name="T13" fmla="*/ 65 h 548"/>
                <a:gd name="T14" fmla="*/ 0 w 551"/>
                <a:gd name="T15" fmla="*/ 224 h 548"/>
                <a:gd name="T16" fmla="*/ 66 w 551"/>
                <a:gd name="T17" fmla="*/ 383 h 548"/>
                <a:gd name="T18" fmla="*/ 224 w 551"/>
                <a:gd name="T19" fmla="*/ 448 h 548"/>
                <a:gd name="T20" fmla="*/ 307 w 551"/>
                <a:gd name="T21" fmla="*/ 433 h 548"/>
                <a:gd name="T22" fmla="*/ 392 w 551"/>
                <a:gd name="T23" fmla="*/ 445 h 548"/>
                <a:gd name="T24" fmla="*/ 470 w 551"/>
                <a:gd name="T25" fmla="*/ 523 h 548"/>
                <a:gd name="T26" fmla="*/ 536 w 551"/>
                <a:gd name="T27" fmla="*/ 532 h 548"/>
                <a:gd name="T28" fmla="*/ 526 w 551"/>
                <a:gd name="T29" fmla="*/ 466 h 548"/>
                <a:gd name="T30" fmla="*/ 224 w 551"/>
                <a:gd name="T31" fmla="*/ 368 h 548"/>
                <a:gd name="T32" fmla="*/ 122 w 551"/>
                <a:gd name="T33" fmla="*/ 326 h 548"/>
                <a:gd name="T34" fmla="*/ 80 w 551"/>
                <a:gd name="T35" fmla="*/ 224 h 548"/>
                <a:gd name="T36" fmla="*/ 122 w 551"/>
                <a:gd name="T37" fmla="*/ 122 h 548"/>
                <a:gd name="T38" fmla="*/ 224 w 551"/>
                <a:gd name="T39" fmla="*/ 80 h 548"/>
                <a:gd name="T40" fmla="*/ 327 w 551"/>
                <a:gd name="T41" fmla="*/ 122 h 548"/>
                <a:gd name="T42" fmla="*/ 369 w 551"/>
                <a:gd name="T43" fmla="*/ 224 h 548"/>
                <a:gd name="T44" fmla="*/ 327 w 551"/>
                <a:gd name="T45" fmla="*/ 326 h 548"/>
                <a:gd name="T46" fmla="*/ 224 w 551"/>
                <a:gd name="T47" fmla="*/ 368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1" h="548">
                  <a:moveTo>
                    <a:pt x="526" y="466"/>
                  </a:moveTo>
                  <a:lnTo>
                    <a:pt x="448" y="388"/>
                  </a:lnTo>
                  <a:cubicBezTo>
                    <a:pt x="427" y="367"/>
                    <a:pt x="424" y="330"/>
                    <a:pt x="435" y="303"/>
                  </a:cubicBezTo>
                  <a:cubicBezTo>
                    <a:pt x="444" y="278"/>
                    <a:pt x="449" y="251"/>
                    <a:pt x="449" y="224"/>
                  </a:cubicBezTo>
                  <a:cubicBezTo>
                    <a:pt x="449" y="164"/>
                    <a:pt x="426" y="108"/>
                    <a:pt x="383" y="65"/>
                  </a:cubicBezTo>
                  <a:cubicBezTo>
                    <a:pt x="341" y="23"/>
                    <a:pt x="284" y="0"/>
                    <a:pt x="224" y="0"/>
                  </a:cubicBezTo>
                  <a:cubicBezTo>
                    <a:pt x="164" y="0"/>
                    <a:pt x="108" y="23"/>
                    <a:pt x="66" y="65"/>
                  </a:cubicBezTo>
                  <a:cubicBezTo>
                    <a:pt x="23" y="108"/>
                    <a:pt x="0" y="164"/>
                    <a:pt x="0" y="224"/>
                  </a:cubicBezTo>
                  <a:cubicBezTo>
                    <a:pt x="0" y="284"/>
                    <a:pt x="23" y="340"/>
                    <a:pt x="66" y="383"/>
                  </a:cubicBezTo>
                  <a:cubicBezTo>
                    <a:pt x="108" y="425"/>
                    <a:pt x="164" y="448"/>
                    <a:pt x="224" y="448"/>
                  </a:cubicBezTo>
                  <a:cubicBezTo>
                    <a:pt x="253" y="448"/>
                    <a:pt x="281" y="443"/>
                    <a:pt x="307" y="433"/>
                  </a:cubicBezTo>
                  <a:cubicBezTo>
                    <a:pt x="335" y="422"/>
                    <a:pt x="371" y="424"/>
                    <a:pt x="392" y="445"/>
                  </a:cubicBezTo>
                  <a:lnTo>
                    <a:pt x="470" y="523"/>
                  </a:lnTo>
                  <a:cubicBezTo>
                    <a:pt x="490" y="543"/>
                    <a:pt x="520" y="548"/>
                    <a:pt x="536" y="532"/>
                  </a:cubicBezTo>
                  <a:cubicBezTo>
                    <a:pt x="551" y="516"/>
                    <a:pt x="547" y="487"/>
                    <a:pt x="526" y="466"/>
                  </a:cubicBezTo>
                  <a:close/>
                  <a:moveTo>
                    <a:pt x="224" y="368"/>
                  </a:moveTo>
                  <a:cubicBezTo>
                    <a:pt x="186" y="368"/>
                    <a:pt x="150" y="353"/>
                    <a:pt x="122" y="326"/>
                  </a:cubicBezTo>
                  <a:cubicBezTo>
                    <a:pt x="95" y="299"/>
                    <a:pt x="80" y="263"/>
                    <a:pt x="80" y="224"/>
                  </a:cubicBezTo>
                  <a:cubicBezTo>
                    <a:pt x="80" y="185"/>
                    <a:pt x="95" y="149"/>
                    <a:pt x="122" y="122"/>
                  </a:cubicBezTo>
                  <a:cubicBezTo>
                    <a:pt x="150" y="95"/>
                    <a:pt x="186" y="80"/>
                    <a:pt x="224" y="80"/>
                  </a:cubicBezTo>
                  <a:cubicBezTo>
                    <a:pt x="263" y="80"/>
                    <a:pt x="299" y="95"/>
                    <a:pt x="327" y="122"/>
                  </a:cubicBezTo>
                  <a:cubicBezTo>
                    <a:pt x="354" y="149"/>
                    <a:pt x="369" y="185"/>
                    <a:pt x="369" y="224"/>
                  </a:cubicBezTo>
                  <a:cubicBezTo>
                    <a:pt x="369" y="263"/>
                    <a:pt x="354" y="299"/>
                    <a:pt x="327" y="326"/>
                  </a:cubicBezTo>
                  <a:cubicBezTo>
                    <a:pt x="299" y="353"/>
                    <a:pt x="263" y="368"/>
                    <a:pt x="224" y="368"/>
                  </a:cubicBezTo>
                  <a:close/>
                </a:path>
              </a:pathLst>
            </a:custGeom>
            <a:solidFill>
              <a:srgbClr val="F9C5B8"/>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black"/>
                </a:solidFill>
                <a:effectLst/>
                <a:uLnTx/>
                <a:uFillTx/>
                <a:cs typeface="+mn-ea"/>
                <a:sym typeface="+mn-lt"/>
              </a:endParaRPr>
            </a:p>
          </p:txBody>
        </p:sp>
      </p:grpSp>
      <p:grpSp>
        <p:nvGrpSpPr>
          <p:cNvPr id="10" name="组合 9"/>
          <p:cNvGrpSpPr/>
          <p:nvPr/>
        </p:nvGrpSpPr>
        <p:grpSpPr>
          <a:xfrm>
            <a:off x="1214385" y="5317796"/>
            <a:ext cx="2265662" cy="615315"/>
            <a:chOff x="1514338" y="5322442"/>
            <a:chExt cx="1632933" cy="615476"/>
          </a:xfrm>
        </p:grpSpPr>
        <p:sp>
          <p:nvSpPr>
            <p:cNvPr id="11" name="1"/>
            <p:cNvSpPr txBox="1">
              <a:spLocks noChangeArrowheads="1"/>
            </p:cNvSpPr>
            <p:nvPr/>
          </p:nvSpPr>
          <p:spPr bwMode="auto">
            <a:xfrm>
              <a:off x="1514338" y="5322442"/>
              <a:ext cx="1508596" cy="61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ctr" defTabSz="1216025" rtl="0" eaLnBrk="1" fontAlgn="auto" latinLnBrk="0" hangingPunct="1">
                <a:lnSpc>
                  <a:spcPct val="100000"/>
                </a:lnSpc>
                <a:spcBef>
                  <a:spcPct val="2000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mn-lt"/>
                  <a:ea typeface="+mn-ea"/>
                  <a:cs typeface="+mn-ea"/>
                  <a:sym typeface="+mn-lt"/>
                </a:rPr>
                <a:t>可与商场、学校等企业建立合作</a:t>
              </a:r>
            </a:p>
          </p:txBody>
        </p:sp>
        <p:sp>
          <p:nvSpPr>
            <p:cNvPr id="12" name="1"/>
            <p:cNvSpPr txBox="1">
              <a:spLocks noChangeArrowheads="1"/>
            </p:cNvSpPr>
            <p:nvPr/>
          </p:nvSpPr>
          <p:spPr bwMode="auto">
            <a:xfrm>
              <a:off x="1525466" y="5647426"/>
              <a:ext cx="1621805" cy="276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ctr" defTabSz="1216025" rtl="0" eaLnBrk="1" fontAlgn="auto" latinLnBrk="0" hangingPunct="1">
                <a:lnSpc>
                  <a:spcPct val="15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solidFill>
                <a:effectLst/>
                <a:uLnTx/>
                <a:uFillTx/>
                <a:latin typeface="+mn-lt"/>
                <a:ea typeface="+mn-ea"/>
                <a:cs typeface="+mn-ea"/>
                <a:sym typeface="+mn-lt"/>
              </a:endParaRPr>
            </a:p>
          </p:txBody>
        </p:sp>
      </p:grpSp>
      <p:grpSp>
        <p:nvGrpSpPr>
          <p:cNvPr id="13" name="组合 12"/>
          <p:cNvGrpSpPr/>
          <p:nvPr/>
        </p:nvGrpSpPr>
        <p:grpSpPr>
          <a:xfrm>
            <a:off x="3975689" y="1958134"/>
            <a:ext cx="1587516" cy="2874310"/>
            <a:chOff x="3976726" y="1961902"/>
            <a:chExt cx="1587930" cy="2875059"/>
          </a:xfrm>
          <a:solidFill>
            <a:srgbClr val="B7B3B4"/>
          </a:solidFill>
        </p:grpSpPr>
        <p:sp>
          <p:nvSpPr>
            <p:cNvPr id="14" name="soup-bowl_44116"/>
            <p:cNvSpPr>
              <a:spLocks noChangeAspect="1"/>
            </p:cNvSpPr>
            <p:nvPr/>
          </p:nvSpPr>
          <p:spPr bwMode="auto">
            <a:xfrm>
              <a:off x="4460760" y="2422197"/>
              <a:ext cx="609685" cy="600563"/>
            </a:xfrm>
            <a:custGeom>
              <a:avLst/>
              <a:gdLst>
                <a:gd name="connsiteX0" fmla="*/ 0 w 608487"/>
                <a:gd name="connsiteY0" fmla="*/ 548152 h 599383"/>
                <a:gd name="connsiteX1" fmla="*/ 605239 w 608487"/>
                <a:gd name="connsiteY1" fmla="*/ 548152 h 599383"/>
                <a:gd name="connsiteX2" fmla="*/ 605239 w 608487"/>
                <a:gd name="connsiteY2" fmla="*/ 599383 h 599383"/>
                <a:gd name="connsiteX3" fmla="*/ 0 w 608487"/>
                <a:gd name="connsiteY3" fmla="*/ 599383 h 599383"/>
                <a:gd name="connsiteX4" fmla="*/ 0 w 608487"/>
                <a:gd name="connsiteY4" fmla="*/ 211908 h 599383"/>
                <a:gd name="connsiteX5" fmla="*/ 349886 w 608487"/>
                <a:gd name="connsiteY5" fmla="*/ 211908 h 599383"/>
                <a:gd name="connsiteX6" fmla="*/ 394554 w 608487"/>
                <a:gd name="connsiteY6" fmla="*/ 211908 h 599383"/>
                <a:gd name="connsiteX7" fmla="*/ 605239 w 608487"/>
                <a:gd name="connsiteY7" fmla="*/ 211908 h 599383"/>
                <a:gd name="connsiteX8" fmla="*/ 302620 w 608487"/>
                <a:gd name="connsiteY8" fmla="*/ 514069 h 599383"/>
                <a:gd name="connsiteX9" fmla="*/ 0 w 608487"/>
                <a:gd name="connsiteY9" fmla="*/ 211908 h 599383"/>
                <a:gd name="connsiteX10" fmla="*/ 596231 w 608487"/>
                <a:gd name="connsiteY10" fmla="*/ 36105 h 599383"/>
                <a:gd name="connsiteX11" fmla="*/ 599507 w 608487"/>
                <a:gd name="connsiteY11" fmla="*/ 65804 h 599383"/>
                <a:gd name="connsiteX12" fmla="*/ 410520 w 608487"/>
                <a:gd name="connsiteY12" fmla="*/ 194831 h 599383"/>
                <a:gd name="connsiteX13" fmla="*/ 364258 w 608487"/>
                <a:gd name="connsiteY13" fmla="*/ 194831 h 599383"/>
                <a:gd name="connsiteX14" fmla="*/ 582243 w 608487"/>
                <a:gd name="connsiteY14" fmla="*/ 36351 h 599383"/>
                <a:gd name="connsiteX15" fmla="*/ 596231 w 608487"/>
                <a:gd name="connsiteY15" fmla="*/ 36105 h 599383"/>
                <a:gd name="connsiteX16" fmla="*/ 325339 w 608487"/>
                <a:gd name="connsiteY16" fmla="*/ 0 h 599383"/>
                <a:gd name="connsiteX17" fmla="*/ 327769 w 608487"/>
                <a:gd name="connsiteY17" fmla="*/ 837 h 599383"/>
                <a:gd name="connsiteX18" fmla="*/ 333971 w 608487"/>
                <a:gd name="connsiteY18" fmla="*/ 4101 h 599383"/>
                <a:gd name="connsiteX19" fmla="*/ 351235 w 608487"/>
                <a:gd name="connsiteY19" fmla="*/ 22009 h 599383"/>
                <a:gd name="connsiteX20" fmla="*/ 357855 w 608487"/>
                <a:gd name="connsiteY20" fmla="*/ 38746 h 599383"/>
                <a:gd name="connsiteX21" fmla="*/ 358190 w 608487"/>
                <a:gd name="connsiteY21" fmla="*/ 60505 h 599383"/>
                <a:gd name="connsiteX22" fmla="*/ 349558 w 608487"/>
                <a:gd name="connsiteY22" fmla="*/ 82765 h 599383"/>
                <a:gd name="connsiteX23" fmla="*/ 334306 w 608487"/>
                <a:gd name="connsiteY23" fmla="*/ 100255 h 599383"/>
                <a:gd name="connsiteX24" fmla="*/ 329948 w 608487"/>
                <a:gd name="connsiteY24" fmla="*/ 103602 h 599383"/>
                <a:gd name="connsiteX25" fmla="*/ 327434 w 608487"/>
                <a:gd name="connsiteY25" fmla="*/ 105527 h 599383"/>
                <a:gd name="connsiteX26" fmla="*/ 324082 w 608487"/>
                <a:gd name="connsiteY26" fmla="*/ 107954 h 599383"/>
                <a:gd name="connsiteX27" fmla="*/ 322322 w 608487"/>
                <a:gd name="connsiteY27" fmla="*/ 109209 h 599383"/>
                <a:gd name="connsiteX28" fmla="*/ 320981 w 608487"/>
                <a:gd name="connsiteY28" fmla="*/ 110214 h 599383"/>
                <a:gd name="connsiteX29" fmla="*/ 317713 w 608487"/>
                <a:gd name="connsiteY29" fmla="*/ 112473 h 599383"/>
                <a:gd name="connsiteX30" fmla="*/ 314193 w 608487"/>
                <a:gd name="connsiteY30" fmla="*/ 115318 h 599383"/>
                <a:gd name="connsiteX31" fmla="*/ 311176 w 608487"/>
                <a:gd name="connsiteY31" fmla="*/ 118080 h 599383"/>
                <a:gd name="connsiteX32" fmla="*/ 309835 w 608487"/>
                <a:gd name="connsiteY32" fmla="*/ 119419 h 599383"/>
                <a:gd name="connsiteX33" fmla="*/ 308578 w 608487"/>
                <a:gd name="connsiteY33" fmla="*/ 120842 h 599383"/>
                <a:gd name="connsiteX34" fmla="*/ 307321 w 608487"/>
                <a:gd name="connsiteY34" fmla="*/ 122515 h 599383"/>
                <a:gd name="connsiteX35" fmla="*/ 306231 w 608487"/>
                <a:gd name="connsiteY35" fmla="*/ 124273 h 599383"/>
                <a:gd name="connsiteX36" fmla="*/ 305142 w 608487"/>
                <a:gd name="connsiteY36" fmla="*/ 126197 h 599383"/>
                <a:gd name="connsiteX37" fmla="*/ 304388 w 608487"/>
                <a:gd name="connsiteY37" fmla="*/ 128373 h 599383"/>
                <a:gd name="connsiteX38" fmla="*/ 302544 w 608487"/>
                <a:gd name="connsiteY38" fmla="*/ 137830 h 599383"/>
                <a:gd name="connsiteX39" fmla="*/ 302376 w 608487"/>
                <a:gd name="connsiteY39" fmla="*/ 142516 h 599383"/>
                <a:gd name="connsiteX40" fmla="*/ 302544 w 608487"/>
                <a:gd name="connsiteY40" fmla="*/ 146784 h 599383"/>
                <a:gd name="connsiteX41" fmla="*/ 303047 w 608487"/>
                <a:gd name="connsiteY41" fmla="*/ 153311 h 599383"/>
                <a:gd name="connsiteX42" fmla="*/ 303298 w 608487"/>
                <a:gd name="connsiteY42" fmla="*/ 155738 h 599383"/>
                <a:gd name="connsiteX43" fmla="*/ 300868 w 608487"/>
                <a:gd name="connsiteY43" fmla="*/ 155320 h 599383"/>
                <a:gd name="connsiteX44" fmla="*/ 294163 w 608487"/>
                <a:gd name="connsiteY44" fmla="*/ 152893 h 599383"/>
                <a:gd name="connsiteX45" fmla="*/ 289722 w 608487"/>
                <a:gd name="connsiteY45" fmla="*/ 150382 h 599383"/>
                <a:gd name="connsiteX46" fmla="*/ 284861 w 608487"/>
                <a:gd name="connsiteY46" fmla="*/ 146784 h 599383"/>
                <a:gd name="connsiteX47" fmla="*/ 279917 w 608487"/>
                <a:gd name="connsiteY47" fmla="*/ 141595 h 599383"/>
                <a:gd name="connsiteX48" fmla="*/ 275391 w 608487"/>
                <a:gd name="connsiteY48" fmla="*/ 134566 h 599383"/>
                <a:gd name="connsiteX49" fmla="*/ 273380 w 608487"/>
                <a:gd name="connsiteY49" fmla="*/ 130382 h 599383"/>
                <a:gd name="connsiteX50" fmla="*/ 271871 w 608487"/>
                <a:gd name="connsiteY50" fmla="*/ 125695 h 599383"/>
                <a:gd name="connsiteX51" fmla="*/ 270363 w 608487"/>
                <a:gd name="connsiteY51" fmla="*/ 115067 h 599383"/>
                <a:gd name="connsiteX52" fmla="*/ 270279 w 608487"/>
                <a:gd name="connsiteY52" fmla="*/ 112222 h 599383"/>
                <a:gd name="connsiteX53" fmla="*/ 270530 w 608487"/>
                <a:gd name="connsiteY53" fmla="*/ 109377 h 599383"/>
                <a:gd name="connsiteX54" fmla="*/ 271369 w 608487"/>
                <a:gd name="connsiteY54" fmla="*/ 103519 h 599383"/>
                <a:gd name="connsiteX55" fmla="*/ 272961 w 608487"/>
                <a:gd name="connsiteY55" fmla="*/ 97828 h 599383"/>
                <a:gd name="connsiteX56" fmla="*/ 274972 w 608487"/>
                <a:gd name="connsiteY56" fmla="*/ 92221 h 599383"/>
                <a:gd name="connsiteX57" fmla="*/ 280587 w 608487"/>
                <a:gd name="connsiteY57" fmla="*/ 81928 h 599383"/>
                <a:gd name="connsiteX58" fmla="*/ 288716 w 608487"/>
                <a:gd name="connsiteY58" fmla="*/ 72304 h 599383"/>
                <a:gd name="connsiteX59" fmla="*/ 290392 w 608487"/>
                <a:gd name="connsiteY59" fmla="*/ 70463 h 599383"/>
                <a:gd name="connsiteX60" fmla="*/ 291985 w 608487"/>
                <a:gd name="connsiteY60" fmla="*/ 69040 h 599383"/>
                <a:gd name="connsiteX61" fmla="*/ 295085 w 608487"/>
                <a:gd name="connsiteY61" fmla="*/ 66279 h 599383"/>
                <a:gd name="connsiteX62" fmla="*/ 296594 w 608487"/>
                <a:gd name="connsiteY62" fmla="*/ 64856 h 599383"/>
                <a:gd name="connsiteX63" fmla="*/ 297013 w 608487"/>
                <a:gd name="connsiteY63" fmla="*/ 64521 h 599383"/>
                <a:gd name="connsiteX64" fmla="*/ 297097 w 608487"/>
                <a:gd name="connsiteY64" fmla="*/ 64438 h 599383"/>
                <a:gd name="connsiteX65" fmla="*/ 298437 w 608487"/>
                <a:gd name="connsiteY65" fmla="*/ 63434 h 599383"/>
                <a:gd name="connsiteX66" fmla="*/ 298521 w 608487"/>
                <a:gd name="connsiteY66" fmla="*/ 63266 h 599383"/>
                <a:gd name="connsiteX67" fmla="*/ 299108 w 608487"/>
                <a:gd name="connsiteY67" fmla="*/ 62848 h 599383"/>
                <a:gd name="connsiteX68" fmla="*/ 301371 w 608487"/>
                <a:gd name="connsiteY68" fmla="*/ 61007 h 599383"/>
                <a:gd name="connsiteX69" fmla="*/ 308913 w 608487"/>
                <a:gd name="connsiteY69" fmla="*/ 54061 h 599383"/>
                <a:gd name="connsiteX70" fmla="*/ 314696 w 608487"/>
                <a:gd name="connsiteY70" fmla="*/ 47282 h 599383"/>
                <a:gd name="connsiteX71" fmla="*/ 319305 w 608487"/>
                <a:gd name="connsiteY71" fmla="*/ 39081 h 599383"/>
                <a:gd name="connsiteX72" fmla="*/ 322489 w 608487"/>
                <a:gd name="connsiteY72" fmla="*/ 28872 h 599383"/>
                <a:gd name="connsiteX73" fmla="*/ 325004 w 608487"/>
                <a:gd name="connsiteY73" fmla="*/ 9038 h 599383"/>
                <a:gd name="connsiteX74" fmla="*/ 325255 w 608487"/>
                <a:gd name="connsiteY74" fmla="*/ 2427 h 599383"/>
                <a:gd name="connsiteX75" fmla="*/ 325339 w 608487"/>
                <a:gd name="connsiteY75" fmla="*/ 0 h 599383"/>
                <a:gd name="connsiteX76" fmla="*/ 227322 w 608487"/>
                <a:gd name="connsiteY76" fmla="*/ 0 h 599383"/>
                <a:gd name="connsiteX77" fmla="*/ 229669 w 608487"/>
                <a:gd name="connsiteY77" fmla="*/ 837 h 599383"/>
                <a:gd name="connsiteX78" fmla="*/ 235870 w 608487"/>
                <a:gd name="connsiteY78" fmla="*/ 4101 h 599383"/>
                <a:gd name="connsiteX79" fmla="*/ 253218 w 608487"/>
                <a:gd name="connsiteY79" fmla="*/ 22009 h 599383"/>
                <a:gd name="connsiteX80" fmla="*/ 259755 w 608487"/>
                <a:gd name="connsiteY80" fmla="*/ 38746 h 599383"/>
                <a:gd name="connsiteX81" fmla="*/ 260090 w 608487"/>
                <a:gd name="connsiteY81" fmla="*/ 60505 h 599383"/>
                <a:gd name="connsiteX82" fmla="*/ 251542 w 608487"/>
                <a:gd name="connsiteY82" fmla="*/ 82765 h 599383"/>
                <a:gd name="connsiteX83" fmla="*/ 236289 w 608487"/>
                <a:gd name="connsiteY83" fmla="*/ 100255 h 599383"/>
                <a:gd name="connsiteX84" fmla="*/ 231848 w 608487"/>
                <a:gd name="connsiteY84" fmla="*/ 103602 h 599383"/>
                <a:gd name="connsiteX85" fmla="*/ 229417 w 608487"/>
                <a:gd name="connsiteY85" fmla="*/ 105527 h 599383"/>
                <a:gd name="connsiteX86" fmla="*/ 225981 w 608487"/>
                <a:gd name="connsiteY86" fmla="*/ 107954 h 599383"/>
                <a:gd name="connsiteX87" fmla="*/ 224305 w 608487"/>
                <a:gd name="connsiteY87" fmla="*/ 109209 h 599383"/>
                <a:gd name="connsiteX88" fmla="*/ 222965 w 608487"/>
                <a:gd name="connsiteY88" fmla="*/ 110214 h 599383"/>
                <a:gd name="connsiteX89" fmla="*/ 219696 w 608487"/>
                <a:gd name="connsiteY89" fmla="*/ 112473 h 599383"/>
                <a:gd name="connsiteX90" fmla="*/ 216093 w 608487"/>
                <a:gd name="connsiteY90" fmla="*/ 115318 h 599383"/>
                <a:gd name="connsiteX91" fmla="*/ 213076 w 608487"/>
                <a:gd name="connsiteY91" fmla="*/ 118080 h 599383"/>
                <a:gd name="connsiteX92" fmla="*/ 211818 w 608487"/>
                <a:gd name="connsiteY92" fmla="*/ 119419 h 599383"/>
                <a:gd name="connsiteX93" fmla="*/ 210478 w 608487"/>
                <a:gd name="connsiteY93" fmla="*/ 120842 h 599383"/>
                <a:gd name="connsiteX94" fmla="*/ 209221 w 608487"/>
                <a:gd name="connsiteY94" fmla="*/ 122515 h 599383"/>
                <a:gd name="connsiteX95" fmla="*/ 208215 w 608487"/>
                <a:gd name="connsiteY95" fmla="*/ 124273 h 599383"/>
                <a:gd name="connsiteX96" fmla="*/ 207125 w 608487"/>
                <a:gd name="connsiteY96" fmla="*/ 126197 h 599383"/>
                <a:gd name="connsiteX97" fmla="*/ 206371 w 608487"/>
                <a:gd name="connsiteY97" fmla="*/ 128373 h 599383"/>
                <a:gd name="connsiteX98" fmla="*/ 204527 w 608487"/>
                <a:gd name="connsiteY98" fmla="*/ 137830 h 599383"/>
                <a:gd name="connsiteX99" fmla="*/ 204360 w 608487"/>
                <a:gd name="connsiteY99" fmla="*/ 142516 h 599383"/>
                <a:gd name="connsiteX100" fmla="*/ 204444 w 608487"/>
                <a:gd name="connsiteY100" fmla="*/ 146784 h 599383"/>
                <a:gd name="connsiteX101" fmla="*/ 204946 w 608487"/>
                <a:gd name="connsiteY101" fmla="*/ 153311 h 599383"/>
                <a:gd name="connsiteX102" fmla="*/ 205282 w 608487"/>
                <a:gd name="connsiteY102" fmla="*/ 155738 h 599383"/>
                <a:gd name="connsiteX103" fmla="*/ 202768 w 608487"/>
                <a:gd name="connsiteY103" fmla="*/ 155320 h 599383"/>
                <a:gd name="connsiteX104" fmla="*/ 196147 w 608487"/>
                <a:gd name="connsiteY104" fmla="*/ 152893 h 599383"/>
                <a:gd name="connsiteX105" fmla="*/ 191705 w 608487"/>
                <a:gd name="connsiteY105" fmla="*/ 150382 h 599383"/>
                <a:gd name="connsiteX106" fmla="*/ 186761 w 608487"/>
                <a:gd name="connsiteY106" fmla="*/ 146784 h 599383"/>
                <a:gd name="connsiteX107" fmla="*/ 181816 w 608487"/>
                <a:gd name="connsiteY107" fmla="*/ 141595 h 599383"/>
                <a:gd name="connsiteX108" fmla="*/ 177291 w 608487"/>
                <a:gd name="connsiteY108" fmla="*/ 134566 h 599383"/>
                <a:gd name="connsiteX109" fmla="*/ 175363 w 608487"/>
                <a:gd name="connsiteY109" fmla="*/ 130382 h 599383"/>
                <a:gd name="connsiteX110" fmla="*/ 173855 w 608487"/>
                <a:gd name="connsiteY110" fmla="*/ 125695 h 599383"/>
                <a:gd name="connsiteX111" fmla="*/ 172263 w 608487"/>
                <a:gd name="connsiteY111" fmla="*/ 115067 h 599383"/>
                <a:gd name="connsiteX112" fmla="*/ 172179 w 608487"/>
                <a:gd name="connsiteY112" fmla="*/ 112222 h 599383"/>
                <a:gd name="connsiteX113" fmla="*/ 172514 w 608487"/>
                <a:gd name="connsiteY113" fmla="*/ 109377 h 599383"/>
                <a:gd name="connsiteX114" fmla="*/ 173268 w 608487"/>
                <a:gd name="connsiteY114" fmla="*/ 103519 h 599383"/>
                <a:gd name="connsiteX115" fmla="*/ 174861 w 608487"/>
                <a:gd name="connsiteY115" fmla="*/ 97828 h 599383"/>
                <a:gd name="connsiteX116" fmla="*/ 176872 w 608487"/>
                <a:gd name="connsiteY116" fmla="*/ 92221 h 599383"/>
                <a:gd name="connsiteX117" fmla="*/ 182571 w 608487"/>
                <a:gd name="connsiteY117" fmla="*/ 81928 h 599383"/>
                <a:gd name="connsiteX118" fmla="*/ 190616 w 608487"/>
                <a:gd name="connsiteY118" fmla="*/ 72304 h 599383"/>
                <a:gd name="connsiteX119" fmla="*/ 192376 w 608487"/>
                <a:gd name="connsiteY119" fmla="*/ 70463 h 599383"/>
                <a:gd name="connsiteX120" fmla="*/ 193884 w 608487"/>
                <a:gd name="connsiteY120" fmla="*/ 69040 h 599383"/>
                <a:gd name="connsiteX121" fmla="*/ 196985 w 608487"/>
                <a:gd name="connsiteY121" fmla="*/ 66279 h 599383"/>
                <a:gd name="connsiteX122" fmla="*/ 198577 w 608487"/>
                <a:gd name="connsiteY122" fmla="*/ 64856 h 599383"/>
                <a:gd name="connsiteX123" fmla="*/ 198996 w 608487"/>
                <a:gd name="connsiteY123" fmla="*/ 64521 h 599383"/>
                <a:gd name="connsiteX124" fmla="*/ 199080 w 608487"/>
                <a:gd name="connsiteY124" fmla="*/ 64438 h 599383"/>
                <a:gd name="connsiteX125" fmla="*/ 200337 w 608487"/>
                <a:gd name="connsiteY125" fmla="*/ 63434 h 599383"/>
                <a:gd name="connsiteX126" fmla="*/ 200505 w 608487"/>
                <a:gd name="connsiteY126" fmla="*/ 63266 h 599383"/>
                <a:gd name="connsiteX127" fmla="*/ 201008 w 608487"/>
                <a:gd name="connsiteY127" fmla="*/ 62848 h 599383"/>
                <a:gd name="connsiteX128" fmla="*/ 203354 w 608487"/>
                <a:gd name="connsiteY128" fmla="*/ 61007 h 599383"/>
                <a:gd name="connsiteX129" fmla="*/ 210897 w 608487"/>
                <a:gd name="connsiteY129" fmla="*/ 54061 h 599383"/>
                <a:gd name="connsiteX130" fmla="*/ 216679 w 608487"/>
                <a:gd name="connsiteY130" fmla="*/ 47282 h 599383"/>
                <a:gd name="connsiteX131" fmla="*/ 221288 w 608487"/>
                <a:gd name="connsiteY131" fmla="*/ 39081 h 599383"/>
                <a:gd name="connsiteX132" fmla="*/ 224473 w 608487"/>
                <a:gd name="connsiteY132" fmla="*/ 28872 h 599383"/>
                <a:gd name="connsiteX133" fmla="*/ 226903 w 608487"/>
                <a:gd name="connsiteY133" fmla="*/ 9038 h 599383"/>
                <a:gd name="connsiteX134" fmla="*/ 227239 w 608487"/>
                <a:gd name="connsiteY134" fmla="*/ 2427 h 599383"/>
                <a:gd name="connsiteX135" fmla="*/ 227322 w 608487"/>
                <a:gd name="connsiteY135" fmla="*/ 0 h 599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08487" h="599383">
                  <a:moveTo>
                    <a:pt x="0" y="548152"/>
                  </a:moveTo>
                  <a:lnTo>
                    <a:pt x="605239" y="548152"/>
                  </a:lnTo>
                  <a:lnTo>
                    <a:pt x="605239" y="599383"/>
                  </a:lnTo>
                  <a:lnTo>
                    <a:pt x="0" y="599383"/>
                  </a:lnTo>
                  <a:close/>
                  <a:moveTo>
                    <a:pt x="0" y="211908"/>
                  </a:moveTo>
                  <a:lnTo>
                    <a:pt x="349886" y="211908"/>
                  </a:lnTo>
                  <a:lnTo>
                    <a:pt x="394554" y="211908"/>
                  </a:lnTo>
                  <a:lnTo>
                    <a:pt x="605239" y="211908"/>
                  </a:lnTo>
                  <a:cubicBezTo>
                    <a:pt x="605239" y="378762"/>
                    <a:pt x="469727" y="514069"/>
                    <a:pt x="302620" y="514069"/>
                  </a:cubicBezTo>
                  <a:cubicBezTo>
                    <a:pt x="135512" y="514069"/>
                    <a:pt x="0" y="378762"/>
                    <a:pt x="0" y="211908"/>
                  </a:cubicBezTo>
                  <a:close/>
                  <a:moveTo>
                    <a:pt x="596231" y="36105"/>
                  </a:moveTo>
                  <a:cubicBezTo>
                    <a:pt x="608637" y="41157"/>
                    <a:pt x="614656" y="59340"/>
                    <a:pt x="599507" y="65804"/>
                  </a:cubicBezTo>
                  <a:cubicBezTo>
                    <a:pt x="528438" y="96178"/>
                    <a:pt x="464157" y="140024"/>
                    <a:pt x="410520" y="194831"/>
                  </a:cubicBezTo>
                  <a:lnTo>
                    <a:pt x="364258" y="194831"/>
                  </a:lnTo>
                  <a:cubicBezTo>
                    <a:pt x="424097" y="126803"/>
                    <a:pt x="498351" y="72164"/>
                    <a:pt x="582243" y="36351"/>
                  </a:cubicBezTo>
                  <a:cubicBezTo>
                    <a:pt x="587251" y="34196"/>
                    <a:pt x="592096" y="34421"/>
                    <a:pt x="596231" y="36105"/>
                  </a:cubicBezTo>
                  <a:close/>
                  <a:moveTo>
                    <a:pt x="325339" y="0"/>
                  </a:moveTo>
                  <a:cubicBezTo>
                    <a:pt x="325339" y="0"/>
                    <a:pt x="326261" y="168"/>
                    <a:pt x="327769" y="837"/>
                  </a:cubicBezTo>
                  <a:cubicBezTo>
                    <a:pt x="329194" y="1507"/>
                    <a:pt x="331457" y="2427"/>
                    <a:pt x="333971" y="4101"/>
                  </a:cubicBezTo>
                  <a:cubicBezTo>
                    <a:pt x="338999" y="7281"/>
                    <a:pt x="345703" y="12720"/>
                    <a:pt x="351235" y="22009"/>
                  </a:cubicBezTo>
                  <a:cubicBezTo>
                    <a:pt x="354000" y="26612"/>
                    <a:pt x="356514" y="32219"/>
                    <a:pt x="357855" y="38746"/>
                  </a:cubicBezTo>
                  <a:cubicBezTo>
                    <a:pt x="359196" y="45274"/>
                    <a:pt x="359531" y="52806"/>
                    <a:pt x="358190" y="60505"/>
                  </a:cubicBezTo>
                  <a:cubicBezTo>
                    <a:pt x="356849" y="68204"/>
                    <a:pt x="353833" y="75903"/>
                    <a:pt x="349558" y="82765"/>
                  </a:cubicBezTo>
                  <a:cubicBezTo>
                    <a:pt x="345368" y="89543"/>
                    <a:pt x="340005" y="95401"/>
                    <a:pt x="334306" y="100255"/>
                  </a:cubicBezTo>
                  <a:lnTo>
                    <a:pt x="329948" y="103602"/>
                  </a:lnTo>
                  <a:lnTo>
                    <a:pt x="327434" y="105527"/>
                  </a:lnTo>
                  <a:cubicBezTo>
                    <a:pt x="326345" y="106364"/>
                    <a:pt x="325171" y="107201"/>
                    <a:pt x="324082" y="107954"/>
                  </a:cubicBezTo>
                  <a:lnTo>
                    <a:pt x="322322" y="109209"/>
                  </a:lnTo>
                  <a:cubicBezTo>
                    <a:pt x="321819" y="109628"/>
                    <a:pt x="321065" y="110046"/>
                    <a:pt x="320981" y="110214"/>
                  </a:cubicBezTo>
                  <a:cubicBezTo>
                    <a:pt x="320059" y="111050"/>
                    <a:pt x="318970" y="111804"/>
                    <a:pt x="317713" y="112473"/>
                  </a:cubicBezTo>
                  <a:cubicBezTo>
                    <a:pt x="316707" y="113477"/>
                    <a:pt x="315534" y="114398"/>
                    <a:pt x="314193" y="115318"/>
                  </a:cubicBezTo>
                  <a:cubicBezTo>
                    <a:pt x="313355" y="116239"/>
                    <a:pt x="312181" y="117159"/>
                    <a:pt x="311176" y="118080"/>
                  </a:cubicBezTo>
                  <a:cubicBezTo>
                    <a:pt x="310757" y="118498"/>
                    <a:pt x="310338" y="118917"/>
                    <a:pt x="309835" y="119419"/>
                  </a:cubicBezTo>
                  <a:cubicBezTo>
                    <a:pt x="309332" y="119837"/>
                    <a:pt x="308829" y="120339"/>
                    <a:pt x="308578" y="120842"/>
                  </a:cubicBezTo>
                  <a:cubicBezTo>
                    <a:pt x="308159" y="121427"/>
                    <a:pt x="307824" y="121929"/>
                    <a:pt x="307321" y="122515"/>
                  </a:cubicBezTo>
                  <a:cubicBezTo>
                    <a:pt x="306734" y="123017"/>
                    <a:pt x="306650" y="123687"/>
                    <a:pt x="306231" y="124273"/>
                  </a:cubicBezTo>
                  <a:cubicBezTo>
                    <a:pt x="305896" y="124858"/>
                    <a:pt x="305477" y="125528"/>
                    <a:pt x="305142" y="126197"/>
                  </a:cubicBezTo>
                  <a:cubicBezTo>
                    <a:pt x="304974" y="126951"/>
                    <a:pt x="304723" y="127620"/>
                    <a:pt x="304388" y="128373"/>
                  </a:cubicBezTo>
                  <a:cubicBezTo>
                    <a:pt x="303298" y="131302"/>
                    <a:pt x="302879" y="134650"/>
                    <a:pt x="302544" y="137830"/>
                  </a:cubicBezTo>
                  <a:cubicBezTo>
                    <a:pt x="302544" y="139503"/>
                    <a:pt x="302460" y="141093"/>
                    <a:pt x="302376" y="142516"/>
                  </a:cubicBezTo>
                  <a:cubicBezTo>
                    <a:pt x="302460" y="144106"/>
                    <a:pt x="302460" y="145529"/>
                    <a:pt x="302544" y="146784"/>
                  </a:cubicBezTo>
                  <a:cubicBezTo>
                    <a:pt x="302712" y="149462"/>
                    <a:pt x="302795" y="151805"/>
                    <a:pt x="303047" y="153311"/>
                  </a:cubicBezTo>
                  <a:cubicBezTo>
                    <a:pt x="303214" y="154901"/>
                    <a:pt x="303298" y="155738"/>
                    <a:pt x="303298" y="155738"/>
                  </a:cubicBezTo>
                  <a:cubicBezTo>
                    <a:pt x="303298" y="155738"/>
                    <a:pt x="302460" y="155655"/>
                    <a:pt x="300868" y="155320"/>
                  </a:cubicBezTo>
                  <a:cubicBezTo>
                    <a:pt x="299359" y="154818"/>
                    <a:pt x="296929" y="154232"/>
                    <a:pt x="294163" y="152893"/>
                  </a:cubicBezTo>
                  <a:cubicBezTo>
                    <a:pt x="292739" y="152223"/>
                    <a:pt x="291398" y="151387"/>
                    <a:pt x="289722" y="150382"/>
                  </a:cubicBezTo>
                  <a:cubicBezTo>
                    <a:pt x="288129" y="149378"/>
                    <a:pt x="286621" y="148123"/>
                    <a:pt x="284861" y="146784"/>
                  </a:cubicBezTo>
                  <a:cubicBezTo>
                    <a:pt x="283269" y="145278"/>
                    <a:pt x="281593" y="143604"/>
                    <a:pt x="279917" y="141595"/>
                  </a:cubicBezTo>
                  <a:cubicBezTo>
                    <a:pt x="278408" y="139503"/>
                    <a:pt x="276648" y="137328"/>
                    <a:pt x="275391" y="134566"/>
                  </a:cubicBezTo>
                  <a:cubicBezTo>
                    <a:pt x="274637" y="133311"/>
                    <a:pt x="274050" y="131888"/>
                    <a:pt x="273380" y="130382"/>
                  </a:cubicBezTo>
                  <a:cubicBezTo>
                    <a:pt x="272793" y="128959"/>
                    <a:pt x="272374" y="127285"/>
                    <a:pt x="271871" y="125695"/>
                  </a:cubicBezTo>
                  <a:cubicBezTo>
                    <a:pt x="270866" y="122432"/>
                    <a:pt x="270530" y="118833"/>
                    <a:pt x="270363" y="115067"/>
                  </a:cubicBezTo>
                  <a:cubicBezTo>
                    <a:pt x="270279" y="114147"/>
                    <a:pt x="270195" y="113143"/>
                    <a:pt x="270279" y="112222"/>
                  </a:cubicBezTo>
                  <a:cubicBezTo>
                    <a:pt x="270363" y="111218"/>
                    <a:pt x="270447" y="110297"/>
                    <a:pt x="270530" y="109377"/>
                  </a:cubicBezTo>
                  <a:cubicBezTo>
                    <a:pt x="270698" y="107452"/>
                    <a:pt x="271033" y="105527"/>
                    <a:pt x="271369" y="103519"/>
                  </a:cubicBezTo>
                  <a:cubicBezTo>
                    <a:pt x="271620" y="101510"/>
                    <a:pt x="272374" y="99753"/>
                    <a:pt x="272961" y="97828"/>
                  </a:cubicBezTo>
                  <a:cubicBezTo>
                    <a:pt x="273547" y="95987"/>
                    <a:pt x="274218" y="94062"/>
                    <a:pt x="274972" y="92221"/>
                  </a:cubicBezTo>
                  <a:cubicBezTo>
                    <a:pt x="276648" y="88790"/>
                    <a:pt x="278492" y="85359"/>
                    <a:pt x="280587" y="81928"/>
                  </a:cubicBezTo>
                  <a:cubicBezTo>
                    <a:pt x="283101" y="78664"/>
                    <a:pt x="285783" y="75401"/>
                    <a:pt x="288716" y="72304"/>
                  </a:cubicBezTo>
                  <a:cubicBezTo>
                    <a:pt x="289470" y="71384"/>
                    <a:pt x="289889" y="70965"/>
                    <a:pt x="290392" y="70463"/>
                  </a:cubicBezTo>
                  <a:lnTo>
                    <a:pt x="291985" y="69040"/>
                  </a:lnTo>
                  <a:cubicBezTo>
                    <a:pt x="292990" y="68120"/>
                    <a:pt x="293996" y="67199"/>
                    <a:pt x="295085" y="66279"/>
                  </a:cubicBezTo>
                  <a:lnTo>
                    <a:pt x="296594" y="64856"/>
                  </a:lnTo>
                  <a:lnTo>
                    <a:pt x="297013" y="64521"/>
                  </a:lnTo>
                  <a:lnTo>
                    <a:pt x="297097" y="64438"/>
                  </a:lnTo>
                  <a:lnTo>
                    <a:pt x="298437" y="63434"/>
                  </a:lnTo>
                  <a:lnTo>
                    <a:pt x="298521" y="63266"/>
                  </a:lnTo>
                  <a:lnTo>
                    <a:pt x="299108" y="62848"/>
                  </a:lnTo>
                  <a:lnTo>
                    <a:pt x="301371" y="61007"/>
                  </a:lnTo>
                  <a:cubicBezTo>
                    <a:pt x="304220" y="58580"/>
                    <a:pt x="306734" y="56237"/>
                    <a:pt x="308913" y="54061"/>
                  </a:cubicBezTo>
                  <a:cubicBezTo>
                    <a:pt x="311092" y="51801"/>
                    <a:pt x="312936" y="49709"/>
                    <a:pt x="314696" y="47282"/>
                  </a:cubicBezTo>
                  <a:cubicBezTo>
                    <a:pt x="316456" y="44939"/>
                    <a:pt x="318048" y="42178"/>
                    <a:pt x="319305" y="39081"/>
                  </a:cubicBezTo>
                  <a:cubicBezTo>
                    <a:pt x="320646" y="35985"/>
                    <a:pt x="321735" y="32470"/>
                    <a:pt x="322489" y="28872"/>
                  </a:cubicBezTo>
                  <a:cubicBezTo>
                    <a:pt x="324082" y="21758"/>
                    <a:pt x="324668" y="14394"/>
                    <a:pt x="325004" y="9038"/>
                  </a:cubicBezTo>
                  <a:cubicBezTo>
                    <a:pt x="325087" y="6277"/>
                    <a:pt x="325339" y="4017"/>
                    <a:pt x="325255" y="2427"/>
                  </a:cubicBezTo>
                  <a:cubicBezTo>
                    <a:pt x="325339" y="837"/>
                    <a:pt x="325339" y="0"/>
                    <a:pt x="325339" y="0"/>
                  </a:cubicBezTo>
                  <a:close/>
                  <a:moveTo>
                    <a:pt x="227322" y="0"/>
                  </a:moveTo>
                  <a:cubicBezTo>
                    <a:pt x="227322" y="0"/>
                    <a:pt x="228160" y="168"/>
                    <a:pt x="229669" y="837"/>
                  </a:cubicBezTo>
                  <a:cubicBezTo>
                    <a:pt x="231094" y="1507"/>
                    <a:pt x="233356" y="2427"/>
                    <a:pt x="235870" y="4101"/>
                  </a:cubicBezTo>
                  <a:cubicBezTo>
                    <a:pt x="240899" y="7281"/>
                    <a:pt x="247687" y="12720"/>
                    <a:pt x="253218" y="22009"/>
                  </a:cubicBezTo>
                  <a:cubicBezTo>
                    <a:pt x="255900" y="26612"/>
                    <a:pt x="258414" y="32219"/>
                    <a:pt x="259755" y="38746"/>
                  </a:cubicBezTo>
                  <a:cubicBezTo>
                    <a:pt x="261180" y="45274"/>
                    <a:pt x="261515" y="52806"/>
                    <a:pt x="260090" y="60505"/>
                  </a:cubicBezTo>
                  <a:cubicBezTo>
                    <a:pt x="258749" y="68204"/>
                    <a:pt x="255816" y="75903"/>
                    <a:pt x="251542" y="82765"/>
                  </a:cubicBezTo>
                  <a:cubicBezTo>
                    <a:pt x="247268" y="89543"/>
                    <a:pt x="241988" y="95401"/>
                    <a:pt x="236289" y="100255"/>
                  </a:cubicBezTo>
                  <a:lnTo>
                    <a:pt x="231848" y="103602"/>
                  </a:lnTo>
                  <a:lnTo>
                    <a:pt x="229417" y="105527"/>
                  </a:lnTo>
                  <a:cubicBezTo>
                    <a:pt x="228244" y="106364"/>
                    <a:pt x="227155" y="107201"/>
                    <a:pt x="225981" y="107954"/>
                  </a:cubicBezTo>
                  <a:lnTo>
                    <a:pt x="224305" y="109209"/>
                  </a:lnTo>
                  <a:cubicBezTo>
                    <a:pt x="223719" y="109628"/>
                    <a:pt x="223048" y="110046"/>
                    <a:pt x="222965" y="110214"/>
                  </a:cubicBezTo>
                  <a:cubicBezTo>
                    <a:pt x="222043" y="111050"/>
                    <a:pt x="220953" y="111804"/>
                    <a:pt x="219696" y="112473"/>
                  </a:cubicBezTo>
                  <a:cubicBezTo>
                    <a:pt x="218607" y="113477"/>
                    <a:pt x="217433" y="114398"/>
                    <a:pt x="216093" y="115318"/>
                  </a:cubicBezTo>
                  <a:cubicBezTo>
                    <a:pt x="215254" y="116239"/>
                    <a:pt x="214081" y="117159"/>
                    <a:pt x="213076" y="118080"/>
                  </a:cubicBezTo>
                  <a:cubicBezTo>
                    <a:pt x="212740" y="118498"/>
                    <a:pt x="212321" y="118917"/>
                    <a:pt x="211818" y="119419"/>
                  </a:cubicBezTo>
                  <a:cubicBezTo>
                    <a:pt x="211316" y="119837"/>
                    <a:pt x="210813" y="120339"/>
                    <a:pt x="210478" y="120842"/>
                  </a:cubicBezTo>
                  <a:cubicBezTo>
                    <a:pt x="210142" y="121427"/>
                    <a:pt x="209723" y="121929"/>
                    <a:pt x="209221" y="122515"/>
                  </a:cubicBezTo>
                  <a:cubicBezTo>
                    <a:pt x="208718" y="123017"/>
                    <a:pt x="208634" y="123687"/>
                    <a:pt x="208215" y="124273"/>
                  </a:cubicBezTo>
                  <a:cubicBezTo>
                    <a:pt x="207880" y="124858"/>
                    <a:pt x="207377" y="125528"/>
                    <a:pt x="207125" y="126197"/>
                  </a:cubicBezTo>
                  <a:cubicBezTo>
                    <a:pt x="206874" y="126951"/>
                    <a:pt x="206706" y="127620"/>
                    <a:pt x="206371" y="128373"/>
                  </a:cubicBezTo>
                  <a:cubicBezTo>
                    <a:pt x="205282" y="131302"/>
                    <a:pt x="204863" y="134650"/>
                    <a:pt x="204527" y="137830"/>
                  </a:cubicBezTo>
                  <a:cubicBezTo>
                    <a:pt x="204444" y="139503"/>
                    <a:pt x="204360" y="141093"/>
                    <a:pt x="204360" y="142516"/>
                  </a:cubicBezTo>
                  <a:cubicBezTo>
                    <a:pt x="204360" y="144106"/>
                    <a:pt x="204444" y="145529"/>
                    <a:pt x="204444" y="146784"/>
                  </a:cubicBezTo>
                  <a:cubicBezTo>
                    <a:pt x="204611" y="149462"/>
                    <a:pt x="204695" y="151805"/>
                    <a:pt x="204946" y="153311"/>
                  </a:cubicBezTo>
                  <a:cubicBezTo>
                    <a:pt x="205198" y="154901"/>
                    <a:pt x="205282" y="155738"/>
                    <a:pt x="205282" y="155738"/>
                  </a:cubicBezTo>
                  <a:cubicBezTo>
                    <a:pt x="205282" y="155738"/>
                    <a:pt x="204360" y="155655"/>
                    <a:pt x="202768" y="155320"/>
                  </a:cubicBezTo>
                  <a:cubicBezTo>
                    <a:pt x="201259" y="154818"/>
                    <a:pt x="198829" y="154232"/>
                    <a:pt x="196147" y="152893"/>
                  </a:cubicBezTo>
                  <a:cubicBezTo>
                    <a:pt x="194722" y="152223"/>
                    <a:pt x="193298" y="151387"/>
                    <a:pt x="191705" y="150382"/>
                  </a:cubicBezTo>
                  <a:cubicBezTo>
                    <a:pt x="190113" y="149378"/>
                    <a:pt x="188521" y="148123"/>
                    <a:pt x="186761" y="146784"/>
                  </a:cubicBezTo>
                  <a:cubicBezTo>
                    <a:pt x="185169" y="145278"/>
                    <a:pt x="183492" y="143604"/>
                    <a:pt x="181816" y="141595"/>
                  </a:cubicBezTo>
                  <a:cubicBezTo>
                    <a:pt x="180308" y="139503"/>
                    <a:pt x="178632" y="137328"/>
                    <a:pt x="177291" y="134566"/>
                  </a:cubicBezTo>
                  <a:cubicBezTo>
                    <a:pt x="176620" y="133311"/>
                    <a:pt x="175950" y="131888"/>
                    <a:pt x="175363" y="130382"/>
                  </a:cubicBezTo>
                  <a:cubicBezTo>
                    <a:pt x="174693" y="128959"/>
                    <a:pt x="174358" y="127285"/>
                    <a:pt x="173855" y="125695"/>
                  </a:cubicBezTo>
                  <a:cubicBezTo>
                    <a:pt x="172765" y="122432"/>
                    <a:pt x="172430" y="118833"/>
                    <a:pt x="172263" y="115067"/>
                  </a:cubicBezTo>
                  <a:cubicBezTo>
                    <a:pt x="172263" y="114147"/>
                    <a:pt x="172179" y="113143"/>
                    <a:pt x="172179" y="112222"/>
                  </a:cubicBezTo>
                  <a:cubicBezTo>
                    <a:pt x="172263" y="111218"/>
                    <a:pt x="172346" y="110297"/>
                    <a:pt x="172514" y="109377"/>
                  </a:cubicBezTo>
                  <a:cubicBezTo>
                    <a:pt x="172682" y="107452"/>
                    <a:pt x="172933" y="105527"/>
                    <a:pt x="173268" y="103519"/>
                  </a:cubicBezTo>
                  <a:cubicBezTo>
                    <a:pt x="173603" y="101510"/>
                    <a:pt x="174274" y="99753"/>
                    <a:pt x="174861" y="97828"/>
                  </a:cubicBezTo>
                  <a:cubicBezTo>
                    <a:pt x="175447" y="95987"/>
                    <a:pt x="176118" y="94062"/>
                    <a:pt x="176872" y="92221"/>
                  </a:cubicBezTo>
                  <a:cubicBezTo>
                    <a:pt x="178548" y="88790"/>
                    <a:pt x="180475" y="85359"/>
                    <a:pt x="182571" y="81928"/>
                  </a:cubicBezTo>
                  <a:cubicBezTo>
                    <a:pt x="185001" y="78664"/>
                    <a:pt x="187766" y="75401"/>
                    <a:pt x="190616" y="72304"/>
                  </a:cubicBezTo>
                  <a:cubicBezTo>
                    <a:pt x="191454" y="71384"/>
                    <a:pt x="191873" y="70965"/>
                    <a:pt x="192376" y="70463"/>
                  </a:cubicBezTo>
                  <a:lnTo>
                    <a:pt x="193884" y="69040"/>
                  </a:lnTo>
                  <a:cubicBezTo>
                    <a:pt x="194890" y="68120"/>
                    <a:pt x="195979" y="67199"/>
                    <a:pt x="196985" y="66279"/>
                  </a:cubicBezTo>
                  <a:lnTo>
                    <a:pt x="198577" y="64856"/>
                  </a:lnTo>
                  <a:lnTo>
                    <a:pt x="198996" y="64521"/>
                  </a:lnTo>
                  <a:lnTo>
                    <a:pt x="199080" y="64438"/>
                  </a:lnTo>
                  <a:lnTo>
                    <a:pt x="200337" y="63434"/>
                  </a:lnTo>
                  <a:lnTo>
                    <a:pt x="200505" y="63266"/>
                  </a:lnTo>
                  <a:lnTo>
                    <a:pt x="201008" y="62848"/>
                  </a:lnTo>
                  <a:lnTo>
                    <a:pt x="203354" y="61007"/>
                  </a:lnTo>
                  <a:cubicBezTo>
                    <a:pt x="206204" y="58580"/>
                    <a:pt x="208718" y="56237"/>
                    <a:pt x="210897" y="54061"/>
                  </a:cubicBezTo>
                  <a:cubicBezTo>
                    <a:pt x="212992" y="51801"/>
                    <a:pt x="214919" y="49709"/>
                    <a:pt x="216679" y="47282"/>
                  </a:cubicBezTo>
                  <a:cubicBezTo>
                    <a:pt x="218355" y="44939"/>
                    <a:pt x="219948" y="42178"/>
                    <a:pt x="221288" y="39081"/>
                  </a:cubicBezTo>
                  <a:cubicBezTo>
                    <a:pt x="222629" y="35985"/>
                    <a:pt x="223719" y="32470"/>
                    <a:pt x="224473" y="28872"/>
                  </a:cubicBezTo>
                  <a:cubicBezTo>
                    <a:pt x="225981" y="21758"/>
                    <a:pt x="226568" y="14394"/>
                    <a:pt x="226903" y="9038"/>
                  </a:cubicBezTo>
                  <a:cubicBezTo>
                    <a:pt x="226987" y="6277"/>
                    <a:pt x="227239" y="4017"/>
                    <a:pt x="227239" y="2427"/>
                  </a:cubicBezTo>
                  <a:cubicBezTo>
                    <a:pt x="227239" y="837"/>
                    <a:pt x="227322" y="0"/>
                    <a:pt x="227322" y="0"/>
                  </a:cubicBezTo>
                  <a:close/>
                </a:path>
              </a:pathLst>
            </a:custGeom>
            <a:solidFill>
              <a:srgbClr val="C3E2D2"/>
            </a:solidFill>
            <a:ln>
              <a:solidFill>
                <a:srgbClr val="C3E2D2"/>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black"/>
                </a:solidFill>
                <a:effectLst/>
                <a:uLnTx/>
                <a:uFillTx/>
                <a:cs typeface="+mn-ea"/>
                <a:sym typeface="+mn-lt"/>
              </a:endParaRPr>
            </a:p>
          </p:txBody>
        </p:sp>
        <p:cxnSp>
          <p:nvCxnSpPr>
            <p:cNvPr id="15" name="直接连接符 14"/>
            <p:cNvCxnSpPr/>
            <p:nvPr/>
          </p:nvCxnSpPr>
          <p:spPr>
            <a:xfrm>
              <a:off x="4770691" y="3482723"/>
              <a:ext cx="0" cy="1354238"/>
            </a:xfrm>
            <a:prstGeom prst="line">
              <a:avLst/>
            </a:prstGeom>
            <a:grpFill/>
            <a:ln w="12700">
              <a:solidFill>
                <a:srgbClr val="C3E2D2"/>
              </a:solidFill>
            </a:ln>
          </p:spPr>
          <p:style>
            <a:lnRef idx="1">
              <a:schemeClr val="accent1"/>
            </a:lnRef>
            <a:fillRef idx="0">
              <a:schemeClr val="accent1"/>
            </a:fillRef>
            <a:effectRef idx="0">
              <a:schemeClr val="accent1"/>
            </a:effectRef>
            <a:fontRef idx="minor">
              <a:schemeClr val="tx1"/>
            </a:fontRef>
          </p:style>
        </p:cxnSp>
        <p:sp>
          <p:nvSpPr>
            <p:cNvPr id="16" name="任意多边形 15"/>
            <p:cNvSpPr/>
            <p:nvPr/>
          </p:nvSpPr>
          <p:spPr>
            <a:xfrm>
              <a:off x="3976726" y="1961902"/>
              <a:ext cx="1587930" cy="1916803"/>
            </a:xfrm>
            <a:custGeom>
              <a:avLst/>
              <a:gdLst>
                <a:gd name="connsiteX0" fmla="*/ 794420 w 1587930"/>
                <a:gd name="connsiteY0" fmla="*/ 0 h 1916803"/>
                <a:gd name="connsiteX1" fmla="*/ 1355705 w 1587930"/>
                <a:gd name="connsiteY1" fmla="*/ 232869 h 1916803"/>
                <a:gd name="connsiteX2" fmla="*/ 1355062 w 1587930"/>
                <a:gd name="connsiteY2" fmla="*/ 1355706 h 1916803"/>
                <a:gd name="connsiteX3" fmla="*/ 793323 w 1587930"/>
                <a:gd name="connsiteY3" fmla="*/ 1916803 h 1916803"/>
                <a:gd name="connsiteX4" fmla="*/ 232225 w 1587930"/>
                <a:gd name="connsiteY4" fmla="*/ 1355064 h 1916803"/>
                <a:gd name="connsiteX5" fmla="*/ 232868 w 1587930"/>
                <a:gd name="connsiteY5" fmla="*/ 232226 h 1916803"/>
                <a:gd name="connsiteX6" fmla="*/ 794420 w 1587930"/>
                <a:gd name="connsiteY6" fmla="*/ 0 h 1916803"/>
                <a:gd name="connsiteX7" fmla="*/ 793966 w 1587930"/>
                <a:gd name="connsiteY7" fmla="*/ 163145 h 1916803"/>
                <a:gd name="connsiteX8" fmla="*/ 163145 w 1587930"/>
                <a:gd name="connsiteY8" fmla="*/ 793966 h 1916803"/>
                <a:gd name="connsiteX9" fmla="*/ 793966 w 1587930"/>
                <a:gd name="connsiteY9" fmla="*/ 1424787 h 1916803"/>
                <a:gd name="connsiteX10" fmla="*/ 1424787 w 1587930"/>
                <a:gd name="connsiteY10" fmla="*/ 793966 h 1916803"/>
                <a:gd name="connsiteX11" fmla="*/ 793966 w 1587930"/>
                <a:gd name="connsiteY11" fmla="*/ 163145 h 1916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87930" h="1916803">
                  <a:moveTo>
                    <a:pt x="794420" y="0"/>
                  </a:moveTo>
                  <a:cubicBezTo>
                    <a:pt x="997613" y="116"/>
                    <a:pt x="1200763" y="77748"/>
                    <a:pt x="1355705" y="232869"/>
                  </a:cubicBezTo>
                  <a:cubicBezTo>
                    <a:pt x="1665590" y="543109"/>
                    <a:pt x="1665303" y="1045821"/>
                    <a:pt x="1355062" y="1355706"/>
                  </a:cubicBezTo>
                  <a:lnTo>
                    <a:pt x="793323" y="1916803"/>
                  </a:lnTo>
                  <a:lnTo>
                    <a:pt x="232225" y="1355064"/>
                  </a:lnTo>
                  <a:cubicBezTo>
                    <a:pt x="-77660" y="1044823"/>
                    <a:pt x="-77373" y="542112"/>
                    <a:pt x="232868" y="232226"/>
                  </a:cubicBezTo>
                  <a:cubicBezTo>
                    <a:pt x="387988" y="77283"/>
                    <a:pt x="591226" y="-116"/>
                    <a:pt x="794420" y="0"/>
                  </a:cubicBezTo>
                  <a:close/>
                  <a:moveTo>
                    <a:pt x="793966" y="163145"/>
                  </a:moveTo>
                  <a:cubicBezTo>
                    <a:pt x="445573" y="163145"/>
                    <a:pt x="163145" y="445573"/>
                    <a:pt x="163145" y="793966"/>
                  </a:cubicBezTo>
                  <a:cubicBezTo>
                    <a:pt x="163145" y="1142359"/>
                    <a:pt x="445573" y="1424787"/>
                    <a:pt x="793966" y="1424787"/>
                  </a:cubicBezTo>
                  <a:cubicBezTo>
                    <a:pt x="1142359" y="1424787"/>
                    <a:pt x="1424787" y="1142359"/>
                    <a:pt x="1424787" y="793966"/>
                  </a:cubicBezTo>
                  <a:cubicBezTo>
                    <a:pt x="1424787" y="445573"/>
                    <a:pt x="1142359" y="163145"/>
                    <a:pt x="793966" y="163145"/>
                  </a:cubicBezTo>
                  <a:close/>
                </a:path>
              </a:pathLst>
            </a:custGeom>
            <a:solidFill>
              <a:srgbClr val="C3E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black">
                    <a:lumMod val="75000"/>
                    <a:lumOff val="25000"/>
                  </a:prstClr>
                </a:solidFill>
                <a:effectLst/>
                <a:uLnTx/>
                <a:uFillTx/>
                <a:cs typeface="+mn-ea"/>
                <a:sym typeface="+mn-lt"/>
              </a:endParaRPr>
            </a:p>
          </p:txBody>
        </p:sp>
      </p:grpSp>
      <p:grpSp>
        <p:nvGrpSpPr>
          <p:cNvPr id="17" name="组合 16"/>
          <p:cNvGrpSpPr/>
          <p:nvPr/>
        </p:nvGrpSpPr>
        <p:grpSpPr>
          <a:xfrm>
            <a:off x="3684307" y="4995788"/>
            <a:ext cx="2206826" cy="615315"/>
            <a:chOff x="3993702" y="5000350"/>
            <a:chExt cx="1590528" cy="615476"/>
          </a:xfrm>
        </p:grpSpPr>
        <p:sp>
          <p:nvSpPr>
            <p:cNvPr id="19" name="1"/>
            <p:cNvSpPr txBox="1">
              <a:spLocks noChangeArrowheads="1"/>
            </p:cNvSpPr>
            <p:nvPr/>
          </p:nvSpPr>
          <p:spPr bwMode="auto">
            <a:xfrm>
              <a:off x="4016393" y="5000350"/>
              <a:ext cx="1508596" cy="61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ctr" defTabSz="1216025" rtl="0" eaLnBrk="1" fontAlgn="auto" latinLnBrk="0" hangingPunct="1">
                <a:lnSpc>
                  <a:spcPct val="100000"/>
                </a:lnSpc>
                <a:spcBef>
                  <a:spcPct val="2000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mn-lt"/>
                  <a:ea typeface="+mn-ea"/>
                  <a:cs typeface="+mn-ea"/>
                  <a:sym typeface="+mn-lt"/>
                </a:rPr>
                <a:t>产品质量层层选择，严格把关</a:t>
              </a:r>
            </a:p>
          </p:txBody>
        </p:sp>
        <p:sp>
          <p:nvSpPr>
            <p:cNvPr id="20" name="1"/>
            <p:cNvSpPr txBox="1">
              <a:spLocks noChangeArrowheads="1"/>
            </p:cNvSpPr>
            <p:nvPr/>
          </p:nvSpPr>
          <p:spPr bwMode="auto">
            <a:xfrm>
              <a:off x="3993702" y="5325334"/>
              <a:ext cx="1590528" cy="276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ctr" defTabSz="1216025" rtl="0" eaLnBrk="1" fontAlgn="auto" latinLnBrk="0" hangingPunct="1">
                <a:lnSpc>
                  <a:spcPct val="15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solidFill>
                <a:effectLst/>
                <a:uLnTx/>
                <a:uFillTx/>
                <a:latin typeface="+mn-lt"/>
                <a:ea typeface="+mn-ea"/>
                <a:cs typeface="+mn-ea"/>
                <a:sym typeface="+mn-lt"/>
              </a:endParaRPr>
            </a:p>
          </p:txBody>
        </p:sp>
      </p:grpSp>
      <p:grpSp>
        <p:nvGrpSpPr>
          <p:cNvPr id="21" name="组合 20"/>
          <p:cNvGrpSpPr/>
          <p:nvPr/>
        </p:nvGrpSpPr>
        <p:grpSpPr>
          <a:xfrm>
            <a:off x="6511668" y="1463706"/>
            <a:ext cx="1587516" cy="2874310"/>
            <a:chOff x="6513365" y="1467346"/>
            <a:chExt cx="1587930" cy="2875059"/>
          </a:xfrm>
          <a:solidFill>
            <a:srgbClr val="B9897D"/>
          </a:solidFill>
        </p:grpSpPr>
        <p:sp>
          <p:nvSpPr>
            <p:cNvPr id="22" name="group_126413"/>
            <p:cNvSpPr>
              <a:spLocks noChangeAspect="1"/>
            </p:cNvSpPr>
            <p:nvPr/>
          </p:nvSpPr>
          <p:spPr bwMode="auto">
            <a:xfrm>
              <a:off x="7002487" y="2039693"/>
              <a:ext cx="609685" cy="363806"/>
            </a:xfrm>
            <a:custGeom>
              <a:avLst/>
              <a:gdLst>
                <a:gd name="connsiteX0" fmla="*/ 304490 w 608979"/>
                <a:gd name="connsiteY0" fmla="*/ 195651 h 363385"/>
                <a:gd name="connsiteX1" fmla="*/ 304583 w 608979"/>
                <a:gd name="connsiteY1" fmla="*/ 195651 h 363385"/>
                <a:gd name="connsiteX2" fmla="*/ 304770 w 608979"/>
                <a:gd name="connsiteY2" fmla="*/ 195651 h 363385"/>
                <a:gd name="connsiteX3" fmla="*/ 312252 w 608979"/>
                <a:gd name="connsiteY3" fmla="*/ 237304 h 363385"/>
                <a:gd name="connsiteX4" fmla="*/ 328430 w 608979"/>
                <a:gd name="connsiteY4" fmla="*/ 283254 h 363385"/>
                <a:gd name="connsiteX5" fmla="*/ 356111 w 608979"/>
                <a:gd name="connsiteY5" fmla="*/ 195744 h 363385"/>
                <a:gd name="connsiteX6" fmla="*/ 422040 w 608979"/>
                <a:gd name="connsiteY6" fmla="*/ 232261 h 363385"/>
                <a:gd name="connsiteX7" fmla="*/ 430830 w 608979"/>
                <a:gd name="connsiteY7" fmla="*/ 238425 h 363385"/>
                <a:gd name="connsiteX8" fmla="*/ 450001 w 608979"/>
                <a:gd name="connsiteY8" fmla="*/ 228619 h 363385"/>
                <a:gd name="connsiteX9" fmla="*/ 472352 w 608979"/>
                <a:gd name="connsiteY9" fmla="*/ 299131 h 363385"/>
                <a:gd name="connsiteX10" fmla="*/ 485257 w 608979"/>
                <a:gd name="connsiteY10" fmla="*/ 262240 h 363385"/>
                <a:gd name="connsiteX11" fmla="*/ 491242 w 608979"/>
                <a:gd name="connsiteY11" fmla="*/ 228712 h 363385"/>
                <a:gd name="connsiteX12" fmla="*/ 491429 w 608979"/>
                <a:gd name="connsiteY12" fmla="*/ 228712 h 363385"/>
                <a:gd name="connsiteX13" fmla="*/ 491523 w 608979"/>
                <a:gd name="connsiteY13" fmla="*/ 228712 h 363385"/>
                <a:gd name="connsiteX14" fmla="*/ 497508 w 608979"/>
                <a:gd name="connsiteY14" fmla="*/ 262240 h 363385"/>
                <a:gd name="connsiteX15" fmla="*/ 510506 w 608979"/>
                <a:gd name="connsiteY15" fmla="*/ 299224 h 363385"/>
                <a:gd name="connsiteX16" fmla="*/ 532763 w 608979"/>
                <a:gd name="connsiteY16" fmla="*/ 228712 h 363385"/>
                <a:gd name="connsiteX17" fmla="*/ 585881 w 608979"/>
                <a:gd name="connsiteY17" fmla="*/ 258038 h 363385"/>
                <a:gd name="connsiteX18" fmla="*/ 608886 w 608979"/>
                <a:gd name="connsiteY18" fmla="*/ 301092 h 363385"/>
                <a:gd name="connsiteX19" fmla="*/ 608979 w 608979"/>
                <a:gd name="connsiteY19" fmla="*/ 363385 h 363385"/>
                <a:gd name="connsiteX20" fmla="*/ 491242 w 608979"/>
                <a:gd name="connsiteY20" fmla="*/ 363385 h 363385"/>
                <a:gd name="connsiteX21" fmla="*/ 450469 w 608979"/>
                <a:gd name="connsiteY21" fmla="*/ 363385 h 363385"/>
                <a:gd name="connsiteX22" fmla="*/ 373785 w 608979"/>
                <a:gd name="connsiteY22" fmla="*/ 363385 h 363385"/>
                <a:gd name="connsiteX23" fmla="*/ 304209 w 608979"/>
                <a:gd name="connsiteY23" fmla="*/ 363385 h 363385"/>
                <a:gd name="connsiteX24" fmla="*/ 234633 w 608979"/>
                <a:gd name="connsiteY24" fmla="*/ 363385 h 363385"/>
                <a:gd name="connsiteX25" fmla="*/ 158230 w 608979"/>
                <a:gd name="connsiteY25" fmla="*/ 363385 h 363385"/>
                <a:gd name="connsiteX26" fmla="*/ 117176 w 608979"/>
                <a:gd name="connsiteY26" fmla="*/ 363385 h 363385"/>
                <a:gd name="connsiteX27" fmla="*/ 0 w 608979"/>
                <a:gd name="connsiteY27" fmla="*/ 363385 h 363385"/>
                <a:gd name="connsiteX28" fmla="*/ 0 w 608979"/>
                <a:gd name="connsiteY28" fmla="*/ 300998 h 363385"/>
                <a:gd name="connsiteX29" fmla="*/ 22911 w 608979"/>
                <a:gd name="connsiteY29" fmla="*/ 257851 h 363385"/>
                <a:gd name="connsiteX30" fmla="*/ 76029 w 608979"/>
                <a:gd name="connsiteY30" fmla="*/ 228619 h 363385"/>
                <a:gd name="connsiteX31" fmla="*/ 98380 w 608979"/>
                <a:gd name="connsiteY31" fmla="*/ 299131 h 363385"/>
                <a:gd name="connsiteX32" fmla="*/ 111378 w 608979"/>
                <a:gd name="connsiteY32" fmla="*/ 262240 h 363385"/>
                <a:gd name="connsiteX33" fmla="*/ 117363 w 608979"/>
                <a:gd name="connsiteY33" fmla="*/ 228712 h 363385"/>
                <a:gd name="connsiteX34" fmla="*/ 117457 w 608979"/>
                <a:gd name="connsiteY34" fmla="*/ 228712 h 363385"/>
                <a:gd name="connsiteX35" fmla="*/ 117550 w 608979"/>
                <a:gd name="connsiteY35" fmla="*/ 228712 h 363385"/>
                <a:gd name="connsiteX36" fmla="*/ 123535 w 608979"/>
                <a:gd name="connsiteY36" fmla="*/ 262240 h 363385"/>
                <a:gd name="connsiteX37" fmla="*/ 136534 w 608979"/>
                <a:gd name="connsiteY37" fmla="*/ 299131 h 363385"/>
                <a:gd name="connsiteX38" fmla="*/ 158885 w 608979"/>
                <a:gd name="connsiteY38" fmla="*/ 228619 h 363385"/>
                <a:gd name="connsiteX39" fmla="*/ 178336 w 608979"/>
                <a:gd name="connsiteY39" fmla="*/ 238612 h 363385"/>
                <a:gd name="connsiteX40" fmla="*/ 187127 w 608979"/>
                <a:gd name="connsiteY40" fmla="*/ 232261 h 363385"/>
                <a:gd name="connsiteX41" fmla="*/ 253149 w 608979"/>
                <a:gd name="connsiteY41" fmla="*/ 195744 h 363385"/>
                <a:gd name="connsiteX42" fmla="*/ 280830 w 608979"/>
                <a:gd name="connsiteY42" fmla="*/ 283254 h 363385"/>
                <a:gd name="connsiteX43" fmla="*/ 297008 w 608979"/>
                <a:gd name="connsiteY43" fmla="*/ 237304 h 363385"/>
                <a:gd name="connsiteX44" fmla="*/ 304490 w 608979"/>
                <a:gd name="connsiteY44" fmla="*/ 195651 h 363385"/>
                <a:gd name="connsiteX45" fmla="*/ 491441 w 608979"/>
                <a:gd name="connsiteY45" fmla="*/ 71099 h 363385"/>
                <a:gd name="connsiteX46" fmla="*/ 546818 w 608979"/>
                <a:gd name="connsiteY46" fmla="*/ 127774 h 363385"/>
                <a:gd name="connsiteX47" fmla="*/ 491815 w 608979"/>
                <a:gd name="connsiteY47" fmla="*/ 214140 h 363385"/>
                <a:gd name="connsiteX48" fmla="*/ 491441 w 608979"/>
                <a:gd name="connsiteY48" fmla="*/ 214140 h 363385"/>
                <a:gd name="connsiteX49" fmla="*/ 491067 w 608979"/>
                <a:gd name="connsiteY49" fmla="*/ 214140 h 363385"/>
                <a:gd name="connsiteX50" fmla="*/ 436064 w 608979"/>
                <a:gd name="connsiteY50" fmla="*/ 127774 h 363385"/>
                <a:gd name="connsiteX51" fmla="*/ 491441 w 608979"/>
                <a:gd name="connsiteY51" fmla="*/ 71099 h 363385"/>
                <a:gd name="connsiteX52" fmla="*/ 117056 w 608979"/>
                <a:gd name="connsiteY52" fmla="*/ 71099 h 363385"/>
                <a:gd name="connsiteX53" fmla="*/ 172424 w 608979"/>
                <a:gd name="connsiteY53" fmla="*/ 127774 h 363385"/>
                <a:gd name="connsiteX54" fmla="*/ 117431 w 608979"/>
                <a:gd name="connsiteY54" fmla="*/ 214140 h 363385"/>
                <a:gd name="connsiteX55" fmla="*/ 117056 w 608979"/>
                <a:gd name="connsiteY55" fmla="*/ 214140 h 363385"/>
                <a:gd name="connsiteX56" fmla="*/ 116682 w 608979"/>
                <a:gd name="connsiteY56" fmla="*/ 214140 h 363385"/>
                <a:gd name="connsiteX57" fmla="*/ 61689 w 608979"/>
                <a:gd name="connsiteY57" fmla="*/ 127774 h 363385"/>
                <a:gd name="connsiteX58" fmla="*/ 117056 w 608979"/>
                <a:gd name="connsiteY58" fmla="*/ 71099 h 363385"/>
                <a:gd name="connsiteX59" fmla="*/ 304490 w 608979"/>
                <a:gd name="connsiteY59" fmla="*/ 38 h 363385"/>
                <a:gd name="connsiteX60" fmla="*/ 373335 w 608979"/>
                <a:gd name="connsiteY60" fmla="*/ 70367 h 363385"/>
                <a:gd name="connsiteX61" fmla="*/ 304957 w 608979"/>
                <a:gd name="connsiteY61" fmla="*/ 177869 h 363385"/>
                <a:gd name="connsiteX62" fmla="*/ 304490 w 608979"/>
                <a:gd name="connsiteY62" fmla="*/ 177869 h 363385"/>
                <a:gd name="connsiteX63" fmla="*/ 304022 w 608979"/>
                <a:gd name="connsiteY63" fmla="*/ 177869 h 363385"/>
                <a:gd name="connsiteX64" fmla="*/ 235644 w 608979"/>
                <a:gd name="connsiteY64" fmla="*/ 70367 h 363385"/>
                <a:gd name="connsiteX65" fmla="*/ 304490 w 608979"/>
                <a:gd name="connsiteY65" fmla="*/ 38 h 363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8979" h="363385">
                  <a:moveTo>
                    <a:pt x="304490" y="195651"/>
                  </a:moveTo>
                  <a:lnTo>
                    <a:pt x="304583" y="195651"/>
                  </a:lnTo>
                  <a:lnTo>
                    <a:pt x="304770" y="195651"/>
                  </a:lnTo>
                  <a:cubicBezTo>
                    <a:pt x="310194" y="195744"/>
                    <a:pt x="340681" y="197706"/>
                    <a:pt x="312252" y="237304"/>
                  </a:cubicBezTo>
                  <a:lnTo>
                    <a:pt x="328430" y="283254"/>
                  </a:lnTo>
                  <a:lnTo>
                    <a:pt x="356111" y="195744"/>
                  </a:lnTo>
                  <a:cubicBezTo>
                    <a:pt x="356111" y="195744"/>
                    <a:pt x="390899" y="212649"/>
                    <a:pt x="422040" y="232261"/>
                  </a:cubicBezTo>
                  <a:cubicBezTo>
                    <a:pt x="425313" y="234222"/>
                    <a:pt x="428212" y="236370"/>
                    <a:pt x="430830" y="238425"/>
                  </a:cubicBezTo>
                  <a:cubicBezTo>
                    <a:pt x="442052" y="232448"/>
                    <a:pt x="450001" y="228619"/>
                    <a:pt x="450001" y="228619"/>
                  </a:cubicBezTo>
                  <a:lnTo>
                    <a:pt x="472352" y="299131"/>
                  </a:lnTo>
                  <a:lnTo>
                    <a:pt x="485257" y="262240"/>
                  </a:lnTo>
                  <a:cubicBezTo>
                    <a:pt x="462439" y="230393"/>
                    <a:pt x="486940" y="228712"/>
                    <a:pt x="491242" y="228712"/>
                  </a:cubicBezTo>
                  <a:lnTo>
                    <a:pt x="491429" y="228712"/>
                  </a:lnTo>
                  <a:lnTo>
                    <a:pt x="491523" y="228712"/>
                  </a:lnTo>
                  <a:cubicBezTo>
                    <a:pt x="495918" y="228712"/>
                    <a:pt x="520326" y="230393"/>
                    <a:pt x="497508" y="262240"/>
                  </a:cubicBezTo>
                  <a:lnTo>
                    <a:pt x="510506" y="299224"/>
                  </a:lnTo>
                  <a:lnTo>
                    <a:pt x="532763" y="228712"/>
                  </a:lnTo>
                  <a:cubicBezTo>
                    <a:pt x="532763" y="228712"/>
                    <a:pt x="560818" y="242348"/>
                    <a:pt x="585881" y="258038"/>
                  </a:cubicBezTo>
                  <a:cubicBezTo>
                    <a:pt x="604771" y="269805"/>
                    <a:pt x="608325" y="282693"/>
                    <a:pt x="608886" y="301092"/>
                  </a:cubicBezTo>
                  <a:lnTo>
                    <a:pt x="608979" y="363385"/>
                  </a:lnTo>
                  <a:lnTo>
                    <a:pt x="491242" y="363385"/>
                  </a:lnTo>
                  <a:lnTo>
                    <a:pt x="450469" y="363385"/>
                  </a:lnTo>
                  <a:lnTo>
                    <a:pt x="373785" y="363385"/>
                  </a:lnTo>
                  <a:lnTo>
                    <a:pt x="304209" y="363385"/>
                  </a:lnTo>
                  <a:lnTo>
                    <a:pt x="234633" y="363385"/>
                  </a:lnTo>
                  <a:lnTo>
                    <a:pt x="158230" y="363385"/>
                  </a:lnTo>
                  <a:lnTo>
                    <a:pt x="117176" y="363385"/>
                  </a:lnTo>
                  <a:lnTo>
                    <a:pt x="0" y="363385"/>
                  </a:lnTo>
                  <a:lnTo>
                    <a:pt x="0" y="300998"/>
                  </a:lnTo>
                  <a:cubicBezTo>
                    <a:pt x="467" y="282507"/>
                    <a:pt x="4021" y="269712"/>
                    <a:pt x="22911" y="257851"/>
                  </a:cubicBezTo>
                  <a:cubicBezTo>
                    <a:pt x="47974" y="242161"/>
                    <a:pt x="76029" y="228619"/>
                    <a:pt x="76029" y="228619"/>
                  </a:cubicBezTo>
                  <a:lnTo>
                    <a:pt x="98380" y="299131"/>
                  </a:lnTo>
                  <a:lnTo>
                    <a:pt x="111378" y="262240"/>
                  </a:lnTo>
                  <a:cubicBezTo>
                    <a:pt x="88560" y="230393"/>
                    <a:pt x="112968" y="228712"/>
                    <a:pt x="117363" y="228712"/>
                  </a:cubicBezTo>
                  <a:lnTo>
                    <a:pt x="117457" y="228712"/>
                  </a:lnTo>
                  <a:lnTo>
                    <a:pt x="117550" y="228712"/>
                  </a:lnTo>
                  <a:cubicBezTo>
                    <a:pt x="121946" y="228712"/>
                    <a:pt x="146353" y="230393"/>
                    <a:pt x="123535" y="262240"/>
                  </a:cubicBezTo>
                  <a:lnTo>
                    <a:pt x="136534" y="299131"/>
                  </a:lnTo>
                  <a:lnTo>
                    <a:pt x="158885" y="228619"/>
                  </a:lnTo>
                  <a:cubicBezTo>
                    <a:pt x="158885" y="228619"/>
                    <a:pt x="166927" y="232448"/>
                    <a:pt x="178336" y="238612"/>
                  </a:cubicBezTo>
                  <a:cubicBezTo>
                    <a:pt x="180955" y="236464"/>
                    <a:pt x="183760" y="234316"/>
                    <a:pt x="187127" y="232261"/>
                  </a:cubicBezTo>
                  <a:cubicBezTo>
                    <a:pt x="218361" y="212649"/>
                    <a:pt x="253149" y="195744"/>
                    <a:pt x="253149" y="195744"/>
                  </a:cubicBezTo>
                  <a:lnTo>
                    <a:pt x="280830" y="283254"/>
                  </a:lnTo>
                  <a:lnTo>
                    <a:pt x="297008" y="237304"/>
                  </a:lnTo>
                  <a:cubicBezTo>
                    <a:pt x="268579" y="197612"/>
                    <a:pt x="298972" y="195651"/>
                    <a:pt x="304490" y="195651"/>
                  </a:cubicBezTo>
                  <a:close/>
                  <a:moveTo>
                    <a:pt x="491441" y="71099"/>
                  </a:moveTo>
                  <a:cubicBezTo>
                    <a:pt x="496118" y="71006"/>
                    <a:pt x="544199" y="70539"/>
                    <a:pt x="546818" y="127774"/>
                  </a:cubicBezTo>
                  <a:cubicBezTo>
                    <a:pt x="546818" y="127774"/>
                    <a:pt x="555985" y="213580"/>
                    <a:pt x="491815" y="214140"/>
                  </a:cubicBezTo>
                  <a:lnTo>
                    <a:pt x="491441" y="214140"/>
                  </a:lnTo>
                  <a:lnTo>
                    <a:pt x="491067" y="214140"/>
                  </a:lnTo>
                  <a:cubicBezTo>
                    <a:pt x="426709" y="213580"/>
                    <a:pt x="436064" y="127867"/>
                    <a:pt x="436064" y="127774"/>
                  </a:cubicBezTo>
                  <a:cubicBezTo>
                    <a:pt x="438683" y="70539"/>
                    <a:pt x="486670" y="70913"/>
                    <a:pt x="491441" y="71099"/>
                  </a:cubicBezTo>
                  <a:close/>
                  <a:moveTo>
                    <a:pt x="117056" y="71099"/>
                  </a:moveTo>
                  <a:cubicBezTo>
                    <a:pt x="121826" y="71006"/>
                    <a:pt x="169805" y="70539"/>
                    <a:pt x="172424" y="127774"/>
                  </a:cubicBezTo>
                  <a:cubicBezTo>
                    <a:pt x="172424" y="127774"/>
                    <a:pt x="181776" y="213580"/>
                    <a:pt x="117431" y="214140"/>
                  </a:cubicBezTo>
                  <a:lnTo>
                    <a:pt x="117056" y="214140"/>
                  </a:lnTo>
                  <a:lnTo>
                    <a:pt x="116682" y="214140"/>
                  </a:lnTo>
                  <a:cubicBezTo>
                    <a:pt x="52430" y="213580"/>
                    <a:pt x="61689" y="127867"/>
                    <a:pt x="61689" y="127774"/>
                  </a:cubicBezTo>
                  <a:cubicBezTo>
                    <a:pt x="64308" y="70539"/>
                    <a:pt x="112287" y="70913"/>
                    <a:pt x="117056" y="71099"/>
                  </a:cubicBezTo>
                  <a:close/>
                  <a:moveTo>
                    <a:pt x="304490" y="38"/>
                  </a:moveTo>
                  <a:cubicBezTo>
                    <a:pt x="310383" y="-243"/>
                    <a:pt x="370061" y="-803"/>
                    <a:pt x="373335" y="70367"/>
                  </a:cubicBezTo>
                  <a:cubicBezTo>
                    <a:pt x="373335" y="70367"/>
                    <a:pt x="384934" y="177028"/>
                    <a:pt x="304957" y="177869"/>
                  </a:cubicBezTo>
                  <a:lnTo>
                    <a:pt x="304490" y="177869"/>
                  </a:lnTo>
                  <a:lnTo>
                    <a:pt x="304022" y="177869"/>
                  </a:lnTo>
                  <a:cubicBezTo>
                    <a:pt x="224045" y="177122"/>
                    <a:pt x="235644" y="70554"/>
                    <a:pt x="235644" y="70367"/>
                  </a:cubicBezTo>
                  <a:cubicBezTo>
                    <a:pt x="239012" y="-803"/>
                    <a:pt x="298597" y="-243"/>
                    <a:pt x="304490" y="38"/>
                  </a:cubicBezTo>
                  <a:close/>
                </a:path>
              </a:pathLst>
            </a:custGeom>
            <a:solidFill>
              <a:srgbClr val="F9C5B8"/>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black"/>
                </a:solidFill>
                <a:effectLst/>
                <a:uLnTx/>
                <a:uFillTx/>
                <a:cs typeface="+mn-ea"/>
                <a:sym typeface="+mn-lt"/>
              </a:endParaRPr>
            </a:p>
          </p:txBody>
        </p:sp>
        <p:cxnSp>
          <p:nvCxnSpPr>
            <p:cNvPr id="23" name="直接连接符 22"/>
            <p:cNvCxnSpPr/>
            <p:nvPr/>
          </p:nvCxnSpPr>
          <p:spPr>
            <a:xfrm>
              <a:off x="7307330" y="2988167"/>
              <a:ext cx="0" cy="1354238"/>
            </a:xfrm>
            <a:prstGeom prst="line">
              <a:avLst/>
            </a:prstGeom>
            <a:grpFill/>
            <a:ln w="12700">
              <a:solidFill>
                <a:srgbClr val="F9C5B8"/>
              </a:solidFill>
            </a:ln>
          </p:spPr>
          <p:style>
            <a:lnRef idx="1">
              <a:schemeClr val="accent1"/>
            </a:lnRef>
            <a:fillRef idx="0">
              <a:schemeClr val="accent1"/>
            </a:fillRef>
            <a:effectRef idx="0">
              <a:schemeClr val="accent1"/>
            </a:effectRef>
            <a:fontRef idx="minor">
              <a:schemeClr val="tx1"/>
            </a:fontRef>
          </p:style>
        </p:cxnSp>
        <p:sp>
          <p:nvSpPr>
            <p:cNvPr id="24" name="任意多边形 23"/>
            <p:cNvSpPr/>
            <p:nvPr/>
          </p:nvSpPr>
          <p:spPr>
            <a:xfrm>
              <a:off x="6513365" y="1467346"/>
              <a:ext cx="1587930" cy="1916803"/>
            </a:xfrm>
            <a:custGeom>
              <a:avLst/>
              <a:gdLst>
                <a:gd name="connsiteX0" fmla="*/ 794420 w 1587930"/>
                <a:gd name="connsiteY0" fmla="*/ 0 h 1916803"/>
                <a:gd name="connsiteX1" fmla="*/ 1355705 w 1587930"/>
                <a:gd name="connsiteY1" fmla="*/ 232869 h 1916803"/>
                <a:gd name="connsiteX2" fmla="*/ 1355062 w 1587930"/>
                <a:gd name="connsiteY2" fmla="*/ 1355706 h 1916803"/>
                <a:gd name="connsiteX3" fmla="*/ 793323 w 1587930"/>
                <a:gd name="connsiteY3" fmla="*/ 1916803 h 1916803"/>
                <a:gd name="connsiteX4" fmla="*/ 232225 w 1587930"/>
                <a:gd name="connsiteY4" fmla="*/ 1355064 h 1916803"/>
                <a:gd name="connsiteX5" fmla="*/ 232868 w 1587930"/>
                <a:gd name="connsiteY5" fmla="*/ 232226 h 1916803"/>
                <a:gd name="connsiteX6" fmla="*/ 794420 w 1587930"/>
                <a:gd name="connsiteY6" fmla="*/ 0 h 1916803"/>
                <a:gd name="connsiteX7" fmla="*/ 793966 w 1587930"/>
                <a:gd name="connsiteY7" fmla="*/ 163145 h 1916803"/>
                <a:gd name="connsiteX8" fmla="*/ 163145 w 1587930"/>
                <a:gd name="connsiteY8" fmla="*/ 793966 h 1916803"/>
                <a:gd name="connsiteX9" fmla="*/ 793966 w 1587930"/>
                <a:gd name="connsiteY9" fmla="*/ 1424787 h 1916803"/>
                <a:gd name="connsiteX10" fmla="*/ 1424787 w 1587930"/>
                <a:gd name="connsiteY10" fmla="*/ 793966 h 1916803"/>
                <a:gd name="connsiteX11" fmla="*/ 793966 w 1587930"/>
                <a:gd name="connsiteY11" fmla="*/ 163145 h 1916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87930" h="1916803">
                  <a:moveTo>
                    <a:pt x="794420" y="0"/>
                  </a:moveTo>
                  <a:cubicBezTo>
                    <a:pt x="997613" y="116"/>
                    <a:pt x="1200763" y="77748"/>
                    <a:pt x="1355705" y="232869"/>
                  </a:cubicBezTo>
                  <a:cubicBezTo>
                    <a:pt x="1665590" y="543109"/>
                    <a:pt x="1665303" y="1045821"/>
                    <a:pt x="1355062" y="1355706"/>
                  </a:cubicBezTo>
                  <a:lnTo>
                    <a:pt x="793323" y="1916803"/>
                  </a:lnTo>
                  <a:lnTo>
                    <a:pt x="232225" y="1355064"/>
                  </a:lnTo>
                  <a:cubicBezTo>
                    <a:pt x="-77660" y="1044823"/>
                    <a:pt x="-77373" y="542112"/>
                    <a:pt x="232868" y="232226"/>
                  </a:cubicBezTo>
                  <a:cubicBezTo>
                    <a:pt x="387988" y="77283"/>
                    <a:pt x="591226" y="-116"/>
                    <a:pt x="794420" y="0"/>
                  </a:cubicBezTo>
                  <a:close/>
                  <a:moveTo>
                    <a:pt x="793966" y="163145"/>
                  </a:moveTo>
                  <a:cubicBezTo>
                    <a:pt x="445573" y="163145"/>
                    <a:pt x="163145" y="445573"/>
                    <a:pt x="163145" y="793966"/>
                  </a:cubicBezTo>
                  <a:cubicBezTo>
                    <a:pt x="163145" y="1142359"/>
                    <a:pt x="445573" y="1424787"/>
                    <a:pt x="793966" y="1424787"/>
                  </a:cubicBezTo>
                  <a:cubicBezTo>
                    <a:pt x="1142359" y="1424787"/>
                    <a:pt x="1424787" y="1142359"/>
                    <a:pt x="1424787" y="793966"/>
                  </a:cubicBezTo>
                  <a:cubicBezTo>
                    <a:pt x="1424787" y="445573"/>
                    <a:pt x="1142359" y="163145"/>
                    <a:pt x="793966" y="163145"/>
                  </a:cubicBezTo>
                  <a:close/>
                </a:path>
              </a:pathLst>
            </a:custGeom>
            <a:solidFill>
              <a:srgbClr val="F9C5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black">
                    <a:lumMod val="75000"/>
                    <a:lumOff val="25000"/>
                  </a:prstClr>
                </a:solidFill>
                <a:effectLst/>
                <a:uLnTx/>
                <a:uFillTx/>
                <a:cs typeface="+mn-ea"/>
                <a:sym typeface="+mn-lt"/>
              </a:endParaRPr>
            </a:p>
          </p:txBody>
        </p:sp>
      </p:grpSp>
      <p:grpSp>
        <p:nvGrpSpPr>
          <p:cNvPr id="25" name="组合 24"/>
          <p:cNvGrpSpPr/>
          <p:nvPr/>
        </p:nvGrpSpPr>
        <p:grpSpPr>
          <a:xfrm>
            <a:off x="6248073" y="4501361"/>
            <a:ext cx="2171568" cy="615315"/>
            <a:chOff x="6550370" y="4505794"/>
            <a:chExt cx="1565117" cy="615476"/>
          </a:xfrm>
        </p:grpSpPr>
        <p:sp>
          <p:nvSpPr>
            <p:cNvPr id="26" name="1"/>
            <p:cNvSpPr txBox="1">
              <a:spLocks noChangeArrowheads="1"/>
            </p:cNvSpPr>
            <p:nvPr/>
          </p:nvSpPr>
          <p:spPr bwMode="auto">
            <a:xfrm>
              <a:off x="6553032" y="4505794"/>
              <a:ext cx="1508596" cy="61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ctr" defTabSz="1216025" rtl="0" eaLnBrk="1" fontAlgn="auto" latinLnBrk="0" hangingPunct="1">
                <a:lnSpc>
                  <a:spcPct val="100000"/>
                </a:lnSpc>
                <a:spcBef>
                  <a:spcPct val="2000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mn-lt"/>
                  <a:ea typeface="+mn-ea"/>
                  <a:cs typeface="+mn-ea"/>
                  <a:sym typeface="+mn-lt"/>
                </a:rPr>
                <a:t>通过朋友宣传等方式形成良好的口碑</a:t>
              </a:r>
            </a:p>
          </p:txBody>
        </p:sp>
        <p:sp>
          <p:nvSpPr>
            <p:cNvPr id="27" name="1"/>
            <p:cNvSpPr txBox="1">
              <a:spLocks noChangeArrowheads="1"/>
            </p:cNvSpPr>
            <p:nvPr/>
          </p:nvSpPr>
          <p:spPr bwMode="auto">
            <a:xfrm>
              <a:off x="6550370" y="4830778"/>
              <a:ext cx="1565117" cy="276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ctr" defTabSz="1216025" rtl="0" eaLnBrk="1" fontAlgn="auto" latinLnBrk="0" hangingPunct="1">
                <a:lnSpc>
                  <a:spcPct val="15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solidFill>
                <a:effectLst/>
                <a:uLnTx/>
                <a:uFillTx/>
                <a:latin typeface="+mn-lt"/>
                <a:ea typeface="+mn-ea"/>
                <a:cs typeface="+mn-ea"/>
                <a:sym typeface="+mn-lt"/>
              </a:endParaRPr>
            </a:p>
          </p:txBody>
        </p:sp>
      </p:grpSp>
      <p:grpSp>
        <p:nvGrpSpPr>
          <p:cNvPr id="28" name="组合 27"/>
          <p:cNvGrpSpPr/>
          <p:nvPr/>
        </p:nvGrpSpPr>
        <p:grpSpPr>
          <a:xfrm>
            <a:off x="9007988" y="1209677"/>
            <a:ext cx="1587516" cy="2874310"/>
            <a:chOff x="9010336" y="1213250"/>
            <a:chExt cx="1587930" cy="2875059"/>
          </a:xfrm>
          <a:solidFill>
            <a:srgbClr val="B7B3B4"/>
          </a:solidFill>
        </p:grpSpPr>
        <p:sp>
          <p:nvSpPr>
            <p:cNvPr id="29" name="verification-symbol-in-a-square-box_37892"/>
            <p:cNvSpPr>
              <a:spLocks noChangeAspect="1"/>
            </p:cNvSpPr>
            <p:nvPr/>
          </p:nvSpPr>
          <p:spPr bwMode="auto">
            <a:xfrm>
              <a:off x="9517733" y="1709131"/>
              <a:ext cx="609685" cy="512465"/>
            </a:xfrm>
            <a:custGeom>
              <a:avLst/>
              <a:gdLst>
                <a:gd name="connsiteX0" fmla="*/ 536415 w 607227"/>
                <a:gd name="connsiteY0" fmla="*/ 12631 h 510399"/>
                <a:gd name="connsiteX1" fmla="*/ 557192 w 607227"/>
                <a:gd name="connsiteY1" fmla="*/ 21221 h 510399"/>
                <a:gd name="connsiteX2" fmla="*/ 598584 w 607227"/>
                <a:gd name="connsiteY2" fmla="*/ 62633 h 510399"/>
                <a:gd name="connsiteX3" fmla="*/ 598584 w 607227"/>
                <a:gd name="connsiteY3" fmla="*/ 104044 h 510399"/>
                <a:gd name="connsiteX4" fmla="*/ 511175 w 607227"/>
                <a:gd name="connsiteY4" fmla="*/ 191324 h 510399"/>
                <a:gd name="connsiteX5" fmla="*/ 444948 w 607227"/>
                <a:gd name="connsiteY5" fmla="*/ 257453 h 510399"/>
                <a:gd name="connsiteX6" fmla="*/ 339441 w 607227"/>
                <a:gd name="connsiteY6" fmla="*/ 362805 h 510399"/>
                <a:gd name="connsiteX7" fmla="*/ 297968 w 607227"/>
                <a:gd name="connsiteY7" fmla="*/ 404217 h 510399"/>
                <a:gd name="connsiteX8" fmla="*/ 277191 w 607227"/>
                <a:gd name="connsiteY8" fmla="*/ 412807 h 510399"/>
                <a:gd name="connsiteX9" fmla="*/ 256495 w 607227"/>
                <a:gd name="connsiteY9" fmla="*/ 404217 h 510399"/>
                <a:gd name="connsiteX10" fmla="*/ 215023 w 607227"/>
                <a:gd name="connsiteY10" fmla="*/ 362805 h 510399"/>
                <a:gd name="connsiteX11" fmla="*/ 138814 w 607227"/>
                <a:gd name="connsiteY11" fmla="*/ 286790 h 510399"/>
                <a:gd name="connsiteX12" fmla="*/ 138814 w 607227"/>
                <a:gd name="connsiteY12" fmla="*/ 245378 h 510399"/>
                <a:gd name="connsiteX13" fmla="*/ 180286 w 607227"/>
                <a:gd name="connsiteY13" fmla="*/ 203967 h 510399"/>
                <a:gd name="connsiteX14" fmla="*/ 201063 w 607227"/>
                <a:gd name="connsiteY14" fmla="*/ 195376 h 510399"/>
                <a:gd name="connsiteX15" fmla="*/ 221759 w 607227"/>
                <a:gd name="connsiteY15" fmla="*/ 203967 h 510399"/>
                <a:gd name="connsiteX16" fmla="*/ 277191 w 607227"/>
                <a:gd name="connsiteY16" fmla="*/ 259317 h 510399"/>
                <a:gd name="connsiteX17" fmla="*/ 444948 w 607227"/>
                <a:gd name="connsiteY17" fmla="*/ 91807 h 510399"/>
                <a:gd name="connsiteX18" fmla="*/ 503951 w 607227"/>
                <a:gd name="connsiteY18" fmla="*/ 32891 h 510399"/>
                <a:gd name="connsiteX19" fmla="*/ 515719 w 607227"/>
                <a:gd name="connsiteY19" fmla="*/ 21221 h 510399"/>
                <a:gd name="connsiteX20" fmla="*/ 536415 w 607227"/>
                <a:gd name="connsiteY20" fmla="*/ 12631 h 510399"/>
                <a:gd name="connsiteX21" fmla="*/ 61847 w 607227"/>
                <a:gd name="connsiteY21" fmla="*/ 0 h 510399"/>
                <a:gd name="connsiteX22" fmla="*/ 449328 w 607227"/>
                <a:gd name="connsiteY22" fmla="*/ 0 h 510399"/>
                <a:gd name="connsiteX23" fmla="*/ 491858 w 607227"/>
                <a:gd name="connsiteY23" fmla="*/ 17019 h 510399"/>
                <a:gd name="connsiteX24" fmla="*/ 442591 w 607227"/>
                <a:gd name="connsiteY24" fmla="*/ 66130 h 510399"/>
                <a:gd name="connsiteX25" fmla="*/ 66230 w 607227"/>
                <a:gd name="connsiteY25" fmla="*/ 66130 h 510399"/>
                <a:gd name="connsiteX26" fmla="*/ 66230 w 607227"/>
                <a:gd name="connsiteY26" fmla="*/ 444269 h 510399"/>
                <a:gd name="connsiteX27" fmla="*/ 444945 w 607227"/>
                <a:gd name="connsiteY27" fmla="*/ 444269 h 510399"/>
                <a:gd name="connsiteX28" fmla="*/ 444945 w 607227"/>
                <a:gd name="connsiteY28" fmla="*/ 285590 h 510399"/>
                <a:gd name="connsiteX29" fmla="*/ 511175 w 607227"/>
                <a:gd name="connsiteY29" fmla="*/ 219460 h 510399"/>
                <a:gd name="connsiteX30" fmla="*/ 511175 w 607227"/>
                <a:gd name="connsiteY30" fmla="*/ 448645 h 510399"/>
                <a:gd name="connsiteX31" fmla="*/ 449328 w 607227"/>
                <a:gd name="connsiteY31" fmla="*/ 510399 h 510399"/>
                <a:gd name="connsiteX32" fmla="*/ 61847 w 607227"/>
                <a:gd name="connsiteY32" fmla="*/ 510399 h 510399"/>
                <a:gd name="connsiteX33" fmla="*/ 0 w 607227"/>
                <a:gd name="connsiteY33" fmla="*/ 448645 h 510399"/>
                <a:gd name="connsiteX34" fmla="*/ 0 w 607227"/>
                <a:gd name="connsiteY34" fmla="*/ 61673 h 510399"/>
                <a:gd name="connsiteX35" fmla="*/ 61847 w 607227"/>
                <a:gd name="connsiteY35" fmla="*/ 0 h 51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227" h="510399">
                  <a:moveTo>
                    <a:pt x="536415" y="12631"/>
                  </a:moveTo>
                  <a:cubicBezTo>
                    <a:pt x="543882" y="12631"/>
                    <a:pt x="551430" y="15467"/>
                    <a:pt x="557192" y="21221"/>
                  </a:cubicBezTo>
                  <a:lnTo>
                    <a:pt x="598584" y="62633"/>
                  </a:lnTo>
                  <a:cubicBezTo>
                    <a:pt x="610108" y="74059"/>
                    <a:pt x="610108" y="92618"/>
                    <a:pt x="598584" y="104044"/>
                  </a:cubicBezTo>
                  <a:lnTo>
                    <a:pt x="511175" y="191324"/>
                  </a:lnTo>
                  <a:lnTo>
                    <a:pt x="444948" y="257453"/>
                  </a:lnTo>
                  <a:lnTo>
                    <a:pt x="339441" y="362805"/>
                  </a:lnTo>
                  <a:lnTo>
                    <a:pt x="297968" y="404217"/>
                  </a:lnTo>
                  <a:cubicBezTo>
                    <a:pt x="292206" y="409971"/>
                    <a:pt x="284739" y="412807"/>
                    <a:pt x="277191" y="412807"/>
                  </a:cubicBezTo>
                  <a:cubicBezTo>
                    <a:pt x="269724" y="412807"/>
                    <a:pt x="262177" y="409971"/>
                    <a:pt x="256495" y="404217"/>
                  </a:cubicBezTo>
                  <a:lnTo>
                    <a:pt x="215023" y="362805"/>
                  </a:lnTo>
                  <a:lnTo>
                    <a:pt x="138814" y="286790"/>
                  </a:lnTo>
                  <a:cubicBezTo>
                    <a:pt x="127370" y="275363"/>
                    <a:pt x="127370" y="256805"/>
                    <a:pt x="138814" y="245378"/>
                  </a:cubicBezTo>
                  <a:lnTo>
                    <a:pt x="180286" y="203967"/>
                  </a:lnTo>
                  <a:cubicBezTo>
                    <a:pt x="186049" y="198213"/>
                    <a:pt x="193515" y="195376"/>
                    <a:pt x="201063" y="195376"/>
                  </a:cubicBezTo>
                  <a:cubicBezTo>
                    <a:pt x="208530" y="195376"/>
                    <a:pt x="215997" y="198213"/>
                    <a:pt x="221759" y="203967"/>
                  </a:cubicBezTo>
                  <a:lnTo>
                    <a:pt x="277191" y="259317"/>
                  </a:lnTo>
                  <a:lnTo>
                    <a:pt x="444948" y="91807"/>
                  </a:lnTo>
                  <a:lnTo>
                    <a:pt x="503951" y="32891"/>
                  </a:lnTo>
                  <a:lnTo>
                    <a:pt x="515719" y="21221"/>
                  </a:lnTo>
                  <a:cubicBezTo>
                    <a:pt x="521401" y="15467"/>
                    <a:pt x="528949" y="12631"/>
                    <a:pt x="536415" y="12631"/>
                  </a:cubicBezTo>
                  <a:close/>
                  <a:moveTo>
                    <a:pt x="61847" y="0"/>
                  </a:moveTo>
                  <a:lnTo>
                    <a:pt x="449328" y="0"/>
                  </a:lnTo>
                  <a:cubicBezTo>
                    <a:pt x="465804" y="0"/>
                    <a:pt x="480738" y="6483"/>
                    <a:pt x="491858" y="17019"/>
                  </a:cubicBezTo>
                  <a:lnTo>
                    <a:pt x="442591" y="66130"/>
                  </a:lnTo>
                  <a:lnTo>
                    <a:pt x="66230" y="66130"/>
                  </a:lnTo>
                  <a:lnTo>
                    <a:pt x="66230" y="444269"/>
                  </a:lnTo>
                  <a:lnTo>
                    <a:pt x="444945" y="444269"/>
                  </a:lnTo>
                  <a:lnTo>
                    <a:pt x="444945" y="285590"/>
                  </a:lnTo>
                  <a:lnTo>
                    <a:pt x="511175" y="219460"/>
                  </a:lnTo>
                  <a:lnTo>
                    <a:pt x="511175" y="448645"/>
                  </a:lnTo>
                  <a:cubicBezTo>
                    <a:pt x="511175" y="482683"/>
                    <a:pt x="483417" y="510399"/>
                    <a:pt x="449328" y="510399"/>
                  </a:cubicBezTo>
                  <a:lnTo>
                    <a:pt x="61847" y="510399"/>
                  </a:lnTo>
                  <a:cubicBezTo>
                    <a:pt x="27758" y="510399"/>
                    <a:pt x="0" y="482683"/>
                    <a:pt x="0" y="448645"/>
                  </a:cubicBezTo>
                  <a:lnTo>
                    <a:pt x="0" y="61673"/>
                  </a:lnTo>
                  <a:cubicBezTo>
                    <a:pt x="0" y="27635"/>
                    <a:pt x="27758" y="0"/>
                    <a:pt x="61847" y="0"/>
                  </a:cubicBezTo>
                  <a:close/>
                </a:path>
              </a:pathLst>
            </a:custGeom>
            <a:solidFill>
              <a:srgbClr val="C3E2D2"/>
            </a:solidFill>
            <a:ln>
              <a:solidFill>
                <a:srgbClr val="C3E2D2"/>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black"/>
                </a:solidFill>
                <a:effectLst/>
                <a:uLnTx/>
                <a:uFillTx/>
                <a:cs typeface="+mn-ea"/>
                <a:sym typeface="+mn-lt"/>
              </a:endParaRPr>
            </a:p>
          </p:txBody>
        </p:sp>
        <p:cxnSp>
          <p:nvCxnSpPr>
            <p:cNvPr id="30" name="直接连接符 29"/>
            <p:cNvCxnSpPr/>
            <p:nvPr/>
          </p:nvCxnSpPr>
          <p:spPr>
            <a:xfrm>
              <a:off x="9804301" y="2734071"/>
              <a:ext cx="0" cy="1354238"/>
            </a:xfrm>
            <a:prstGeom prst="line">
              <a:avLst/>
            </a:prstGeom>
            <a:grpFill/>
            <a:ln w="12700">
              <a:solidFill>
                <a:srgbClr val="C3E2D2"/>
              </a:solidFill>
            </a:ln>
          </p:spPr>
          <p:style>
            <a:lnRef idx="1">
              <a:schemeClr val="accent1"/>
            </a:lnRef>
            <a:fillRef idx="0">
              <a:schemeClr val="accent1"/>
            </a:fillRef>
            <a:effectRef idx="0">
              <a:schemeClr val="accent1"/>
            </a:effectRef>
            <a:fontRef idx="minor">
              <a:schemeClr val="tx1"/>
            </a:fontRef>
          </p:style>
        </p:cxnSp>
        <p:sp>
          <p:nvSpPr>
            <p:cNvPr id="31" name="任意多边形 30"/>
            <p:cNvSpPr/>
            <p:nvPr/>
          </p:nvSpPr>
          <p:spPr>
            <a:xfrm>
              <a:off x="9010336" y="1213250"/>
              <a:ext cx="1587930" cy="1916803"/>
            </a:xfrm>
            <a:custGeom>
              <a:avLst/>
              <a:gdLst>
                <a:gd name="connsiteX0" fmla="*/ 794420 w 1587930"/>
                <a:gd name="connsiteY0" fmla="*/ 0 h 1916803"/>
                <a:gd name="connsiteX1" fmla="*/ 1355705 w 1587930"/>
                <a:gd name="connsiteY1" fmla="*/ 232869 h 1916803"/>
                <a:gd name="connsiteX2" fmla="*/ 1355062 w 1587930"/>
                <a:gd name="connsiteY2" fmla="*/ 1355706 h 1916803"/>
                <a:gd name="connsiteX3" fmla="*/ 793323 w 1587930"/>
                <a:gd name="connsiteY3" fmla="*/ 1916803 h 1916803"/>
                <a:gd name="connsiteX4" fmla="*/ 232225 w 1587930"/>
                <a:gd name="connsiteY4" fmla="*/ 1355064 h 1916803"/>
                <a:gd name="connsiteX5" fmla="*/ 232868 w 1587930"/>
                <a:gd name="connsiteY5" fmla="*/ 232226 h 1916803"/>
                <a:gd name="connsiteX6" fmla="*/ 794420 w 1587930"/>
                <a:gd name="connsiteY6" fmla="*/ 0 h 1916803"/>
                <a:gd name="connsiteX7" fmla="*/ 793966 w 1587930"/>
                <a:gd name="connsiteY7" fmla="*/ 163145 h 1916803"/>
                <a:gd name="connsiteX8" fmla="*/ 163145 w 1587930"/>
                <a:gd name="connsiteY8" fmla="*/ 793966 h 1916803"/>
                <a:gd name="connsiteX9" fmla="*/ 793966 w 1587930"/>
                <a:gd name="connsiteY9" fmla="*/ 1424787 h 1916803"/>
                <a:gd name="connsiteX10" fmla="*/ 1424787 w 1587930"/>
                <a:gd name="connsiteY10" fmla="*/ 793966 h 1916803"/>
                <a:gd name="connsiteX11" fmla="*/ 793966 w 1587930"/>
                <a:gd name="connsiteY11" fmla="*/ 163145 h 1916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87930" h="1916803">
                  <a:moveTo>
                    <a:pt x="794420" y="0"/>
                  </a:moveTo>
                  <a:cubicBezTo>
                    <a:pt x="997613" y="116"/>
                    <a:pt x="1200763" y="77748"/>
                    <a:pt x="1355705" y="232869"/>
                  </a:cubicBezTo>
                  <a:cubicBezTo>
                    <a:pt x="1665590" y="543109"/>
                    <a:pt x="1665303" y="1045821"/>
                    <a:pt x="1355062" y="1355706"/>
                  </a:cubicBezTo>
                  <a:lnTo>
                    <a:pt x="793323" y="1916803"/>
                  </a:lnTo>
                  <a:lnTo>
                    <a:pt x="232225" y="1355064"/>
                  </a:lnTo>
                  <a:cubicBezTo>
                    <a:pt x="-77660" y="1044823"/>
                    <a:pt x="-77373" y="542112"/>
                    <a:pt x="232868" y="232226"/>
                  </a:cubicBezTo>
                  <a:cubicBezTo>
                    <a:pt x="387988" y="77283"/>
                    <a:pt x="591226" y="-116"/>
                    <a:pt x="794420" y="0"/>
                  </a:cubicBezTo>
                  <a:close/>
                  <a:moveTo>
                    <a:pt x="793966" y="163145"/>
                  </a:moveTo>
                  <a:cubicBezTo>
                    <a:pt x="445573" y="163145"/>
                    <a:pt x="163145" y="445573"/>
                    <a:pt x="163145" y="793966"/>
                  </a:cubicBezTo>
                  <a:cubicBezTo>
                    <a:pt x="163145" y="1142359"/>
                    <a:pt x="445573" y="1424787"/>
                    <a:pt x="793966" y="1424787"/>
                  </a:cubicBezTo>
                  <a:cubicBezTo>
                    <a:pt x="1142359" y="1424787"/>
                    <a:pt x="1424787" y="1142359"/>
                    <a:pt x="1424787" y="793966"/>
                  </a:cubicBezTo>
                  <a:cubicBezTo>
                    <a:pt x="1424787" y="445573"/>
                    <a:pt x="1142359" y="163145"/>
                    <a:pt x="793966" y="163145"/>
                  </a:cubicBezTo>
                  <a:close/>
                </a:path>
              </a:pathLst>
            </a:custGeom>
            <a:solidFill>
              <a:srgbClr val="C3E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black">
                    <a:lumMod val="75000"/>
                    <a:lumOff val="25000"/>
                  </a:prstClr>
                </a:solidFill>
                <a:effectLst/>
                <a:uLnTx/>
                <a:uFillTx/>
                <a:cs typeface="+mn-ea"/>
                <a:sym typeface="+mn-lt"/>
              </a:endParaRPr>
            </a:p>
          </p:txBody>
        </p:sp>
      </p:grpSp>
      <p:grpSp>
        <p:nvGrpSpPr>
          <p:cNvPr id="32" name="组合 31"/>
          <p:cNvGrpSpPr/>
          <p:nvPr/>
        </p:nvGrpSpPr>
        <p:grpSpPr>
          <a:xfrm>
            <a:off x="8712200" y="4247330"/>
            <a:ext cx="2215627" cy="615315"/>
            <a:chOff x="9024141" y="4251698"/>
            <a:chExt cx="1596872" cy="615476"/>
          </a:xfrm>
        </p:grpSpPr>
        <p:sp>
          <p:nvSpPr>
            <p:cNvPr id="33" name="1"/>
            <p:cNvSpPr txBox="1">
              <a:spLocks noChangeArrowheads="1"/>
            </p:cNvSpPr>
            <p:nvPr/>
          </p:nvSpPr>
          <p:spPr bwMode="auto">
            <a:xfrm>
              <a:off x="9064649" y="4251698"/>
              <a:ext cx="1508596" cy="61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ctr" defTabSz="1216025" rtl="0" eaLnBrk="1" fontAlgn="auto" latinLnBrk="0" hangingPunct="1">
                <a:lnSpc>
                  <a:spcPct val="100000"/>
                </a:lnSpc>
                <a:spcBef>
                  <a:spcPct val="2000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mn-lt"/>
                  <a:ea typeface="+mn-ea"/>
                  <a:cs typeface="+mn-ea"/>
                  <a:sym typeface="+mn-lt"/>
                </a:rPr>
                <a:t>进行充分的广告宣传</a:t>
              </a:r>
            </a:p>
          </p:txBody>
        </p:sp>
        <p:sp>
          <p:nvSpPr>
            <p:cNvPr id="34" name="1"/>
            <p:cNvSpPr txBox="1">
              <a:spLocks noChangeArrowheads="1"/>
            </p:cNvSpPr>
            <p:nvPr/>
          </p:nvSpPr>
          <p:spPr bwMode="auto">
            <a:xfrm>
              <a:off x="9024141" y="4576682"/>
              <a:ext cx="1596872" cy="276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ctr" defTabSz="1216025" rtl="0" eaLnBrk="1" fontAlgn="auto" latinLnBrk="0" hangingPunct="1">
                <a:lnSpc>
                  <a:spcPct val="15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solidFill>
                <a:effectLst/>
                <a:uLnTx/>
                <a:uFillTx/>
                <a:latin typeface="+mn-lt"/>
                <a:ea typeface="+mn-ea"/>
                <a:cs typeface="+mn-ea"/>
                <a:sym typeface="+mn-lt"/>
              </a:endParaRPr>
            </a:p>
          </p:txBody>
        </p:sp>
      </p:grpSp>
      <p:sp>
        <p:nvSpPr>
          <p:cNvPr id="35" name="文本框 34"/>
          <p:cNvSpPr txBox="1"/>
          <p:nvPr/>
        </p:nvSpPr>
        <p:spPr>
          <a:xfrm>
            <a:off x="4620280" y="433001"/>
            <a:ext cx="2981539" cy="706755"/>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267" normalizeH="0" baseline="0" noProof="0" dirty="0">
                <a:ln>
                  <a:noFill/>
                </a:ln>
                <a:solidFill>
                  <a:srgbClr val="373536"/>
                </a:solidFill>
                <a:effectLst/>
                <a:uLnTx/>
                <a:uFillTx/>
                <a:cs typeface="+mn-ea"/>
                <a:sym typeface="+mn-lt"/>
              </a:rPr>
              <a:t>解决方法</a:t>
            </a:r>
          </a:p>
        </p:txBody>
      </p:sp>
    </p:spTree>
  </p:cSld>
  <p:clrMapOvr>
    <a:masterClrMapping/>
  </p:clrMapOvr>
  <mc:AlternateContent xmlns:mc="http://schemas.openxmlformats.org/markup-compatibility/2006" xmlns:p14="http://schemas.microsoft.com/office/powerpoint/2010/main">
    <mc:Choice Requires="p14">
      <p:transition spd="slow" p14:dur="59000">
        <p:comb/>
      </p:transition>
    </mc:Choice>
    <mc:Fallback xmlns="">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1000" fill="hold"/>
                                        <p:tgtEl>
                                          <p:spTgt spid="10"/>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47" presetClass="entr" presetSubtype="0"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47" presetClass="entr" presetSubtype="0" fill="hold"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1000"/>
                                        <p:tgtEl>
                                          <p:spTgt spid="21"/>
                                        </p:tgtEl>
                                      </p:cBhvr>
                                    </p:animEffect>
                                    <p:anim calcmode="lin" valueType="num">
                                      <p:cBhvr>
                                        <p:cTn id="34" dur="1000" fill="hold"/>
                                        <p:tgtEl>
                                          <p:spTgt spid="21"/>
                                        </p:tgtEl>
                                        <p:attrNameLst>
                                          <p:attrName>ppt_x</p:attrName>
                                        </p:attrNameLst>
                                      </p:cBhvr>
                                      <p:tavLst>
                                        <p:tav tm="0">
                                          <p:val>
                                            <p:strVal val="#ppt_x"/>
                                          </p:val>
                                        </p:tav>
                                        <p:tav tm="100000">
                                          <p:val>
                                            <p:strVal val="#ppt_x"/>
                                          </p:val>
                                        </p:tav>
                                      </p:tavLst>
                                    </p:anim>
                                    <p:anim calcmode="lin" valueType="num">
                                      <p:cBhvr>
                                        <p:cTn id="35" dur="1000" fill="hold"/>
                                        <p:tgtEl>
                                          <p:spTgt spid="21"/>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1000"/>
                                        <p:tgtEl>
                                          <p:spTgt spid="25"/>
                                        </p:tgtEl>
                                      </p:cBhvr>
                                    </p:animEffect>
                                    <p:anim calcmode="lin" valueType="num">
                                      <p:cBhvr>
                                        <p:cTn id="39" dur="1000" fill="hold"/>
                                        <p:tgtEl>
                                          <p:spTgt spid="25"/>
                                        </p:tgtEl>
                                        <p:attrNameLst>
                                          <p:attrName>ppt_x</p:attrName>
                                        </p:attrNameLst>
                                      </p:cBhvr>
                                      <p:tavLst>
                                        <p:tav tm="0">
                                          <p:val>
                                            <p:strVal val="#ppt_x"/>
                                          </p:val>
                                        </p:tav>
                                        <p:tav tm="100000">
                                          <p:val>
                                            <p:strVal val="#ppt_x"/>
                                          </p:val>
                                        </p:tav>
                                      </p:tavLst>
                                    </p:anim>
                                    <p:anim calcmode="lin" valueType="num">
                                      <p:cBhvr>
                                        <p:cTn id="40" dur="1000" fill="hold"/>
                                        <p:tgtEl>
                                          <p:spTgt spid="25"/>
                                        </p:tgtEl>
                                        <p:attrNameLst>
                                          <p:attrName>ppt_y</p:attrName>
                                        </p:attrNameLst>
                                      </p:cBhvr>
                                      <p:tavLst>
                                        <p:tav tm="0">
                                          <p:val>
                                            <p:strVal val="#ppt_y+.1"/>
                                          </p:val>
                                        </p:tav>
                                        <p:tav tm="100000">
                                          <p:val>
                                            <p:strVal val="#ppt_y"/>
                                          </p:val>
                                        </p:tav>
                                      </p:tavLst>
                                    </p:anim>
                                  </p:childTnLst>
                                </p:cTn>
                              </p:par>
                            </p:childTnLst>
                          </p:cTn>
                        </p:par>
                        <p:par>
                          <p:cTn id="41" fill="hold">
                            <p:stCondLst>
                              <p:cond delay="3500"/>
                            </p:stCondLst>
                            <p:childTnLst>
                              <p:par>
                                <p:cTn id="42" presetID="47" presetClass="entr" presetSubtype="0" fill="hold"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1000"/>
                                        <p:tgtEl>
                                          <p:spTgt spid="28"/>
                                        </p:tgtEl>
                                      </p:cBhvr>
                                    </p:animEffect>
                                    <p:anim calcmode="lin" valueType="num">
                                      <p:cBhvr>
                                        <p:cTn id="45" dur="1000" fill="hold"/>
                                        <p:tgtEl>
                                          <p:spTgt spid="28"/>
                                        </p:tgtEl>
                                        <p:attrNameLst>
                                          <p:attrName>ppt_x</p:attrName>
                                        </p:attrNameLst>
                                      </p:cBhvr>
                                      <p:tavLst>
                                        <p:tav tm="0">
                                          <p:val>
                                            <p:strVal val="#ppt_x"/>
                                          </p:val>
                                        </p:tav>
                                        <p:tav tm="100000">
                                          <p:val>
                                            <p:strVal val="#ppt_x"/>
                                          </p:val>
                                        </p:tav>
                                      </p:tavLst>
                                    </p:anim>
                                    <p:anim calcmode="lin" valueType="num">
                                      <p:cBhvr>
                                        <p:cTn id="46" dur="1000" fill="hold"/>
                                        <p:tgtEl>
                                          <p:spTgt spid="28"/>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1000"/>
                                        <p:tgtEl>
                                          <p:spTgt spid="32"/>
                                        </p:tgtEl>
                                      </p:cBhvr>
                                    </p:animEffect>
                                    <p:anim calcmode="lin" valueType="num">
                                      <p:cBhvr>
                                        <p:cTn id="50" dur="1000" fill="hold"/>
                                        <p:tgtEl>
                                          <p:spTgt spid="32"/>
                                        </p:tgtEl>
                                        <p:attrNameLst>
                                          <p:attrName>ppt_x</p:attrName>
                                        </p:attrNameLst>
                                      </p:cBhvr>
                                      <p:tavLst>
                                        <p:tav tm="0">
                                          <p:val>
                                            <p:strVal val="#ppt_x"/>
                                          </p:val>
                                        </p:tav>
                                        <p:tav tm="100000">
                                          <p:val>
                                            <p:strVal val="#ppt_x"/>
                                          </p:val>
                                        </p:tav>
                                      </p:tavLst>
                                    </p:anim>
                                    <p:anim calcmode="lin" valueType="num">
                                      <p:cBhvr>
                                        <p:cTn id="51"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0160"/>
            <a:ext cx="12188825" cy="6858000"/>
          </a:xfrm>
          <a:prstGeom prst="rect">
            <a:avLst/>
          </a:prstGeom>
        </p:spPr>
      </p:pic>
      <p:grpSp>
        <p:nvGrpSpPr>
          <p:cNvPr id="10" name="组合 9"/>
          <p:cNvGrpSpPr/>
          <p:nvPr/>
        </p:nvGrpSpPr>
        <p:grpSpPr>
          <a:xfrm>
            <a:off x="5068457" y="1616788"/>
            <a:ext cx="2160179" cy="1867164"/>
            <a:chOff x="4734611" y="1107486"/>
            <a:chExt cx="2160179" cy="1867164"/>
          </a:xfrm>
        </p:grpSpPr>
        <p:sp>
          <p:nvSpPr>
            <p:cNvPr id="71" name="文本框 70"/>
            <p:cNvSpPr txBox="1"/>
            <p:nvPr/>
          </p:nvSpPr>
          <p:spPr>
            <a:xfrm>
              <a:off x="5801221" y="1107486"/>
              <a:ext cx="1093569"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1500" b="1" dirty="0">
                  <a:solidFill>
                    <a:srgbClr val="F9C5B8"/>
                  </a:solidFill>
                  <a:cs typeface="+mn-ea"/>
                  <a:sym typeface="+mn-lt"/>
                </a:rPr>
                <a:t>2</a:t>
              </a:r>
              <a:endParaRPr kumimoji="0" lang="zh-CN" altLang="en-US" sz="11500" b="1" i="0" u="none" strike="noStrike" kern="1200" cap="none" spc="0" normalizeH="0" baseline="0" noProof="0" dirty="0">
                <a:ln>
                  <a:noFill/>
                </a:ln>
                <a:solidFill>
                  <a:srgbClr val="F9C5B8"/>
                </a:solidFill>
                <a:effectLst/>
                <a:uLnTx/>
                <a:uFillTx/>
                <a:cs typeface="+mn-ea"/>
                <a:sym typeface="+mn-lt"/>
              </a:endParaRPr>
            </a:p>
          </p:txBody>
        </p:sp>
        <p:sp>
          <p:nvSpPr>
            <p:cNvPr id="6" name="文本框 5"/>
            <p:cNvSpPr txBox="1"/>
            <p:nvPr/>
          </p:nvSpPr>
          <p:spPr>
            <a:xfrm>
              <a:off x="4734611" y="1112602"/>
              <a:ext cx="1093569"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1" i="0" u="none" strike="noStrike" kern="1200" cap="none" spc="0" normalizeH="0" baseline="0" noProof="0" dirty="0">
                  <a:ln>
                    <a:noFill/>
                  </a:ln>
                  <a:solidFill>
                    <a:srgbClr val="C3E2D2"/>
                  </a:solidFill>
                  <a:effectLst/>
                  <a:uLnTx/>
                  <a:uFillTx/>
                  <a:cs typeface="+mn-ea"/>
                  <a:sym typeface="+mn-lt"/>
                </a:rPr>
                <a:t>0</a:t>
              </a:r>
              <a:endParaRPr kumimoji="0" lang="zh-CN" altLang="en-US" sz="11500" b="1" i="0" u="none" strike="noStrike" kern="1200" cap="none" spc="0" normalizeH="0" baseline="0" noProof="0" dirty="0">
                <a:ln>
                  <a:noFill/>
                </a:ln>
                <a:solidFill>
                  <a:srgbClr val="C3E2D2"/>
                </a:solidFill>
                <a:effectLst/>
                <a:uLnTx/>
                <a:uFillTx/>
                <a:cs typeface="+mn-ea"/>
                <a:sym typeface="+mn-lt"/>
              </a:endParaRPr>
            </a:p>
          </p:txBody>
        </p:sp>
      </p:grpSp>
      <p:grpSp>
        <p:nvGrpSpPr>
          <p:cNvPr id="52" name="组合 51"/>
          <p:cNvGrpSpPr/>
          <p:nvPr/>
        </p:nvGrpSpPr>
        <p:grpSpPr>
          <a:xfrm>
            <a:off x="3464500" y="3545714"/>
            <a:ext cx="5393600" cy="1938020"/>
            <a:chOff x="3292813" y="3576346"/>
            <a:chExt cx="5393600" cy="1938020"/>
          </a:xfrm>
        </p:grpSpPr>
        <p:sp>
          <p:nvSpPr>
            <p:cNvPr id="53" name="文本框 52"/>
            <p:cNvSpPr txBox="1"/>
            <p:nvPr/>
          </p:nvSpPr>
          <p:spPr>
            <a:xfrm>
              <a:off x="3418389" y="3576346"/>
              <a:ext cx="5259727" cy="19380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6000" b="0" i="0" u="none" strike="noStrike" kern="1200" cap="none" spc="0" normalizeH="0" baseline="0" noProof="0" dirty="0">
                  <a:ln>
                    <a:noFill/>
                  </a:ln>
                  <a:solidFill>
                    <a:srgbClr val="373536"/>
                  </a:solidFill>
                  <a:effectLst/>
                  <a:uLnTx/>
                  <a:uFillTx/>
                  <a:cs typeface="+mn-ea"/>
                  <a:sym typeface="+mn-lt"/>
                </a:rPr>
                <a:t>行情分析</a:t>
              </a: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dirty="0">
                <a:ln>
                  <a:noFill/>
                </a:ln>
                <a:solidFill>
                  <a:srgbClr val="373536"/>
                </a:solidFill>
                <a:effectLst/>
                <a:uLnTx/>
                <a:uFillTx/>
                <a:cs typeface="+mn-ea"/>
                <a:sym typeface="+mn-lt"/>
              </a:endParaRPr>
            </a:p>
          </p:txBody>
        </p:sp>
        <p:sp>
          <p:nvSpPr>
            <p:cNvPr id="54" name="文本框 53"/>
            <p:cNvSpPr txBox="1"/>
            <p:nvPr/>
          </p:nvSpPr>
          <p:spPr>
            <a:xfrm>
              <a:off x="3292813" y="3997449"/>
              <a:ext cx="720000" cy="250478"/>
            </a:xfrm>
            <a:custGeom>
              <a:avLst/>
              <a:gdLst/>
              <a:ahLst/>
              <a:cxnLst/>
              <a:rect l="l" t="t" r="r" b="b"/>
              <a:pathLst>
                <a:path w="1361142" h="215684">
                  <a:moveTo>
                    <a:pt x="0" y="0"/>
                  </a:moveTo>
                  <a:lnTo>
                    <a:pt x="1361142" y="0"/>
                  </a:lnTo>
                  <a:lnTo>
                    <a:pt x="1361142" y="215684"/>
                  </a:lnTo>
                  <a:lnTo>
                    <a:pt x="0" y="215684"/>
                  </a:lnTo>
                  <a:close/>
                </a:path>
              </a:pathLst>
            </a:custGeom>
            <a:solidFill>
              <a:srgbClr val="F9C5B8"/>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1500" b="0" i="0" u="none" strike="noStrike" kern="1200" cap="none" spc="0" normalizeH="0" baseline="0" noProof="0" dirty="0">
                <a:ln>
                  <a:noFill/>
                </a:ln>
                <a:solidFill>
                  <a:prstClr val="black"/>
                </a:solidFill>
                <a:effectLst/>
                <a:uLnTx/>
                <a:uFillTx/>
                <a:cs typeface="+mn-ea"/>
                <a:sym typeface="+mn-lt"/>
              </a:endParaRPr>
            </a:p>
          </p:txBody>
        </p:sp>
        <p:sp>
          <p:nvSpPr>
            <p:cNvPr id="15" name="文本框 14"/>
            <p:cNvSpPr txBox="1"/>
            <p:nvPr/>
          </p:nvSpPr>
          <p:spPr>
            <a:xfrm>
              <a:off x="7966413" y="3997449"/>
              <a:ext cx="720000" cy="250478"/>
            </a:xfrm>
            <a:custGeom>
              <a:avLst/>
              <a:gdLst/>
              <a:ahLst/>
              <a:cxnLst/>
              <a:rect l="l" t="t" r="r" b="b"/>
              <a:pathLst>
                <a:path w="1361142" h="215684">
                  <a:moveTo>
                    <a:pt x="0" y="0"/>
                  </a:moveTo>
                  <a:lnTo>
                    <a:pt x="1361142" y="0"/>
                  </a:lnTo>
                  <a:lnTo>
                    <a:pt x="1361142" y="215684"/>
                  </a:lnTo>
                  <a:lnTo>
                    <a:pt x="0" y="215684"/>
                  </a:lnTo>
                  <a:close/>
                </a:path>
              </a:pathLst>
            </a:custGeom>
            <a:solidFill>
              <a:srgbClr val="C3E2D2"/>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1500" b="0" i="0" u="none" strike="noStrike" kern="1200" cap="none" spc="0" normalizeH="0" baseline="0" noProof="0" dirty="0">
                <a:ln>
                  <a:noFill/>
                </a:ln>
                <a:solidFill>
                  <a:prstClr val="black"/>
                </a:solidFill>
                <a:effectLst/>
                <a:uLnTx/>
                <a:uFillTx/>
                <a:cs typeface="+mn-ea"/>
                <a:sym typeface="+mn-lt"/>
              </a:endParaRPr>
            </a:p>
          </p:txBody>
        </p:sp>
      </p:grpSp>
      <p:sp>
        <p:nvSpPr>
          <p:cNvPr id="56" name="Rectangle 44"/>
          <p:cNvSpPr/>
          <p:nvPr/>
        </p:nvSpPr>
        <p:spPr>
          <a:xfrm>
            <a:off x="3205393" y="4630690"/>
            <a:ext cx="5791161" cy="553998"/>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en-US" sz="1250" b="0" i="0" u="none" strike="noStrike" kern="1200" cap="none" spc="0" normalizeH="0" baseline="0" noProof="0" dirty="0">
                <a:ln>
                  <a:noFill/>
                </a:ln>
                <a:solidFill>
                  <a:prstClr val="black">
                    <a:lumMod val="65000"/>
                    <a:lumOff val="35000"/>
                  </a:prstClr>
                </a:solidFill>
                <a:effectLst/>
                <a:uLnTx/>
                <a:uFillTx/>
                <a:cs typeface="+mn-ea"/>
                <a:sym typeface="+mn-lt"/>
              </a:rPr>
              <a:t>A wonderful serenity has taken possession of my entire soul, like these sweet mornings of spring which I enjoy with my whole heart. </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59000">
        <p:comb/>
      </p:transition>
    </mc:Choice>
    <mc:Fallback xmlns="">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3" presetClass="entr" presetSubtype="36" fill="hold" nodeType="afterEffect">
                                  <p:stCondLst>
                                    <p:cond delay="0"/>
                                  </p:stCondLst>
                                  <p:childTnLst>
                                    <p:set>
                                      <p:cBhvr>
                                        <p:cTn id="10" dur="1" fill="hold">
                                          <p:stCondLst>
                                            <p:cond delay="0"/>
                                          </p:stCondLst>
                                        </p:cTn>
                                        <p:tgtEl>
                                          <p:spTgt spid="52"/>
                                        </p:tgtEl>
                                        <p:attrNameLst>
                                          <p:attrName>style.visibility</p:attrName>
                                        </p:attrNameLst>
                                      </p:cBhvr>
                                      <p:to>
                                        <p:strVal val="visible"/>
                                      </p:to>
                                    </p:set>
                                    <p:anim calcmode="lin" valueType="num">
                                      <p:cBhvr>
                                        <p:cTn id="11" dur="500" fill="hold"/>
                                        <p:tgtEl>
                                          <p:spTgt spid="52"/>
                                        </p:tgtEl>
                                        <p:attrNameLst>
                                          <p:attrName>ppt_w</p:attrName>
                                        </p:attrNameLst>
                                      </p:cBhvr>
                                      <p:tavLst>
                                        <p:tav tm="0">
                                          <p:val>
                                            <p:strVal val="(6*min(max(#ppt_w*#ppt_h,.3),1)-7.4)/-.7*#ppt_w"/>
                                          </p:val>
                                        </p:tav>
                                        <p:tav tm="100000">
                                          <p:val>
                                            <p:strVal val="#ppt_w"/>
                                          </p:val>
                                        </p:tav>
                                      </p:tavLst>
                                    </p:anim>
                                    <p:anim calcmode="lin" valueType="num">
                                      <p:cBhvr>
                                        <p:cTn id="12" dur="500" fill="hold"/>
                                        <p:tgtEl>
                                          <p:spTgt spid="52"/>
                                        </p:tgtEl>
                                        <p:attrNameLst>
                                          <p:attrName>ppt_h</p:attrName>
                                        </p:attrNameLst>
                                      </p:cBhvr>
                                      <p:tavLst>
                                        <p:tav tm="0">
                                          <p:val>
                                            <p:strVal val="(6*min(max(#ppt_w*#ppt_h,.3),1)-7.4)/-.7*#ppt_h"/>
                                          </p:val>
                                        </p:tav>
                                        <p:tav tm="100000">
                                          <p:val>
                                            <p:strVal val="#ppt_h"/>
                                          </p:val>
                                        </p:tav>
                                      </p:tavLst>
                                    </p:anim>
                                    <p:anim calcmode="lin" valueType="num">
                                      <p:cBhvr>
                                        <p:cTn id="13" dur="500" fill="hold"/>
                                        <p:tgtEl>
                                          <p:spTgt spid="52"/>
                                        </p:tgtEl>
                                        <p:attrNameLst>
                                          <p:attrName>ppt_x</p:attrName>
                                        </p:attrNameLst>
                                      </p:cBhvr>
                                      <p:tavLst>
                                        <p:tav tm="0">
                                          <p:val>
                                            <p:fltVal val="0.5"/>
                                          </p:val>
                                        </p:tav>
                                        <p:tav tm="100000">
                                          <p:val>
                                            <p:strVal val="#ppt_x"/>
                                          </p:val>
                                        </p:tav>
                                      </p:tavLst>
                                    </p:anim>
                                    <p:anim calcmode="lin" valueType="num">
                                      <p:cBhvr>
                                        <p:cTn id="14" dur="500" fill="hold"/>
                                        <p:tgtEl>
                                          <p:spTgt spid="52"/>
                                        </p:tgtEl>
                                        <p:attrNameLst>
                                          <p:attrName>ppt_y</p:attrName>
                                        </p:attrNameLst>
                                      </p:cBhvr>
                                      <p:tavLst>
                                        <p:tav tm="0">
                                          <p:val>
                                            <p:strVal val="1+(6*min(max(#ppt_w*#ppt_h,.3),1)-7.4)/-.7*#ppt_h/2"/>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fade">
                                      <p:cBhvr>
                                        <p:cTn id="18" dur="1000"/>
                                        <p:tgtEl>
                                          <p:spTgt spid="56"/>
                                        </p:tgtEl>
                                      </p:cBhvr>
                                    </p:animEffect>
                                    <p:anim calcmode="lin" valueType="num">
                                      <p:cBhvr>
                                        <p:cTn id="19" dur="1000" fill="hold"/>
                                        <p:tgtEl>
                                          <p:spTgt spid="56"/>
                                        </p:tgtEl>
                                        <p:attrNameLst>
                                          <p:attrName>ppt_x</p:attrName>
                                        </p:attrNameLst>
                                      </p:cBhvr>
                                      <p:tavLst>
                                        <p:tav tm="0">
                                          <p:val>
                                            <p:strVal val="#ppt_x"/>
                                          </p:val>
                                        </p:tav>
                                        <p:tav tm="100000">
                                          <p:val>
                                            <p:strVal val="#ppt_x"/>
                                          </p:val>
                                        </p:tav>
                                      </p:tavLst>
                                    </p:anim>
                                    <p:anim calcmode="lin" valueType="num">
                                      <p:cBhvr>
                                        <p:cTn id="20"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3209925" y="433070"/>
            <a:ext cx="5102225" cy="706755"/>
          </a:xfrm>
          <a:prstGeom prst="rect">
            <a:avLst/>
          </a:prstGeom>
          <a:noFill/>
        </p:spPr>
        <p:txBody>
          <a:bodyPr wrap="square">
            <a:spAutoFit/>
          </a:bodyPr>
          <a:lstStyle/>
          <a:p>
            <a:pPr marR="0" indent="0" algn="ctr" defTabSz="913765" fontAlgn="auto">
              <a:lnSpc>
                <a:spcPct val="100000"/>
              </a:lnSpc>
              <a:spcBef>
                <a:spcPts val="0"/>
              </a:spcBef>
              <a:spcAft>
                <a:spcPts val="0"/>
              </a:spcAft>
              <a:buClrTx/>
              <a:buSzTx/>
              <a:buFontTx/>
              <a:buNone/>
              <a:defRPr/>
            </a:pPr>
            <a:r>
              <a:rPr kumimoji="0" lang="zh-CN" altLang="en-US" sz="4000" b="0" i="0" kern="1200" cap="none" spc="267" normalizeH="0" baseline="0" noProof="0" dirty="0">
                <a:solidFill>
                  <a:srgbClr val="373536"/>
                </a:solidFill>
                <a:cs typeface="+mn-ea"/>
                <a:sym typeface="+mn-lt"/>
              </a:rPr>
              <a:t>女性用品行情分析</a:t>
            </a:r>
          </a:p>
        </p:txBody>
      </p:sp>
      <p:sp>
        <p:nvSpPr>
          <p:cNvPr id="36" name="TextBox 35"/>
          <p:cNvSpPr txBox="1"/>
          <p:nvPr/>
        </p:nvSpPr>
        <p:spPr>
          <a:xfrm>
            <a:off x="3398387" y="6739570"/>
            <a:ext cx="1800200" cy="123111"/>
          </a:xfrm>
          <a:prstGeom prst="rect">
            <a:avLst/>
          </a:prstGeom>
          <a:noFill/>
        </p:spPr>
        <p:txBody>
          <a:bodyPr wrap="square" rtlCol="0">
            <a:spAutoFit/>
          </a:bodyPr>
          <a:lstStyle/>
          <a:p>
            <a:pPr marR="0" indent="0" defTabSz="914400" fontAlgn="auto">
              <a:lnSpc>
                <a:spcPct val="200000"/>
              </a:lnSpc>
              <a:spcBef>
                <a:spcPts val="0"/>
              </a:spcBef>
              <a:spcAft>
                <a:spcPts val="0"/>
              </a:spcAft>
              <a:buClrTx/>
              <a:buSzTx/>
              <a:buFontTx/>
              <a:buNone/>
              <a:defRPr/>
            </a:pPr>
            <a:r>
              <a:rPr kumimoji="0" lang="en-US" altLang="zh-CN" sz="100" b="0" i="0" kern="0" cap="none" spc="0" normalizeH="0" baseline="0" noProof="0" dirty="0">
                <a:solidFill>
                  <a:schemeClr val="bg1"/>
                </a:solidFill>
              </a:rPr>
              <a:t>PPT</a:t>
            </a:r>
            <a:r>
              <a:rPr kumimoji="0" lang="zh-CN" altLang="en-US" sz="100" b="0" i="0" kern="0" cap="none" spc="0" normalizeH="0" baseline="0" noProof="0" dirty="0">
                <a:solidFill>
                  <a:schemeClr val="bg1"/>
                </a:solidFill>
              </a:rPr>
              <a:t>模板 </a:t>
            </a:r>
            <a:r>
              <a:rPr kumimoji="0" lang="en-US" altLang="zh-CN" sz="100" b="0" i="0" kern="0" cap="none" spc="0" normalizeH="0" baseline="0" noProof="0" dirty="0">
                <a:solidFill>
                  <a:schemeClr val="bg1"/>
                </a:solidFill>
              </a:rPr>
              <a:t>http://www.1ppt.com/moban/</a:t>
            </a:r>
            <a:r>
              <a:rPr kumimoji="0" lang="zh-CN" altLang="en-US" sz="100" b="0" i="0" kern="0" cap="none" spc="0" normalizeH="0" baseline="0" noProof="0" dirty="0">
                <a:solidFill>
                  <a:schemeClr val="bg1"/>
                </a:solidFill>
              </a:rPr>
              <a:t> </a:t>
            </a:r>
            <a:endParaRPr kumimoji="0" lang="en-US" altLang="zh-CN" sz="100" b="0" i="0" kern="0" cap="none" spc="0" normalizeH="0" baseline="0" noProof="0" dirty="0">
              <a:solidFill>
                <a:schemeClr val="bg1"/>
              </a:solidFill>
            </a:endParaRPr>
          </a:p>
        </p:txBody>
      </p:sp>
      <p:pic>
        <p:nvPicPr>
          <p:cNvPr id="2" name="图片 -2147482622" descr="82c9938df01fc1e7b9ba3d6ce7506c2"/>
          <p:cNvPicPr>
            <a:picLocks noChangeAspect="1"/>
          </p:cNvPicPr>
          <p:nvPr/>
        </p:nvPicPr>
        <p:blipFill>
          <a:blip r:embed="rId3"/>
          <a:stretch>
            <a:fillRect/>
          </a:stretch>
        </p:blipFill>
        <p:spPr>
          <a:xfrm>
            <a:off x="583565" y="1279525"/>
            <a:ext cx="6346190" cy="3765550"/>
          </a:xfrm>
          <a:prstGeom prst="rect">
            <a:avLst/>
          </a:prstGeom>
          <a:noFill/>
          <a:ln w="9525">
            <a:noFill/>
          </a:ln>
        </p:spPr>
      </p:pic>
      <p:sp>
        <p:nvSpPr>
          <p:cNvPr id="35" name="文本框 34"/>
          <p:cNvSpPr txBox="1"/>
          <p:nvPr/>
        </p:nvSpPr>
        <p:spPr>
          <a:xfrm>
            <a:off x="7252335" y="1614805"/>
            <a:ext cx="3943985" cy="4523105"/>
          </a:xfrm>
          <a:prstGeom prst="rect">
            <a:avLst/>
          </a:prstGeom>
          <a:noFill/>
        </p:spPr>
        <p:txBody>
          <a:bodyPr wrap="square" rtlCol="0">
            <a:spAutoFit/>
          </a:bodyPr>
          <a:lstStyle/>
          <a:p>
            <a:r>
              <a:rPr lang="en-US" altLang="zh-CN"/>
              <a:t>2012-2018年，卫生巾消费量</a:t>
            </a:r>
            <a:r>
              <a:rPr lang="zh-CN" altLang="en-US"/>
              <a:t>从</a:t>
            </a:r>
            <a:r>
              <a:rPr lang="en-US" altLang="zh-CN"/>
              <a:t>916.0亿片增加至1,193.4亿片，年复合增长率为4.5%; 市场规模从287.1亿元增加至563.0亿元，年复合增长率11.9%。根据中国产业信息网的信息显示，2012-2018年，我国女性初潮年龄平均提前了近1岁，“00后”的发育年龄 更是提前至12.6岁，而部分妇女的更年期则延长至50岁以上。卫生巾使用适龄女性年龄段向两端延伸，卫生巾产品的市场容量将有所扩充。 </a:t>
            </a:r>
          </a:p>
          <a:p>
            <a:r>
              <a:rPr lang="en-US" altLang="zh-CN" b="1"/>
              <a:t> </a:t>
            </a:r>
            <a:r>
              <a:rPr lang="zh-CN" altLang="en-US" b="1"/>
              <a:t>通过资料可以发现，女性用品的市场需求呈逐年递增状态，随着女性地位的提高和卫生意识的形成与推广，女性用品销售市场将逐年扩大，具有良好的市场前景。</a:t>
            </a:r>
          </a:p>
        </p:txBody>
      </p:sp>
    </p:spTree>
  </p:cSld>
  <p:clrMapOvr>
    <a:masterClrMapping/>
  </p:clrMapOvr>
  <mc:AlternateContent xmlns:mc="http://schemas.openxmlformats.org/markup-compatibility/2006" xmlns:p14="http://schemas.microsoft.com/office/powerpoint/2010/main">
    <mc:Choice Requires="p14">
      <p:transition spd="slow" p14:dur="59000">
        <p:comb/>
      </p:transition>
    </mc:Choice>
    <mc:Fallback xmlns="">
      <p:transition spd="slow">
        <p:comb/>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几何多边形年终总结"/>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13.xml><?xml version="1.0" encoding="utf-8"?>
<p:tagLst xmlns:a="http://schemas.openxmlformats.org/drawingml/2006/main" xmlns:r="http://schemas.openxmlformats.org/officeDocument/2006/relationships" xmlns:p="http://schemas.openxmlformats.org/presentationml/2006/main">
  <p:tag name="PA" val="v4.0.0"/>
</p:tagLst>
</file>

<file path=ppt/tags/tag14.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15.xml><?xml version="1.0" encoding="utf-8"?>
<p:tagLst xmlns:a="http://schemas.openxmlformats.org/drawingml/2006/main" xmlns:r="http://schemas.openxmlformats.org/officeDocument/2006/relationships" xmlns:p="http://schemas.openxmlformats.org/presentationml/2006/main">
  <p:tag name="PA" val="v5.1.2"/>
</p:tagLst>
</file>

<file path=ppt/tags/tag16.xml><?xml version="1.0" encoding="utf-8"?>
<p:tagLst xmlns:a="http://schemas.openxmlformats.org/drawingml/2006/main" xmlns:r="http://schemas.openxmlformats.org/officeDocument/2006/relationships" xmlns:p="http://schemas.openxmlformats.org/presentationml/2006/main">
  <p:tag name="PA" val="v5.1.2"/>
</p:tagLst>
</file>

<file path=ppt/tags/tag17.xml><?xml version="1.0" encoding="utf-8"?>
<p:tagLst xmlns:a="http://schemas.openxmlformats.org/drawingml/2006/main" xmlns:r="http://schemas.openxmlformats.org/officeDocument/2006/relationships" xmlns:p="http://schemas.openxmlformats.org/presentationml/2006/main">
  <p:tag name="PA" val="v5.1.2"/>
</p:tagLst>
</file>

<file path=ppt/tags/tag18.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3.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4.xml><?xml version="1.0" encoding="utf-8"?>
<p:tagLst xmlns:a="http://schemas.openxmlformats.org/drawingml/2006/main" xmlns:r="http://schemas.openxmlformats.org/officeDocument/2006/relationships" xmlns:p="http://schemas.openxmlformats.org/presentationml/2006/main">
  <p:tag name="PA" val="v5.1.2"/>
</p:tagLst>
</file>

<file path=ppt/tags/tag5.xml><?xml version="1.0" encoding="utf-8"?>
<p:tagLst xmlns:a="http://schemas.openxmlformats.org/drawingml/2006/main" xmlns:r="http://schemas.openxmlformats.org/officeDocument/2006/relationships" xmlns:p="http://schemas.openxmlformats.org/presentationml/2006/main">
  <p:tag name="PA" val="v5.1.2"/>
</p:tagLst>
</file>

<file path=ppt/tags/tag6.xml><?xml version="1.0" encoding="utf-8"?>
<p:tagLst xmlns:a="http://schemas.openxmlformats.org/drawingml/2006/main" xmlns:r="http://schemas.openxmlformats.org/officeDocument/2006/relationships" xmlns:p="http://schemas.openxmlformats.org/presentationml/2006/main">
  <p:tag name="PA" val="v5.1.2"/>
</p:tagLst>
</file>

<file path=ppt/tags/tag7.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8.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第一PPT，www.1ppt.com">
  <a:themeElements>
    <a:clrScheme name="自定义 17">
      <a:dk1>
        <a:sysClr val="windowText" lastClr="000000"/>
      </a:dk1>
      <a:lt1>
        <a:sysClr val="window" lastClr="FFFFFF"/>
      </a:lt1>
      <a:dk2>
        <a:srgbClr val="44546A"/>
      </a:dk2>
      <a:lt2>
        <a:srgbClr val="E7E6E6"/>
      </a:lt2>
      <a:accent1>
        <a:srgbClr val="C00000"/>
      </a:accent1>
      <a:accent2>
        <a:srgbClr val="AEABAB"/>
      </a:accent2>
      <a:accent3>
        <a:srgbClr val="C00000"/>
      </a:accent3>
      <a:accent4>
        <a:srgbClr val="AEABAB"/>
      </a:accent4>
      <a:accent5>
        <a:srgbClr val="C00000"/>
      </a:accent5>
      <a:accent6>
        <a:srgbClr val="AEABAB"/>
      </a:accent6>
      <a:hlink>
        <a:srgbClr val="FF0000"/>
      </a:hlink>
      <a:folHlink>
        <a:srgbClr val="C00000"/>
      </a:folHlink>
    </a:clrScheme>
    <a:fontScheme name="zxp30hio">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1541</Words>
  <Application>Microsoft Office PowerPoint</Application>
  <PresentationFormat>自定义</PresentationFormat>
  <Paragraphs>141</Paragraphs>
  <Slides>18</Slides>
  <Notes>18</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18</vt:i4>
      </vt:variant>
    </vt:vector>
  </HeadingPairs>
  <TitlesOfParts>
    <vt:vector size="26" baseType="lpstr">
      <vt:lpstr>Gill Sans</vt:lpstr>
      <vt:lpstr>等线</vt:lpstr>
      <vt:lpstr>方正正黑简体</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淡雅水彩</dc:title>
  <dc:creator>第一PPT</dc:creator>
  <cp:keywords>www.1ppt.com</cp:keywords>
  <dc:description>www.1ppt.com</dc:description>
  <cp:lastModifiedBy>施 慧</cp:lastModifiedBy>
  <cp:revision>87</cp:revision>
  <dcterms:created xsi:type="dcterms:W3CDTF">2018-10-20T02:59:00Z</dcterms:created>
  <dcterms:modified xsi:type="dcterms:W3CDTF">2021-11-25T04:48:32Z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2052-11.1.0.11045</vt:lpwstr>
  </property>
  <property fmtid="{D5CDD505-2E9C-101B-9397-08002B2CF9AE}" pid="4" name="ICV">
    <vt:lpwstr>A0C90C68683D464ABCE1F27AB9D6DE73</vt:lpwstr>
  </property>
</Properties>
</file>