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3755" y="123825"/>
            <a:ext cx="10542270" cy="2347595"/>
          </a:xfrm>
        </p:spPr>
        <p:txBody>
          <a:bodyPr>
            <a:normAutofit fontScale="90000"/>
          </a:bodyPr>
          <a:p>
            <a:r>
              <a:rPr lang="ru-RU" altLang="en-US"/>
              <a:t>Дизайн</a:t>
            </a:r>
            <a:br>
              <a:rPr lang="ru-RU" altLang="en-US"/>
            </a:br>
            <a:r>
              <a:rPr lang="ru-RU" altLang="en-US"/>
              <a:t>ТКБО-04-23</a:t>
            </a:r>
            <a:endParaRPr lang="ru-RU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flipH="1">
            <a:off x="5628640" y="5888355"/>
            <a:ext cx="6089650" cy="745490"/>
          </a:xfrm>
        </p:spPr>
        <p:txBody>
          <a:bodyPr>
            <a:normAutofit lnSpcReduction="20000"/>
          </a:bodyPr>
          <a:p>
            <a:r>
              <a:rPr lang="ru-RU" altLang="en-US"/>
              <a:t>Михайлов Виталий Алексеевич</a:t>
            </a:r>
            <a:br>
              <a:rPr lang="ru-RU" altLang="en-US"/>
            </a:br>
            <a:r>
              <a:rPr lang="ru-RU" altLang="en-US"/>
              <a:t>Курилко Станислав Александрович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 descr="1679770152_uhd-name-p-spalennie-volosi-oboi-3 копи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325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 descr="maksym-tymchyk-jvo1UJ-eQaU-unsplash копи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7440" y="0"/>
            <a:ext cx="489775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 descr="3-2 копи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35" y="0"/>
            <a:ext cx="1028573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6000">
              <a:schemeClr val="accent1">
                <a:lumMod val="5000"/>
                <a:lumOff val="95000"/>
              </a:schemeClr>
            </a:gs>
            <a:gs pos="8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Изображение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6055" y="0"/>
            <a:ext cx="457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 descr="cushstock-nncK5usRvBo-unsplash копи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5760" y="0"/>
            <a:ext cx="423735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Presentation</Application>
  <PresentationFormat>宽屏</PresentationFormat>
  <Paragraphs>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wizik</dc:creator>
  <cp:lastModifiedBy>wizik</cp:lastModifiedBy>
  <cp:revision>2</cp:revision>
  <dcterms:created xsi:type="dcterms:W3CDTF">2023-09-13T23:17:41Z</dcterms:created>
  <dcterms:modified xsi:type="dcterms:W3CDTF">2023-09-13T23:23:38Z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1049-12.2.0.13201</vt:lpwstr>
  </property>
  <property fmtid="{D5CDD505-2E9C-101B-9397-08002B2CF9AE}" pid="3" name="ICV">
    <vt:lpwstr>C68607ABFE494277B1AD2D3B10BA9C64_11</vt:lpwstr>
  </property>
</Properties>
</file>