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62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3755" y="123825"/>
            <a:ext cx="10542270" cy="2347595"/>
          </a:xfrm>
        </p:spPr>
        <p:txBody>
          <a:bodyPr>
            <a:normAutofit fontScale="90000"/>
          </a:bodyPr>
          <a:p>
            <a:r>
              <a:rPr lang="ru-RU" altLang="en-US"/>
              <a:t>Дизайн</a:t>
            </a:r>
            <a:br>
              <a:rPr lang="ru-RU" altLang="en-US"/>
            </a:br>
            <a:r>
              <a:rPr lang="ru-RU" altLang="en-US"/>
              <a:t>ТКБО-04-23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5628640" y="5888355"/>
            <a:ext cx="6089650" cy="745490"/>
          </a:xfrm>
        </p:spPr>
        <p:txBody>
          <a:bodyPr>
            <a:normAutofit lnSpcReduction="20000"/>
          </a:bodyPr>
          <a:p>
            <a:r>
              <a:rPr lang="ru-RU" altLang="en-US"/>
              <a:t>Михайлов Виталий Алексеевич</a:t>
            </a:r>
            <a:br>
              <a:rPr lang="ru-RU" altLang="en-US"/>
            </a:br>
            <a:r>
              <a:rPr lang="ru-RU" altLang="en-US"/>
              <a:t>Курилко Станислав Александрович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КРУТОЙ ЧЕЛ копи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0"/>
            <a:ext cx="94253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NEGRITOSIK копи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торето копи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accent1">
                <a:lumMod val="5000"/>
                <a:lumOff val="9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cushstock-nncK5usRvBo-unsplash копи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760" y="0"/>
            <a:ext cx="423735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Presentation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Дизайн ТКБО-04-23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wizik</dc:creator>
  <cp:lastModifiedBy>wizik</cp:lastModifiedBy>
  <cp:revision>3</cp:revision>
  <dcterms:created xsi:type="dcterms:W3CDTF">2023-09-13T23:17:00Z</dcterms:created>
  <dcterms:modified xsi:type="dcterms:W3CDTF">2023-09-14T07:59:39Z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1049-12.2.0.13201</vt:lpwstr>
  </property>
  <property fmtid="{D5CDD505-2E9C-101B-9397-08002B2CF9AE}" pid="3" name="ICV">
    <vt:lpwstr>E22AC455CD174A0894D1E449B7132DDF_13</vt:lpwstr>
  </property>
</Properties>
</file>