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330243" y="1473856"/>
            <a:ext cx="10852237" cy="899167"/>
          </a:xfrm>
        </p:spPr>
        <p:txBody>
          <a:bodyPr/>
          <a:lstStyle/>
          <a:p>
            <a:r>
              <a:rPr lang="en-US" altLang="zh-CN"/>
              <a:t>Writing Task 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02105" y="2712085"/>
            <a:ext cx="70719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/>
              <a:t>网址：</a:t>
            </a:r>
            <a:r>
              <a:rPr lang="en-US" altLang="zh-CN" sz="4800"/>
              <a:t>www.pigai.org</a:t>
            </a:r>
            <a:endParaRPr lang="en-US" altLang="zh-CN" sz="4800"/>
          </a:p>
          <a:p>
            <a:r>
              <a:rPr lang="zh-CN" altLang="en-US" sz="4800"/>
              <a:t>作业号：1467264</a:t>
            </a:r>
            <a:endParaRPr lang="zh-CN" altLang="en-US" sz="4800"/>
          </a:p>
          <a:p>
            <a:r>
              <a:rPr lang="zh-CN" altLang="en-US" sz="4800"/>
              <a:t>班级：2018级大学英语III</a:t>
            </a:r>
            <a:endParaRPr lang="zh-CN" altLang="en-US" sz="4800"/>
          </a:p>
          <a:p>
            <a:r>
              <a:rPr lang="zh-CN" altLang="en-US" sz="4800"/>
              <a:t>班级号：C2821247</a:t>
            </a:r>
            <a:endParaRPr lang="zh-CN" altLang="en-US" sz="4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Web Star Economy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6</cp:revision>
  <dcterms:created xsi:type="dcterms:W3CDTF">2019-11-01T02:00:00Z</dcterms:created>
  <dcterms:modified xsi:type="dcterms:W3CDTF">2019-11-01T05:58:26Z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