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8" r:id="rId13"/>
    <p:sldId id="270" r:id="rId14"/>
    <p:sldId id="271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3CA9F9F-06A6-1E71-568F-6FA1AB531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4BF3732-F66A-42C5-75C5-A824BE524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21CE25D-05BB-4696-903F-02A5F93E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75A4-5917-474A-A692-8111BC0EEF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C273A2A-96C5-435B-8D35-6BABDD8B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B2C72EA-A788-263B-74EE-DCCC9D6D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211B-BAFD-40F0-8C21-9DB6C970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4D0433-C29B-A5AB-263D-5475261B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9FDBC9A-1BB2-8889-E48F-E9303D83A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9B9F0D4-C258-B5C4-F9B3-BCBBD798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75A4-5917-474A-A692-8111BC0EEF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4571B25-E741-753A-9446-F1FA935C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C18894F-3C9F-9C3A-0364-DB1F8A17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211B-BAFD-40F0-8C21-9DB6C970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6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03D22A49-AE64-1005-5769-20DD64C4D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3F30B20D-66F9-601C-AFE0-690D103E2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4F73F72-4E54-8AC5-7D18-E3D11034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75A4-5917-474A-A692-8111BC0EEF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CEC08FE-CE17-07B8-620D-10501648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1A078D7-EFB8-66D8-1E4A-9E12B728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211B-BAFD-40F0-8C21-9DB6C970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7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EA01A8-3578-F625-8F00-89DFE47E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1A0E718-42EB-3A09-A8B9-0272E1A1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0D96AB1-0EC1-6D06-21B3-23401078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75A4-5917-474A-A692-8111BC0EEF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AB6D6C6-AD7A-D599-7E7B-2E182005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7ACB22A-CC1A-2B70-D95D-00A99C6B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211B-BAFD-40F0-8C21-9DB6C970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6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AC8BB1E-31AD-849A-655B-7425298E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45A4951-131C-03B2-C094-1B8BF86C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32F447B-2336-4FFC-6C01-0D3CD881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75A4-5917-474A-A692-8111BC0EEF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1D0A02A-B99D-D34A-E806-33676A59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6692E28-A8FB-9E0E-EE87-CD0FFF4D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211B-BAFD-40F0-8C21-9DB6C970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3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29B58C0-3045-7017-94B4-15CA3C45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FD3BC8A-4B62-BB1E-F004-49707A0D2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57103EF-3F7C-0FF9-3307-A7DACFD6E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1FD7F4C-969F-4FCD-EA6B-DE07328A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75A4-5917-474A-A692-8111BC0EEF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FC05EA8-ACAF-68FF-ECE6-C840A793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D62C7AA-7666-E865-83FD-7999D698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211B-BAFD-40F0-8C21-9DB6C970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3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CB6BC9-54CE-FC5A-ADB3-A42F8F6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2C88BCA-3BC8-F61F-9821-C8E6AE12D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E144CC8-4642-1E39-6A34-A2363B59C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17C974D-D857-03AD-578F-7F98FBCE2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0EE0F69C-A34B-9AAF-1092-D66E0B77B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62A448A1-BA00-0EEE-CCF2-A7A20556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75A4-5917-474A-A692-8111BC0EEF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30D4085C-7D67-8FE6-EC4E-7C23AF68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C4EFAD07-BF40-5FB2-C07D-211F641A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211B-BAFD-40F0-8C21-9DB6C970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2EB650-46C9-B142-EA6C-4E397B3C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E56412C1-B96E-E779-CDF6-6475F0E0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75A4-5917-474A-A692-8111BC0EEF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FA7E13F9-8336-280B-F396-B0225C98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B9F30FD-726D-34E0-1105-5A29BEA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211B-BAFD-40F0-8C21-9DB6C970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0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843E9E3B-7F8E-BB42-7F50-C84566FF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75A4-5917-474A-A692-8111BC0EEF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3D6C4BD1-467E-69EA-BBC3-4CFFFDD8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7323EE8-61DB-01EF-6856-86C0C0D4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211B-BAFD-40F0-8C21-9DB6C970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89E2D3-90D4-5654-6583-3F4052F6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E1428A1-3BBD-8A2C-CA43-B1D9A9A93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D2D64B15-A136-0E33-A8D4-91D2B0A3F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06DF535-5DFB-87FF-5E08-BF90DB6C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75A4-5917-474A-A692-8111BC0EEF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6F2F765-5C52-2C1E-98F7-C93638EB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F6C38B7-0BF2-F66E-1430-F8FCEDE4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211B-BAFD-40F0-8C21-9DB6C970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7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782B53-AD49-7F89-725C-D03F5AA7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5A7E2A84-F749-335F-60D7-A482A8E4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28EF293-5FD6-5CE9-2DCA-FECD75B8A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D274A8D-E81F-78FD-F3D2-65BD32CA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75A4-5917-474A-A692-8111BC0EEF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D6A9E1C-96F9-3AFC-2DDE-C4458D77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EA1FC38-192C-B36E-32DF-FAB2DB61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211B-BAFD-40F0-8C21-9DB6C970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9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4B5E9AF6-5214-EC9C-89C0-8E15C706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38217B2-A91E-F86E-10DC-748501A7D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285ACD0-1149-5255-639C-153B1379A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375A4-5917-474A-A692-8111BC0EEF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CC4BECA-A4FA-483C-29B9-0FC733413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03FDDB2-6884-03F6-AA09-BB11437E5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211B-BAFD-40F0-8C21-9DB6C970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7AF2E58-35F6-F650-8297-41CD18DDF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Earthquake API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74B0401-E096-B9AB-FC93-76EEEA269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7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D401E8E-4A93-4548-ACA5-89C2DB1B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6BEBC6-FD86-4AE0-9F81-AE62D157E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BF74AC2C-CACD-4E1A-8041-3F7043EEA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CDB61CBA-11D3-4E24-8DB3-38A5EFA9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09F092C7-BD3D-4C76-A8B7-D0C6049E7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4309238"/>
            <a:ext cx="7455339" cy="1212102"/>
          </a:xfrm>
        </p:spPr>
        <p:txBody>
          <a:bodyPr>
            <a:normAutofit/>
          </a:bodyPr>
          <a:lstStyle/>
          <a:p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37B93D-6282-4802-A814-91CEFB7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06" y="725535"/>
            <a:ext cx="7912539" cy="29449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API</a:t>
            </a: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93D3D714-C49E-476F-B7F2-000D74BA1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API</a:t>
            </a:r>
          </a:p>
        </p:txBody>
      </p:sp>
      <p:sp>
        <p:nvSpPr>
          <p:cNvPr id="78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37B93D-6282-4802-A814-91CEFB7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 API 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είναι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υπευθυνο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για την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μεταφορα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των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δεδομενων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Ουσιαστικα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είναι ένας «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διαυλος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επικοινωνιας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»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αναμεσα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στα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υποσυστηματα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(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Frontend-Backend).</a:t>
            </a:r>
          </a:p>
        </p:txBody>
      </p:sp>
    </p:spTree>
    <p:extLst>
      <p:ext uri="{BB962C8B-B14F-4D97-AF65-F5344CB8AC3E}">
        <p14:creationId xmlns:p14="http://schemas.microsoft.com/office/powerpoint/2010/main" val="389922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D401E8E-4A93-4548-ACA5-89C2DB1B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6BEBC6-FD86-4AE0-9F81-AE62D157E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BF74AC2C-CACD-4E1A-8041-3F7043EEA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CDB61CBA-11D3-4E24-8DB3-38A5EFA9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09F092C7-BD3D-4C76-A8B7-D0C6049E7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4309238"/>
            <a:ext cx="7455339" cy="1212102"/>
          </a:xfrm>
        </p:spPr>
        <p:txBody>
          <a:bodyPr>
            <a:normAutofit/>
          </a:bodyPr>
          <a:lstStyle/>
          <a:p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37B93D-6282-4802-A814-91CEFB7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06" y="725535"/>
            <a:ext cx="7912539" cy="29449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7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ΠΕΡΙΓΡΑΦΗ ΑΠΌ ΤΟΝ ΠΕΛΑΤΗ</a:t>
            </a:r>
            <a:endParaRPr lang="en-US" sz="7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93D3D714-C49E-476F-B7F2-000D74BA1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65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ΠΕΡΙΓΡΑΦΗ ΑΠΌ ΤΟΝ ΠΕΛΑΤΗ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8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37B93D-6282-4802-A814-91CEFB7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4" y="2036489"/>
            <a:ext cx="5948831" cy="4334629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Να γίνει ανάπτυξη ενός συστήματος λογισμικού που θα εμφανίζει τους πιο σημαντικούς σεισμούς τον τελευταίο μήνα από όλον τον κόσμο.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Να γίνεται εισαγωγή επιλεγμένων συνόλων δεδομένων σεισμών (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</a:t>
            </a:r>
            <a:r>
              <a:rPr lang="el-GR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ta</a:t>
            </a:r>
            <a:r>
              <a:rPr lang="el-GR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import</a:t>
            </a:r>
            <a:r>
              <a:rPr lang="el-GR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).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 Εμφάνιση των δεδομένων σε μια ιστοσελίδα (HTML).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Τα δεδομένα που θα εμφανίζονται θα είναι: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l-GR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Η ένταση του σεισμού.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l-GR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Το επίκεντρο του σεισμού.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l-GR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Η ημερομηνία που προκλήθηκε</a:t>
            </a:r>
            <a:r>
              <a:rPr lang="el-GR" sz="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  <a:endParaRPr lang="en-US" sz="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Ο χρήστης δεν θα μπορεί να έχει πρόσβαση στη βάση δεδομένων.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Ο χρήστης θα μπορεί να φιλτράρει τα αποτελέσματα με βάση την ένταση του σεισμού</a:t>
            </a:r>
            <a:r>
              <a:rPr lang="el-GR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D401E8E-4A93-4548-ACA5-89C2DB1B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6BEBC6-FD86-4AE0-9F81-AE62D157E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BF74AC2C-CACD-4E1A-8041-3F7043EEA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CDB61CBA-11D3-4E24-8DB3-38A5EFA9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09F092C7-BD3D-4C76-A8B7-D0C6049E7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4309238"/>
            <a:ext cx="7455339" cy="1212102"/>
          </a:xfrm>
        </p:spPr>
        <p:txBody>
          <a:bodyPr>
            <a:normAutofit/>
          </a:bodyPr>
          <a:lstStyle/>
          <a:p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37B93D-6282-4802-A814-91CEFB7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06" y="725535"/>
            <a:ext cx="7912539" cy="29449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7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ΠΕΡΙΓΡΑΦΗ ΑΠΌ ΤΟΝ ΚΑΤΑΣΚΕΥΑΣΤΗ</a:t>
            </a:r>
            <a:endParaRPr lang="en-US" sz="7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93D3D714-C49E-476F-B7F2-000D74BA1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692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ΠΕΡΙΓΡΑΦΗ ΑΠΌ ΤΟΝ ΚΑΤΑΣΚΕΥΑΣΤΗ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8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37B93D-6282-4802-A814-91CEFB7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4" y="2036489"/>
            <a:ext cx="5948831" cy="4334629"/>
          </a:xfrm>
        </p:spPr>
        <p:txBody>
          <a:bodyPr anchor="ctr">
            <a:normAutofit fontScale="850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Να λειτουργεί σε περιβάλλον Windows/</a:t>
            </a:r>
            <a:r>
              <a:rPr lang="el-GR" sz="1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Linux</a:t>
            </a:r>
            <a:r>
              <a:rPr lang="el-GR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  <a:endParaRPr lang="en-US" sz="1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Να λειτουργεί σε όλους τους φυλλομέτρησες.</a:t>
            </a:r>
            <a:endParaRPr lang="en-US" sz="1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Τα στοιχεία θα μεταφέρονται μέσω ενός </a:t>
            </a:r>
            <a:r>
              <a:rPr lang="el-GR" sz="1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RESTful</a:t>
            </a:r>
            <a:r>
              <a:rPr lang="el-GR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Web API.</a:t>
            </a:r>
            <a:endParaRPr lang="en-US" sz="1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Τα στοιχεία θα αποθηκεύονται σε μια βάση δεδομένων</a:t>
            </a:r>
            <a:endParaRPr lang="en-US" sz="1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Θα υπάρχει περιορισμός πρόσβασης χρηστών στις λειτουργίες της εφαρμογής</a:t>
            </a:r>
            <a:endParaRPr lang="en-US" sz="1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Θα υπάρχει μια </a:t>
            </a:r>
            <a:r>
              <a:rPr lang="el-GR" sz="1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Backend</a:t>
            </a:r>
            <a:r>
              <a:rPr lang="el-GR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ιστοσελίδα HTML με μια φόρμα που θα δέχεται το URL του </a:t>
            </a:r>
            <a:r>
              <a:rPr lang="el-GR" sz="1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GeoJSON</a:t>
            </a:r>
            <a:endParaRPr lang="en-US" sz="1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Θα υπάρχει μια </a:t>
            </a:r>
            <a:r>
              <a:rPr lang="el-GR" sz="1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Frontend</a:t>
            </a:r>
            <a:r>
              <a:rPr lang="el-GR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ιστοσελίδα HTML που θα εμφανίζει τα δεδομένα </a:t>
            </a:r>
            <a:endParaRPr lang="en-US" sz="1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Η επεξεργασία του </a:t>
            </a:r>
            <a:r>
              <a:rPr lang="el-GR" sz="1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GeoJSON</a:t>
            </a:r>
            <a:r>
              <a:rPr lang="el-GR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θα γίνεται στο </a:t>
            </a:r>
            <a:r>
              <a:rPr lang="el-GR" sz="1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Backend</a:t>
            </a:r>
            <a:r>
              <a:rPr lang="el-GR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υποσύστημα.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3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D401E8E-4A93-4548-ACA5-89C2DB1B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6BEBC6-FD86-4AE0-9F81-AE62D157E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BF74AC2C-CACD-4E1A-8041-3F7043EEA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CDB61CBA-11D3-4E24-8DB3-38A5EFA9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09F092C7-BD3D-4C76-A8B7-D0C6049E7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4309238"/>
            <a:ext cx="7455339" cy="1212102"/>
          </a:xfrm>
        </p:spPr>
        <p:txBody>
          <a:bodyPr>
            <a:normAutofit/>
          </a:bodyPr>
          <a:lstStyle/>
          <a:p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37B93D-6282-4802-A814-91CEFB7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06" y="725535"/>
            <a:ext cx="7912539" cy="29449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7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ΔΙΑΓΡΑΜΜΑΤΑ </a:t>
            </a:r>
            <a:endParaRPr lang="en-US" sz="7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93D3D714-C49E-476F-B7F2-000D74BA1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767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6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</a:rPr>
              <a:t>ΔΙΑΓΡΑΜΜΑ ΡΟΗΣ ΔΕΔΟΜΕΝΩΝ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2EFA681C-D5FC-66FE-1292-8CC9C507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137" y="2542449"/>
            <a:ext cx="6275912" cy="3915356"/>
          </a:xfrm>
          <a:prstGeom prst="rect">
            <a:avLst/>
          </a:prstGeom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37B93D-6282-4802-A814-91CEFB7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1424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6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rgbClr val="FFFFFF"/>
                </a:solidFill>
              </a:rPr>
              <a:t>ΔΙΑΓΡΑΜΜΑΤΑ ΔΟΜΗΣ ΔΕΔΟΜΕΝΩΝ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37B93D-6282-4802-A814-91CEFB7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5BBE16C3-ABDD-4F24-2121-250FE0F26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456" y="2546390"/>
            <a:ext cx="6830949" cy="38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0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6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rgbClr val="FFFFFF"/>
                </a:solidFill>
              </a:rPr>
              <a:t>ΔΙΑΓΡΑΜΜΑΤΑ ΔΟΜΗΣ ΔΕΔΟΜΕΝΩΝ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37B93D-6282-4802-A814-91CEFB7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7F94F760-D9E0-A212-B864-F137BECA6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76" y="2587572"/>
            <a:ext cx="7262808" cy="378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6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C9B350F-6A04-B935-DAAE-043D407E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</a:rPr>
              <a:t>Τμηματα του </a:t>
            </a:r>
            <a:r>
              <a:rPr lang="en-US" sz="4000">
                <a:solidFill>
                  <a:srgbClr val="FFFFFF"/>
                </a:solidFill>
              </a:rPr>
              <a:t>Earthquake API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94AEE08-9D4F-6BF8-5D60-E60372692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Frontend</a:t>
            </a:r>
          </a:p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Backend</a:t>
            </a:r>
          </a:p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Database</a:t>
            </a:r>
          </a:p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470554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6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rgbClr val="FFFFFF"/>
                </a:solidFill>
              </a:rPr>
              <a:t>ΔΙΑΓΡΑΜΜΑΤΑ ΔΟΜΗΣ ΔΕΔΟΜΕΝΩΝ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37B93D-6282-4802-A814-91CEFB7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D3114611-1431-1005-CF42-70583A73E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2684084"/>
            <a:ext cx="7153275" cy="385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6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6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rgbClr val="FFFFFF"/>
                </a:solidFill>
              </a:rPr>
              <a:t>ΔΙΑΓΡΑΜΜΑΤΑ ΔΟΜΗΣ ΔΕΔΟΜΕΝΩΝ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37B93D-6282-4802-A814-91CEFB7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90D03147-AC6F-FBC7-C077-2BFB7E8AD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93" y="2661841"/>
            <a:ext cx="6831013" cy="34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D401E8E-4A93-4548-ACA5-89C2DB1B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6BEBC6-FD86-4AE0-9F81-AE62D157E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BF74AC2C-CACD-4E1A-8041-3F7043EEA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CDB61CBA-11D3-4E24-8DB3-38A5EFA9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09F092C7-BD3D-4C76-A8B7-D0C6049E7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4309238"/>
            <a:ext cx="7455339" cy="1212102"/>
          </a:xfrm>
        </p:spPr>
        <p:txBody>
          <a:bodyPr>
            <a:normAutofit/>
          </a:bodyPr>
          <a:lstStyle/>
          <a:p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37B93D-6282-4802-A814-91CEFB7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06" y="725535"/>
            <a:ext cx="7912539" cy="29449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7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ΒΑΣΗ ΔΕΔΟΜΕΝΩΝ</a:t>
            </a:r>
            <a:endParaRPr lang="en-US" sz="7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93D3D714-C49E-476F-B7F2-000D74BA1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586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ΒΑΣΗ ΔΕΔΟΜΕΝΩΝ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8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37B93D-6282-4802-A814-91CEFB7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4" y="2036489"/>
            <a:ext cx="5948831" cy="4334629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Η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βαση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δεδομενων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είναι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υπευθυνη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για την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αποθηκευση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των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δεδομενων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που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παιρνουμε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από το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JSON.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63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6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ΛΕΞΙΚΟ ΔΕΔΟΜΕΝΩΝ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37B93D-6282-4802-A814-91CEFB7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85560271-D4E5-E83F-CBAF-EDCCE2A99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559" y="2543175"/>
            <a:ext cx="6386187" cy="3831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35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6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ΣΧΗΜΑ ΒΑΣΗΣ ΔΕΔΟΜΕΝΩΝ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37B93D-6282-4802-A814-91CEFB7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72CAB1AC-C937-EA9D-6F10-FB5A99850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496" y="2543175"/>
            <a:ext cx="6466791" cy="3679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725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7AF2E58-35F6-F650-8297-41CD18DDF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27" y="837744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ΤΕΛΟΣ ΠΑΡΟΥΣΙΑΣΗΣ </a:t>
            </a:r>
            <a:endParaRPr lang="en-US" sz="4000" kern="12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74B0401-E096-B9AB-FC93-76EEEA269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800" kern="1400" spc="-5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Γεώργιος Καραμανίδης 58234 </a:t>
            </a:r>
            <a:endParaRPr lang="el-GR" sz="2800" kern="1400" spc="-50" dirty="0">
              <a:solidFill>
                <a:schemeClr val="accent1">
                  <a:lumMod val="75000"/>
                </a:schemeClr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800" kern="1400" spc="-5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Ιωάννης </a:t>
            </a:r>
            <a:r>
              <a:rPr lang="el-GR" sz="2800" kern="1400" spc="-50" dirty="0" err="1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Δερμεντζής</a:t>
            </a:r>
            <a:r>
              <a:rPr lang="el-GR" sz="2800" kern="1400" spc="-5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58042</a:t>
            </a:r>
            <a:endParaRPr lang="el-GR" sz="2800" kern="1400" spc="-50" dirty="0">
              <a:solidFill>
                <a:schemeClr val="accent1">
                  <a:lumMod val="75000"/>
                </a:schemeClr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800" kern="1400" spc="-5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Παναγιώτης </a:t>
            </a:r>
            <a:r>
              <a:rPr lang="el-GR" sz="2800" kern="1400" spc="-50" dirty="0" err="1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Γουγούσης</a:t>
            </a:r>
            <a:r>
              <a:rPr lang="el-GR" sz="2800" kern="1400" spc="-5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58198</a:t>
            </a:r>
            <a:endParaRPr lang="en-US" sz="2800" kern="1400" spc="-50" dirty="0">
              <a:solidFill>
                <a:schemeClr val="accent1">
                  <a:lumMod val="75000"/>
                </a:schemeClr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D401E8E-4A93-4548-ACA5-89C2DB1B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6BEBC6-FD86-4AE0-9F81-AE62D157E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BF74AC2C-CACD-4E1A-8041-3F7043EEA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CDB61CBA-11D3-4E24-8DB3-38A5EFA9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09F092C7-BD3D-4C76-A8B7-D0C6049E7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4309238"/>
            <a:ext cx="7455339" cy="1212102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37B93D-6282-4802-A814-91CEFB7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06" y="725535"/>
            <a:ext cx="7912539" cy="29449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Frontend</a:t>
            </a: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93D3D714-C49E-476F-B7F2-000D74BA1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7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Frontend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37B93D-6282-4802-A814-91CEFB7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Το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Frontend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αποτελειται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από μια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HTML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ιστοσελιδα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που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εμφανιζει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ολους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τους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σεισμους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ή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συγκεκριμενους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σεισμους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αναλογα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με την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ενταση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που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επιλεξουμε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Frontend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37B93D-6282-4802-A814-91CEFB7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l-GR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Αυτή είναι η </a:t>
            </a:r>
            <a:r>
              <a:rPr lang="el-GR" sz="2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αρχικη</a:t>
            </a:r>
            <a:r>
              <a:rPr lang="el-GR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2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σελιδα</a:t>
            </a:r>
            <a:r>
              <a:rPr lang="el-GR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(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Main Page)</a:t>
            </a:r>
            <a:r>
              <a:rPr lang="el-GR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 Για να </a:t>
            </a:r>
            <a:r>
              <a:rPr lang="el-GR" sz="2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δουμε</a:t>
            </a:r>
            <a:r>
              <a:rPr lang="el-GR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2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ολους</a:t>
            </a:r>
            <a:r>
              <a:rPr lang="el-GR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τους </a:t>
            </a:r>
            <a:r>
              <a:rPr lang="el-GR" sz="2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σημαντικους</a:t>
            </a:r>
            <a:r>
              <a:rPr lang="el-GR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2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σεισμους</a:t>
            </a:r>
            <a:r>
              <a:rPr lang="el-GR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2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παταμε</a:t>
            </a:r>
            <a:r>
              <a:rPr lang="el-GR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στο </a:t>
            </a:r>
            <a:r>
              <a:rPr lang="el-GR" sz="2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κουμπι</a:t>
            </a:r>
            <a:r>
              <a:rPr lang="el-GR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“Click Here”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BAFB72ED-B374-6D82-C4DD-177C1398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1675391"/>
            <a:ext cx="6539075" cy="31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4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Frontend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37B93D-6282-4802-A814-91CEFB7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190" y="2543175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DE6B242-4A47-5FC6-E8B0-19030A63D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52" y="2378076"/>
            <a:ext cx="8405548" cy="411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8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637953"/>
            <a:ext cx="8272458" cy="3189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Backend</a:t>
            </a:r>
          </a:p>
        </p:txBody>
      </p:sp>
      <p:sp>
        <p:nvSpPr>
          <p:cNvPr id="87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7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Backend</a:t>
            </a:r>
          </a:p>
        </p:txBody>
      </p:sp>
      <p:sp>
        <p:nvSpPr>
          <p:cNvPr id="78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37B93D-6282-4802-A814-91CEFB7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Το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Backend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αποτελειται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από μια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ιστοσελιδα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HTML 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με μια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φορμα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η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οποια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δεχεται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το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URL 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του 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GeoJSON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951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215C898-CA00-1448-2F1C-39B2D16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Backend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37B93D-6282-4802-A814-91CEFB7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Με το </a:t>
            </a:r>
            <a:r>
              <a:rPr lang="el-GR" sz="2400" dirty="0" err="1">
                <a:solidFill>
                  <a:schemeClr val="accent1">
                    <a:lumMod val="75000"/>
                  </a:schemeClr>
                </a:solidFill>
              </a:rPr>
              <a:t>πατημα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 του </a:t>
            </a:r>
            <a:r>
              <a:rPr lang="el-GR" sz="2400" dirty="0" err="1">
                <a:solidFill>
                  <a:schemeClr val="accent1">
                    <a:lumMod val="75000"/>
                  </a:schemeClr>
                </a:solidFill>
              </a:rPr>
              <a:t>κουμπιου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“Submit” 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το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Backend </a:t>
            </a:r>
            <a:r>
              <a:rPr lang="el-GR" sz="2400" dirty="0" err="1">
                <a:solidFill>
                  <a:schemeClr val="accent1">
                    <a:lumMod val="75000"/>
                  </a:schemeClr>
                </a:solidFill>
              </a:rPr>
              <a:t>παιρνει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 το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JSON </a:t>
            </a:r>
            <a:r>
              <a:rPr lang="el-GR" sz="2400" dirty="0" err="1">
                <a:solidFill>
                  <a:schemeClr val="accent1">
                    <a:lumMod val="75000"/>
                  </a:schemeClr>
                </a:solidFill>
              </a:rPr>
              <a:t>αρχειο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l-GR" sz="2400" dirty="0" err="1">
                <a:solidFill>
                  <a:schemeClr val="accent1">
                    <a:lumMod val="75000"/>
                  </a:schemeClr>
                </a:solidFill>
              </a:rPr>
              <a:t>επιλεγει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 τις </a:t>
            </a:r>
            <a:r>
              <a:rPr lang="el-GR" sz="2400" dirty="0" err="1">
                <a:solidFill>
                  <a:schemeClr val="accent1">
                    <a:lumMod val="75000"/>
                  </a:schemeClr>
                </a:solidFill>
              </a:rPr>
              <a:t>πληροφοριες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 που </a:t>
            </a:r>
            <a:r>
              <a:rPr lang="el-GR" sz="2400" dirty="0" err="1">
                <a:solidFill>
                  <a:schemeClr val="accent1">
                    <a:lumMod val="75000"/>
                  </a:schemeClr>
                </a:solidFill>
              </a:rPr>
              <a:t>χρειαζομαστε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 και τις </a:t>
            </a:r>
            <a:r>
              <a:rPr lang="el-GR" sz="2400" dirty="0" err="1">
                <a:solidFill>
                  <a:schemeClr val="accent1">
                    <a:lumMod val="75000"/>
                  </a:schemeClr>
                </a:solidFill>
              </a:rPr>
              <a:t>στελνει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 (με </a:t>
            </a:r>
            <a:r>
              <a:rPr lang="el-GR" sz="2400" dirty="0" err="1">
                <a:solidFill>
                  <a:schemeClr val="accent1">
                    <a:lumMod val="75000"/>
                  </a:schemeClr>
                </a:solidFill>
              </a:rPr>
              <a:t>μεθοδο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POST) 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στο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API.</a:t>
            </a:r>
          </a:p>
        </p:txBody>
      </p:sp>
    </p:spTree>
    <p:extLst>
      <p:ext uri="{BB962C8B-B14F-4D97-AF65-F5344CB8AC3E}">
        <p14:creationId xmlns:p14="http://schemas.microsoft.com/office/powerpoint/2010/main" val="1121279117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378</Words>
  <Application>Microsoft Office PowerPoint</Application>
  <PresentationFormat>Ευρεία οθόνη</PresentationFormat>
  <Paragraphs>56</Paragraphs>
  <Slides>26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Θέμα του Office</vt:lpstr>
      <vt:lpstr>Earthquake API</vt:lpstr>
      <vt:lpstr>Τμηματα του Earthquake API</vt:lpstr>
      <vt:lpstr>Παρουσίαση του PowerPoint</vt:lpstr>
      <vt:lpstr>Frontend</vt:lpstr>
      <vt:lpstr>Frontend</vt:lpstr>
      <vt:lpstr>Frontend</vt:lpstr>
      <vt:lpstr>Backend</vt:lpstr>
      <vt:lpstr>Backend</vt:lpstr>
      <vt:lpstr>Backend</vt:lpstr>
      <vt:lpstr>Παρουσίαση του PowerPoint</vt:lpstr>
      <vt:lpstr>API</vt:lpstr>
      <vt:lpstr>Παρουσίαση του PowerPoint</vt:lpstr>
      <vt:lpstr>ΠΕΡΙΓΡΑΦΗ ΑΠΌ ΤΟΝ ΠΕΛΑΤΗ</vt:lpstr>
      <vt:lpstr>Παρουσίαση του PowerPoint</vt:lpstr>
      <vt:lpstr>ΠΕΡΙΓΡΑΦΗ ΑΠΌ ΤΟΝ ΚΑΤΑΣΚΕΥΑΣΤΗ</vt:lpstr>
      <vt:lpstr>Παρουσίαση του PowerPoint</vt:lpstr>
      <vt:lpstr>ΔΙΑΓΡΑΜΜΑ ΡΟΗΣ ΔΕΔΟΜΕΝΩΝ</vt:lpstr>
      <vt:lpstr>ΔΙΑΓΡΑΜΜΑΤΑ ΔΟΜΗΣ ΔΕΔΟΜΕΝΩΝ</vt:lpstr>
      <vt:lpstr>ΔΙΑΓΡΑΜΜΑΤΑ ΔΟΜΗΣ ΔΕΔΟΜΕΝΩΝ</vt:lpstr>
      <vt:lpstr>ΔΙΑΓΡΑΜΜΑΤΑ ΔΟΜΗΣ ΔΕΔΟΜΕΝΩΝ</vt:lpstr>
      <vt:lpstr>ΔΙΑΓΡΑΜΜΑΤΑ ΔΟΜΗΣ ΔΕΔΟΜΕΝΩΝ</vt:lpstr>
      <vt:lpstr>Παρουσίαση του PowerPoint</vt:lpstr>
      <vt:lpstr>ΒΑΣΗ ΔΕΔΟΜΕΝΩΝ</vt:lpstr>
      <vt:lpstr>ΛΕΞΙΚΟ ΔΕΔΟΜΕΝΩΝ</vt:lpstr>
      <vt:lpstr>ΣΧΗΜΑ ΒΑΣΗΣ ΔΕΔΟΜΕΝΩΝ</vt:lpstr>
      <vt:lpstr>ΤΕΛΟΣ ΠΑΡΟΥΣΙΑΣΗΣ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API</dc:title>
  <dc:creator>ΓΙΑΝΝΗΣ ΔΕΡΜΕΝΤΖΗΣ</dc:creator>
  <cp:lastModifiedBy>ΓΙΑΝΝΗΣ ΔΕΡΜΕΝΤΖΗΣ</cp:lastModifiedBy>
  <cp:revision>3</cp:revision>
  <dcterms:created xsi:type="dcterms:W3CDTF">2022-06-28T20:13:18Z</dcterms:created>
  <dcterms:modified xsi:type="dcterms:W3CDTF">2022-06-28T23:24:17Z</dcterms:modified>
</cp:coreProperties>
</file>