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D2E768-6E1F-46C0-8849-298C99707FDA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9FF737-6F6F-4196-8DC5-585FC58497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urllib2.html#module-urllib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VS urllib2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 </a:t>
            </a:r>
            <a:r>
              <a:rPr lang="en-US" altLang="zh-TW" dirty="0" err="1" smtClean="0"/>
              <a:t>uesful</a:t>
            </a:r>
            <a:r>
              <a:rPr lang="en-US" altLang="zh-TW" dirty="0" smtClean="0"/>
              <a:t> functions</a:t>
            </a:r>
          </a:p>
          <a:p>
            <a:pPr lvl="1"/>
            <a:r>
              <a:rPr lang="en-US" altLang="zh-TW" dirty="0" err="1"/>
              <a:t>u</a:t>
            </a:r>
            <a:r>
              <a:rPr lang="en-US" altLang="zh-TW" dirty="0" err="1" smtClean="0"/>
              <a:t>rlopen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ead() #read response data</a:t>
            </a:r>
          </a:p>
          <a:p>
            <a:pPr lvl="1"/>
            <a:r>
              <a:rPr lang="en-US" altLang="zh-TW" dirty="0" smtClean="0"/>
              <a:t>Request() #post data to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or </a:t>
            </a:r>
            <a:r>
              <a:rPr lang="en-US" altLang="zh-TW" smtClean="0"/>
              <a:t>add headers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tc..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urllib2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9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is a framework, and urllib2 is a library.</a:t>
            </a:r>
          </a:p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is not easy to install(must have an Anaconda virtual </a:t>
            </a:r>
            <a:r>
              <a:rPr lang="en-US" altLang="zh-TW" dirty="0" err="1" smtClean="0"/>
              <a:t>enviroment</a:t>
            </a:r>
            <a:r>
              <a:rPr lang="en-US" altLang="zh-TW" dirty="0" smtClean="0"/>
              <a:t>), but urllib2 is installed in Python.</a:t>
            </a:r>
          </a:p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has selectors to use, but </a:t>
            </a:r>
            <a:r>
              <a:rPr lang="en-US" altLang="zh-TW" dirty="0"/>
              <a:t>urllib2 </a:t>
            </a:r>
            <a:r>
              <a:rPr lang="en-US" altLang="zh-TW" dirty="0" smtClean="0"/>
              <a:t>must combine </a:t>
            </a:r>
            <a:r>
              <a:rPr lang="en-US" altLang="zh-TW" dirty="0" err="1" smtClean="0"/>
              <a:t>lxml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BeautifulSoup</a:t>
            </a:r>
            <a:r>
              <a:rPr lang="en-US" altLang="zh-TW" dirty="0" smtClean="0"/>
              <a:t> to extract data.</a:t>
            </a:r>
          </a:p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can export files easily, but </a:t>
            </a:r>
            <a:r>
              <a:rPr lang="en-US" altLang="zh-TW" dirty="0"/>
              <a:t>urllib2 </a:t>
            </a:r>
            <a:r>
              <a:rPr lang="en-US" altLang="zh-TW" dirty="0" smtClean="0"/>
              <a:t>don’t provide functions for exporting files.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0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Scrapy’s</a:t>
            </a:r>
            <a:r>
              <a:rPr lang="en-US" altLang="zh-TW" dirty="0"/>
              <a:t> main advantages is that it's built on top of the Twisted asynchronous networking framework which makes it very high </a:t>
            </a:r>
            <a:r>
              <a:rPr lang="en-US" altLang="zh-TW" dirty="0" err="1"/>
              <a:t>performant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We can see that while for </a:t>
            </a:r>
            <a:r>
              <a:rPr lang="en-US" altLang="zh-TW" dirty="0" smtClean="0"/>
              <a:t>urllib2 we </a:t>
            </a:r>
            <a:r>
              <a:rPr lang="en-US" altLang="zh-TW" dirty="0"/>
              <a:t>had to write code, with </a:t>
            </a:r>
            <a:r>
              <a:rPr lang="en-US" altLang="zh-TW" dirty="0" err="1"/>
              <a:t>Scrapy</a:t>
            </a:r>
            <a:r>
              <a:rPr lang="en-US" altLang="zh-TW" dirty="0"/>
              <a:t> we just had to change some code </a:t>
            </a:r>
            <a:r>
              <a:rPr lang="en-US" altLang="zh-TW" dirty="0" smtClean="0"/>
              <a:t>that </a:t>
            </a:r>
            <a:r>
              <a:rPr lang="en-US" altLang="zh-TW" dirty="0"/>
              <a:t>feels more like configuration than coding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There's no for loop. This was expected since as we said before </a:t>
            </a:r>
            <a:r>
              <a:rPr lang="en-US" altLang="zh-TW" dirty="0" err="1"/>
              <a:t>Scrapy</a:t>
            </a:r>
            <a:r>
              <a:rPr lang="en-US" altLang="zh-TW" dirty="0"/>
              <a:t> needs to know just "who it needs to call</a:t>
            </a:r>
            <a:r>
              <a:rPr lang="en-US" altLang="zh-TW" dirty="0" smtClean="0"/>
              <a:t>".</a:t>
            </a:r>
          </a:p>
          <a:p>
            <a:r>
              <a:rPr lang="en-US" altLang="zh-TW" dirty="0"/>
              <a:t>By using </a:t>
            </a:r>
            <a:r>
              <a:rPr lang="en-US" altLang="zh-TW" dirty="0" err="1"/>
              <a:t>Scrapy</a:t>
            </a:r>
            <a:r>
              <a:rPr lang="en-US" altLang="zh-TW" dirty="0"/>
              <a:t> projects and infrastructure we can easily collaborate with other </a:t>
            </a:r>
            <a:r>
              <a:rPr lang="en-US" altLang="zh-TW" dirty="0" err="1"/>
              <a:t>Scrapy</a:t>
            </a:r>
            <a:r>
              <a:rPr lang="en-US" altLang="zh-TW" dirty="0"/>
              <a:t> developers.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retries failed requests and you can customize the retrying policy, defining which kinds of response codes should be retried.</a:t>
            </a:r>
            <a:endParaRPr lang="zh-TW" altLang="zh-TW" dirty="0"/>
          </a:p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automatically handles HTTP compression.(just set configuration)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3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8064896" cy="39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59632" y="2780928"/>
            <a:ext cx="6264696" cy="1143000"/>
          </a:xfrm>
        </p:spPr>
        <p:txBody>
          <a:bodyPr/>
          <a:lstStyle/>
          <a:p>
            <a:r>
              <a:rPr lang="en-US" altLang="zh-TW" dirty="0" smtClean="0"/>
              <a:t>Thanks for watching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1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Default structure of </a:t>
            </a:r>
            <a:r>
              <a:rPr lang="en-US" altLang="zh-TW" b="1" dirty="0" err="1"/>
              <a:t>Scrapy</a:t>
            </a:r>
            <a:r>
              <a:rPr lang="en-US" altLang="zh-TW" b="1" dirty="0"/>
              <a:t> </a:t>
            </a:r>
            <a:r>
              <a:rPr lang="en-US" altLang="zh-TW" b="1" dirty="0" smtClean="0"/>
              <a:t>projects</a:t>
            </a:r>
          </a:p>
          <a:p>
            <a:pPr lvl="1"/>
            <a:r>
              <a:rPr lang="en-US" altLang="zh-TW" b="1" dirty="0" err="1" smtClean="0"/>
              <a:t>scrapy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startproject</a:t>
            </a:r>
            <a:r>
              <a:rPr lang="en-US" altLang="zh-TW" b="1" dirty="0" smtClean="0"/>
              <a:t>  “</a:t>
            </a:r>
            <a:r>
              <a:rPr lang="en-US" altLang="zh-TW" b="1" dirty="0" err="1" smtClean="0"/>
              <a:t>your_project_name</a:t>
            </a:r>
            <a:r>
              <a:rPr lang="en-US" altLang="zh-TW" b="1" dirty="0" smtClean="0"/>
              <a:t>” 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introduction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4737687" cy="399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4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Data flow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Scrapy</a:t>
            </a:r>
            <a:r>
              <a:rPr lang="en-US" altLang="zh-TW" dirty="0" smtClean="0"/>
              <a:t> introduction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88666"/>
            <a:ext cx="6759851" cy="420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0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Spiders</a:t>
            </a:r>
          </a:p>
          <a:p>
            <a:pPr lvl="1"/>
            <a:r>
              <a:rPr lang="en-US" altLang="zh-TW" dirty="0"/>
              <a:t>Spiders are classes which define how a certain site (or a group of sites) will be scraped, including how to perform the crawl (i.e. follow links) and how to extract structured data from their pages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Scrapy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95" y="3429000"/>
            <a:ext cx="6565597" cy="326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4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Selectors</a:t>
            </a:r>
          </a:p>
          <a:p>
            <a:pPr lvl="1"/>
            <a:r>
              <a:rPr lang="en-US" altLang="zh-TW" dirty="0"/>
              <a:t>When you’re scraping web pages, the most common task you need to perform is to extract data from the HTML </a:t>
            </a:r>
            <a:r>
              <a:rPr lang="en-US" altLang="zh-TW" dirty="0" smtClean="0"/>
              <a:t>source.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err="1" smtClean="0"/>
              <a:t>XPath</a:t>
            </a:r>
            <a:r>
              <a:rPr lang="zh-TW" altLang="en-US" dirty="0" smtClean="0"/>
              <a:t>、</a:t>
            </a:r>
            <a:r>
              <a:rPr lang="en-US" altLang="zh-TW" dirty="0"/>
              <a:t> </a:t>
            </a:r>
            <a:r>
              <a:rPr lang="en-US" altLang="zh-TW" dirty="0" err="1" smtClean="0"/>
              <a:t>css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Scrapy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Items</a:t>
            </a:r>
          </a:p>
          <a:p>
            <a:pPr lvl="1"/>
            <a:r>
              <a:rPr lang="en-US" altLang="zh-TW" dirty="0"/>
              <a:t>The main goal in scraping is to extract structured data from unstructured </a:t>
            </a:r>
            <a:r>
              <a:rPr lang="en-US" altLang="zh-TW" dirty="0" smtClean="0"/>
              <a:t>sources.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Scrapy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651195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9352"/>
            <a:ext cx="5824264" cy="231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0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Item Pipeline</a:t>
            </a:r>
          </a:p>
          <a:p>
            <a:pPr lvl="1"/>
            <a:r>
              <a:rPr lang="en-US" altLang="zh-TW" dirty="0"/>
              <a:t>After an item has been scraped by a spider, it is sent to the Item Pipeline which processes it through several components that are executed sequentially.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Scrapy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Feed exports</a:t>
            </a:r>
          </a:p>
          <a:p>
            <a:pPr lvl="1"/>
            <a:r>
              <a:rPr lang="en-US" altLang="zh-TW" dirty="0"/>
              <a:t>One of the most frequently required features when implementing scrapers is being able to store the scraped data </a:t>
            </a:r>
            <a:r>
              <a:rPr lang="en-US" altLang="zh-TW" dirty="0" smtClean="0"/>
              <a:t>properly.</a:t>
            </a:r>
          </a:p>
          <a:p>
            <a:pPr lvl="1"/>
            <a:r>
              <a:rPr lang="en-US" altLang="zh-TW" dirty="0" smtClean="0"/>
              <a:t>Ex: 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so forth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Scrapy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69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dirty="0">
                <a:hlinkClick r:id="rId2" tooltip="urllib2: Next generation URL opening library."/>
              </a:rPr>
              <a:t>urllib2</a:t>
            </a:r>
            <a:r>
              <a:rPr lang="en-US" altLang="zh-TW" dirty="0"/>
              <a:t> module defines functions and classes which help in opening URLs (mostly HTTP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pPr marL="393192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urllib2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6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558</TotalTime>
  <Words>398</Words>
  <Application>Microsoft Office PowerPoint</Application>
  <PresentationFormat>如螢幕大小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匯合</vt:lpstr>
      <vt:lpstr>Scrapy VS urllib2</vt:lpstr>
      <vt:lpstr>Scrapy introduction</vt:lpstr>
      <vt:lpstr>Scrapy introduction</vt:lpstr>
      <vt:lpstr>Scrapy introduction</vt:lpstr>
      <vt:lpstr>Scrapy introduction</vt:lpstr>
      <vt:lpstr>Scrapy introduction</vt:lpstr>
      <vt:lpstr>Scrapy introduction</vt:lpstr>
      <vt:lpstr>Scrapy introduction</vt:lpstr>
      <vt:lpstr>urllib2 introduction</vt:lpstr>
      <vt:lpstr>urllib2 introduction</vt:lpstr>
      <vt:lpstr>comparison</vt:lpstr>
      <vt:lpstr>comparison</vt:lpstr>
      <vt:lpstr>comparison</vt:lpstr>
      <vt:lpstr>comparison</vt:lpstr>
      <vt:lpstr>comparison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 VS urllib2</dc:title>
  <dc:creator>user</dc:creator>
  <cp:lastModifiedBy>user</cp:lastModifiedBy>
  <cp:revision>25</cp:revision>
  <dcterms:created xsi:type="dcterms:W3CDTF">2016-10-13T17:47:52Z</dcterms:created>
  <dcterms:modified xsi:type="dcterms:W3CDTF">2016-10-14T03:06:26Z</dcterms:modified>
</cp:coreProperties>
</file>