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11AF-E894-4D7E-9747-448F52A9291B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B169D-A138-4172-A754-16A33E0969C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18EC0-5537-40CD-9EF5-D40096F20B1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0071-586C-410D-A9C7-603B581AB8D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200" b="0" i="0" u="none" strike="noStrike" kern="1200" cap="none" spc="0" normalizeH="0" baseline="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20.5.2020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Leis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</a:t>
            </a:r>
            <a:r>
              <a:rPr lang="de-DE" altLang="en-US" smtClean="0"/>
              <a:t>.5.2020</a:t>
            </a:r>
            <a:endParaRPr lang="de-DE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4433"/>
            <a:ext cx="9144000" cy="1655762"/>
          </a:xfrm>
        </p:spPr>
        <p:txBody>
          <a:bodyPr/>
          <a:lstStyle/>
          <a:p>
            <a:r>
              <a:rPr lang="de-DE" altLang="en-US" i="1"/>
              <a:t>A </a:t>
            </a:r>
            <a:r>
              <a:rPr lang="de-DE" altLang="en-US" i="1" u="sng"/>
              <a:t>S</a:t>
            </a:r>
            <a:r>
              <a:rPr lang="de-DE" altLang="en-US" i="1"/>
              <a:t>imple and </a:t>
            </a:r>
            <a:r>
              <a:rPr lang="de-DE" altLang="en-US" i="1" u="sng"/>
              <a:t>F</a:t>
            </a:r>
            <a:r>
              <a:rPr lang="de-DE" altLang="en-US" i="1"/>
              <a:t>ast </a:t>
            </a:r>
            <a:r>
              <a:rPr lang="de-DE" altLang="en-US" i="1" u="sng"/>
              <a:t>M</a:t>
            </a:r>
            <a:r>
              <a:rPr lang="de-DE" altLang="en-US" i="1"/>
              <a:t>ultimedia </a:t>
            </a:r>
            <a:r>
              <a:rPr lang="de-DE" altLang="en-US" i="1" u="sng"/>
              <a:t>L</a:t>
            </a:r>
            <a:r>
              <a:rPr lang="de-DE" altLang="en-US" i="1"/>
              <a:t>ibrary</a:t>
            </a:r>
            <a:endParaRPr lang="de-DE" altLang="en-US" i="1"/>
          </a:p>
        </p:txBody>
      </p:sp>
      <p:sp>
        <p:nvSpPr>
          <p:cNvPr id="5" name="Textfeld 4"/>
          <p:cNvSpPr txBox="1"/>
          <p:nvPr/>
        </p:nvSpPr>
        <p:spPr>
          <a:xfrm>
            <a:off x="3846830" y="2472055"/>
            <a:ext cx="4246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SFML</a:t>
            </a:r>
            <a:endParaRPr lang="de-DE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Bild 5" descr="7fmAKGRG_4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0525" y="2129155"/>
            <a:ext cx="1357630" cy="1357630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https://github.com/SFML/SFML</a:t>
            </a:r>
            <a:endParaRPr lang="de-DE" altLang="en-US"/>
          </a:p>
          <a:p>
            <a:r>
              <a:rPr lang="de-DE" altLang="en-US"/>
              <a:t>https://www.sfml-dev.org/download.php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For Arch there is an AUR package or Ubuntu an apt package by compilation you'll add the needed libs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For Windows follow me with the Setup or go to the Getting Started site [https://www.sfml-dev.org/tutorials/2.5/]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Render a 500x500 Window with the title „SFML Portfolio“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Draw a ball</a:t>
            </a:r>
            <a:endParaRPr lang="de-DE" altLang="en-US"/>
          </a:p>
          <a:p>
            <a:endParaRPr lang="de-DE" altLang="en-US"/>
          </a:p>
          <a:p>
            <a:r>
              <a:rPr lang="de-DE" altLang="en-US"/>
              <a:t>Make the ball move and let him „bounce“ off the walls 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https://www.sfml-dev.org/</a:t>
            </a:r>
            <a:endParaRPr lang="de-DE" altLang="en-US"/>
          </a:p>
          <a:p>
            <a:r>
              <a:rPr lang="de-DE" altLang="en-US"/>
              <a:t>https://de.wikipedia.org/wiki/Simple_and_Fast_Multimedia_Library</a:t>
            </a:r>
            <a:endParaRPr lang="de-DE" altLang="en-US"/>
          </a:p>
          <a:p>
            <a:endParaRPr lang="de-DE" altLang="en-US"/>
          </a:p>
          <a:p>
            <a:r>
              <a:rPr lang="de-DE" altLang="en-US" b="1"/>
              <a:t>My Repo</a:t>
            </a:r>
            <a:r>
              <a:rPr lang="de-DE" altLang="en-US"/>
              <a:t>: https://github.com/tzAcee/sfml-ePortfolio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79395" y="4163695"/>
            <a:ext cx="77450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3200"/>
              <a:t>Thank you for your attention! </a:t>
            </a:r>
            <a:endParaRPr lang="de-DE" altLang="en-US" sz="3200"/>
          </a:p>
          <a:p>
            <a:r>
              <a:rPr lang="de-DE" altLang="en-US" sz="3200"/>
              <a:t>Any questions?</a:t>
            </a:r>
            <a:endParaRPr lang="de-DE" altLang="en-US" sz="320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3105" y="499745"/>
            <a:ext cx="10515600" cy="1325563"/>
          </a:xfrm>
        </p:spPr>
        <p:txBody>
          <a:bodyPr>
            <a:normAutofit/>
          </a:bodyPr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/>
              <a:t>What is SFML?</a:t>
            </a:r>
            <a:endParaRPr lang="de-DE" altLang="en-US"/>
          </a:p>
          <a:p>
            <a:r>
              <a:rPr lang="de-DE" altLang="en-US"/>
              <a:t>What can you do?</a:t>
            </a:r>
            <a:endParaRPr lang="de-DE" altLang="en-US"/>
          </a:p>
          <a:p>
            <a:r>
              <a:rPr lang="de-DE" altLang="en-US"/>
              <a:t>Functionallity</a:t>
            </a:r>
            <a:endParaRPr lang="de-DE" altLang="en-US"/>
          </a:p>
          <a:p>
            <a:r>
              <a:rPr lang="de-DE" altLang="en-US"/>
              <a:t>Additional Libraries</a:t>
            </a:r>
            <a:endParaRPr lang="de-DE" altLang="en-US"/>
          </a:p>
          <a:p>
            <a:r>
              <a:rPr lang="de-DE" altLang="en-US"/>
              <a:t>Projects</a:t>
            </a:r>
            <a:endParaRPr lang="de-DE" altLang="en-US"/>
          </a:p>
          <a:p>
            <a:r>
              <a:rPr lang="de-DE" altLang="en-US"/>
              <a:t>„Installation“ &amp; Exercise</a:t>
            </a:r>
            <a:endParaRPr lang="de-DE" alt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SFML?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9620" y="1611630"/>
            <a:ext cx="10515600" cy="4351338"/>
          </a:xfrm>
        </p:spPr>
        <p:txBody>
          <a:bodyPr/>
          <a:p>
            <a:r>
              <a:rPr lang="de-DE" altLang="en-US"/>
              <a:t>Multimedia open Source library (zlib/png license)</a:t>
            </a:r>
            <a:endParaRPr lang="de-DE" altLang="en-US"/>
          </a:p>
          <a:p>
            <a:r>
              <a:rPr lang="de-DE" altLang="en-US"/>
              <a:t>cross-plattform</a:t>
            </a:r>
            <a:endParaRPr lang="de-DE" altLang="en-US"/>
          </a:p>
          <a:p>
            <a:r>
              <a:rPr lang="de-DE" altLang="en-US"/>
              <a:t>module-based</a:t>
            </a:r>
            <a:endParaRPr lang="de-DE" altLang="en-US"/>
          </a:p>
          <a:p>
            <a:r>
              <a:rPr lang="de-DE" altLang="en-US"/>
              <a:t>providing a simple API</a:t>
            </a:r>
            <a:endParaRPr lang="de-DE" altLang="en-US"/>
          </a:p>
          <a:p>
            <a:r>
              <a:rPr lang="de-DE" altLang="en-US"/>
              <a:t>current stable 2.5.1</a:t>
            </a:r>
            <a:endParaRPr lang="de-DE" altLang="en-US"/>
          </a:p>
          <a:p>
            <a:r>
              <a:rPr lang="de-DE" altLang="en-US"/>
              <a:t>Experimental also for Android &amp; iOS since 2.2</a:t>
            </a:r>
            <a:endParaRPr lang="de-DE" altLang="en-US"/>
          </a:p>
          <a:p>
            <a:r>
              <a:rPr lang="de-DE" altLang="en-US"/>
              <a:t>written in C++ with C++ interface</a:t>
            </a:r>
            <a:endParaRPr lang="de-DE" altLang="en-US"/>
          </a:p>
          <a:p>
            <a:pPr lvl="1"/>
            <a:r>
              <a:rPr lang="de-DE" altLang="en-US"/>
              <a:t>has bindings to C, Crystal, Euphoria, Go, Java, Julia, .NET, NIM, OCaml, Python, Ruby &amp; Rust </a:t>
            </a:r>
            <a:r>
              <a:rPr lang="de-DE" altLang="en-US" sz="1400"/>
              <a:t>[https://en.wikipedia.org/wiki/Simple_and_Fast_Multimedia_Library]</a:t>
            </a:r>
            <a:endParaRPr lang="de-DE" altLang="en-US" sz="1400"/>
          </a:p>
          <a:p>
            <a:pPr marL="457200" lvl="1" indent="0">
              <a:buNone/>
            </a:pPr>
            <a:endParaRPr lang="de-DE" altLang="en-US" sz="14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you do?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8190" y="2110105"/>
            <a:ext cx="10515600" cy="4351338"/>
          </a:xfrm>
        </p:spPr>
        <p:txBody>
          <a:bodyPr/>
          <a:p>
            <a:r>
              <a:rPr lang="de-DE" altLang="en-US"/>
              <a:t>Developing 2D games (Combine it with SDL you can make 3D games)</a:t>
            </a:r>
            <a:endParaRPr lang="de-DE" altLang="en-US"/>
          </a:p>
          <a:p>
            <a:r>
              <a:rPr lang="de-DE" altLang="en-US"/>
              <a:t>Find a lot of SFML in Ludum Dare or other game jams</a:t>
            </a:r>
            <a:endParaRPr lang="de-DE" altLang="en-US"/>
          </a:p>
          <a:p>
            <a:r>
              <a:rPr lang="de-DE" altLang="en-US"/>
              <a:t>Developing powerful game engines</a:t>
            </a:r>
            <a:endParaRPr lang="de-DE" altLang="en-US"/>
          </a:p>
          <a:p>
            <a:r>
              <a:rPr lang="de-DE" altLang="en-US"/>
              <a:t>Learn algorithms by visualizing them</a:t>
            </a:r>
            <a:endParaRPr lang="de-DE" altLang="en-US"/>
          </a:p>
          <a:p>
            <a:r>
              <a:rPr lang="de-DE" altLang="en-US"/>
              <a:t>Get to know basics of C++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9455" cy="4351655"/>
          </a:xfrm>
        </p:spPr>
        <p:txBody>
          <a:bodyPr/>
          <a:p>
            <a:r>
              <a:rPr lang="de-DE" altLang="en-US"/>
              <a:t>Module based, see doc: </a:t>
            </a:r>
            <a:r>
              <a:rPr lang="de-DE" altLang="en-US" sz="2000"/>
              <a:t>https://www.sfml-dev.org/documentation/2.5.1/modules.php</a:t>
            </a:r>
            <a:endParaRPr lang="de-DE" altLang="en-US" sz="2000"/>
          </a:p>
          <a:p>
            <a:pPr marL="0" indent="0">
              <a:buNone/>
            </a:pPr>
            <a:endParaRPr lang="de-DE" altLang="en-US" sz="2000"/>
          </a:p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„SFML/System.hpp“]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altLang="en-US" sz="2400">
                <a:effectLst/>
              </a:rPr>
              <a:t>Core of the API</a:t>
            </a:r>
            <a:endParaRPr lang="de-DE" altLang="en-US" sz="2400">
              <a:effectLst/>
            </a:endParaRPr>
          </a:p>
          <a:p>
            <a:r>
              <a:rPr lang="de-DE" altLang="en-US" sz="2400">
                <a:effectLst/>
              </a:rPr>
              <a:t>Threading, timer [getting deltaTime]</a:t>
            </a:r>
            <a:endParaRPr lang="de-DE" altLang="en-US" sz="2400">
              <a:effectLst/>
            </a:endParaRPr>
          </a:p>
          <a:p>
            <a:r>
              <a:rPr lang="de-DE" altLang="en-US" sz="2400">
                <a:effectLst/>
              </a:rPr>
              <a:t>sf::Vector2&lt;T&gt; 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0627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„SFML/Window.hpp“]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altLang="en-US" sz="2400">
                <a:effectLst/>
              </a:rPr>
              <a:t>Window Drawing</a:t>
            </a:r>
            <a:endParaRPr lang="de-DE" altLang="en-US" sz="2400">
              <a:effectLst/>
            </a:endParaRPr>
          </a:p>
          <a:p>
            <a:r>
              <a:rPr lang="de-DE" altLang="en-US" sz="2400">
                <a:effectLst/>
              </a:rPr>
              <a:t>Getting Input, also support for joysticks &amp; including OpenGL Context</a:t>
            </a:r>
            <a:endParaRPr lang="de-DE" altLang="en-US" sz="2400">
              <a:effectLst/>
            </a:endParaRPr>
          </a:p>
          <a:p>
            <a:pPr marL="0" indent="0">
              <a:buNone/>
            </a:pPr>
            <a:endParaRPr lang="de-DE" altLang="en-US" sz="2400">
              <a:effectLst/>
            </a:endParaRPr>
          </a:p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„SFML/Graphics.hpp“]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altLang="en-US" sz="2400">
                <a:effectLst/>
              </a:rPr>
              <a:t>2D Hardware Acceleration</a:t>
            </a:r>
            <a:endParaRPr lang="de-DE" altLang="en-US" sz="2400">
              <a:effectLst/>
            </a:endParaRPr>
          </a:p>
          <a:p>
            <a:pPr lvl="1"/>
            <a:r>
              <a:rPr lang="de-DE" altLang="en-US" sz="2055">
                <a:effectLst/>
              </a:rPr>
              <a:t>Sprites, Polygons &amp; Text Rendering</a:t>
            </a:r>
            <a:endParaRPr lang="de-DE" altLang="en-US" sz="2055">
              <a:effectLst/>
            </a:endParaRPr>
          </a:p>
          <a:p>
            <a:pPr marL="0" indent="0">
              <a:buNone/>
            </a:pPr>
            <a:endParaRPr lang="de-DE" altLang="en-US" sz="2400"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„SFML/Audio.hpp“]</a:t>
            </a:r>
            <a:endParaRPr lang="de-DE" altLang="en-US"/>
          </a:p>
          <a:p>
            <a:r>
              <a:rPr lang="de-DE" altLang="en-US" sz="2400"/>
              <a:t>Hardware accelerated audio playback and recording</a:t>
            </a:r>
            <a:endParaRPr lang="de-DE" altLang="en-US" sz="2400"/>
          </a:p>
          <a:p>
            <a:endParaRPr lang="de-DE" altLang="en-US" sz="2400"/>
          </a:p>
          <a:p>
            <a:pPr marL="0" indent="0">
              <a:buNone/>
            </a:pPr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[#include „SFML/Network.hpp“]</a:t>
            </a:r>
            <a:endParaRPr lang="de-DE" altLang="en-US" sz="2400"/>
          </a:p>
          <a:p>
            <a:r>
              <a:rPr lang="de-DE" altLang="en-US" sz="2400"/>
              <a:t>TCP &amp; UDP Sockets, HTTP &amp; FTP Classes</a:t>
            </a:r>
            <a:endParaRPr lang="de-DE" altLang="en-US" sz="2400"/>
          </a:p>
          <a:p>
            <a:endParaRPr lang="de-DE" altLang="en-US" sz="2400"/>
          </a:p>
          <a:p>
            <a:endParaRPr lang="de-DE" altLang="en-US" sz="2400"/>
          </a:p>
          <a:p>
            <a:pPr marL="0" indent="0">
              <a:buNone/>
            </a:pPr>
            <a:r>
              <a:rPr lang="de-DE" altLang="en-US" sz="2400"/>
              <a:t>You will find yourselves in using just the Graphics.hpp since it's the main module of SFML. When you just want to use OpenGL only include Window.hpp.</a:t>
            </a:r>
            <a:endParaRPr lang="de-DE" altLang="en-US" sz="24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14350"/>
            <a:ext cx="10515600" cy="1325563"/>
          </a:xfrm>
        </p:spPr>
        <p:txBody>
          <a:bodyPr>
            <a:normAutofit fontScale="90000"/>
          </a:bodyPr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Libraries	</a:t>
            </a:r>
            <a:r>
              <a:rPr lang="de-DE" altLang="en-US" sz="1600">
                <a:sym typeface="+mn-ea"/>
              </a:rPr>
              <a:t>[https://github.com/SFML/SFML/wiki/Community-FAQ#libraries]</a:t>
            </a:r>
            <a:r>
              <a:rPr lang="de-DE" altLang="en-US"/>
              <a:t>		</a:t>
            </a:r>
            <a:endParaRPr lang="de-DE" altLang="en-US" sz="1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20000"/>
          </a:bodyPr>
          <a:p>
            <a:r>
              <a:rPr lang="de-DE" altLang="en-US"/>
              <a:t>Dear ImGui [https://github.com/eliasdaler/imgui-sfml]</a:t>
            </a:r>
            <a:endParaRPr lang="de-DE" altLang="en-US"/>
          </a:p>
          <a:p>
            <a:pPr lvl="1"/>
            <a:r>
              <a:rPr lang="de-DE" altLang="en-US"/>
              <a:t>lightweighted GUI Library for Games</a:t>
            </a:r>
            <a:endParaRPr lang="de-DE" altLang="en-US"/>
          </a:p>
          <a:p>
            <a:pPr lvl="1"/>
            <a:endParaRPr lang="de-DE" altLang="en-US"/>
          </a:p>
          <a:p>
            <a:pPr lvl="0"/>
            <a:r>
              <a:rPr lang="de-DE" altLang="en-US" sz="2800"/>
              <a:t>Animated Sprite [https://github.com/SFML/SFML/wiki/Source:-AnimatedSprite]</a:t>
            </a:r>
            <a:endParaRPr lang="de-DE" altLang="en-US" sz="2800"/>
          </a:p>
          <a:p>
            <a:pPr lvl="1"/>
            <a:r>
              <a:rPr lang="de-DE" altLang="en-US" sz="2400"/>
              <a:t>SF::Sprite Animation</a:t>
            </a:r>
            <a:endParaRPr lang="de-DE" altLang="en-US" sz="2400"/>
          </a:p>
          <a:p>
            <a:pPr marL="457200" lvl="1" indent="0">
              <a:buNone/>
            </a:pPr>
            <a:endParaRPr lang="de-DE" altLang="en-US" sz="2400"/>
          </a:p>
          <a:p>
            <a:pPr lvl="0"/>
            <a:r>
              <a:rPr lang="de-DE" altLang="en-US"/>
              <a:t>Thor [https://github.com/Bromeon/Thor]</a:t>
            </a:r>
            <a:endParaRPr lang="de-DE" altLang="en-US"/>
          </a:p>
          <a:p>
            <a:pPr lvl="1"/>
            <a:r>
              <a:rPr lang="de-DE" altLang="en-US"/>
              <a:t>SFML Extension adding high level features</a:t>
            </a:r>
            <a:endParaRPr lang="de-DE" altLang="en-US"/>
          </a:p>
          <a:p>
            <a:pPr lvl="1"/>
            <a:endParaRPr lang="de-DE" altLang="en-US"/>
          </a:p>
          <a:p>
            <a:pPr lvl="0"/>
            <a:r>
              <a:rPr lang="de-DE" altLang="en-US"/>
              <a:t>FFMPEG, Qt, etc</a:t>
            </a:r>
            <a:endParaRPr lang="de-DE" altLang="en-US"/>
          </a:p>
          <a:p>
            <a:pPr lvl="1"/>
            <a:r>
              <a:rPr lang="de-DE" altLang="en-US"/>
              <a:t>Add any C++ compatible libary you like to SFML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de-DE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de-DE" altLang="en-US"/>
              <a:t>Some professional Steam games</a:t>
            </a:r>
            <a:endParaRPr lang="de-DE" altLang="en-US"/>
          </a:p>
          <a:p>
            <a:pPr lvl="1"/>
            <a:r>
              <a:rPr lang="de-DE" altLang="en-US"/>
              <a:t>https://store.steampowered.com/app/542310/Escape_the_Game/</a:t>
            </a:r>
            <a:endParaRPr lang="de-DE" altLang="en-US"/>
          </a:p>
          <a:p>
            <a:pPr lvl="1"/>
            <a:r>
              <a:rPr lang="de-DE" altLang="en-US"/>
              <a:t>https://store.steampowered.com/app/665030/Zerans_Folly/</a:t>
            </a:r>
            <a:endParaRPr lang="de-DE" altLang="en-US"/>
          </a:p>
          <a:p>
            <a:pPr lvl="1"/>
            <a:r>
              <a:rPr lang="de-DE" altLang="en-US"/>
              <a:t>https://store.steampowered.com/app/1143430/Shadow_Gangs/</a:t>
            </a:r>
            <a:endParaRPr lang="de-DE" altLang="en-US"/>
          </a:p>
          <a:p>
            <a:pPr marL="457200" lvl="1" indent="0">
              <a:buNone/>
            </a:pPr>
            <a:endParaRPr lang="de-DE" altLang="en-US"/>
          </a:p>
          <a:p>
            <a:pPr lvl="0"/>
            <a:r>
              <a:rPr lang="de-DE" altLang="en-US"/>
              <a:t>Game Engines</a:t>
            </a:r>
            <a:endParaRPr lang="de-DE" altLang="en-US"/>
          </a:p>
          <a:p>
            <a:pPr lvl="1"/>
            <a:r>
              <a:rPr lang="de-DE" altLang="en-US"/>
              <a:t>is::Engine</a:t>
            </a:r>
            <a:endParaRPr lang="de-DE" altLang="en-US"/>
          </a:p>
          <a:p>
            <a:pPr lvl="1"/>
            <a:r>
              <a:rPr lang="de-DE" altLang="en-US"/>
              <a:t>GDevelop</a:t>
            </a:r>
            <a:endParaRPr lang="de-DE" altLang="en-US"/>
          </a:p>
          <a:p>
            <a:pPr lvl="1"/>
            <a:r>
              <a:rPr lang="de-DE" altLang="en-US"/>
              <a:t>Aquilla</a:t>
            </a:r>
            <a:endParaRPr lang="de-DE" altLang="en-US"/>
          </a:p>
          <a:p>
            <a:pPr lvl="0"/>
            <a:endParaRPr lang="de-DE" altLang="en-US"/>
          </a:p>
          <a:p>
            <a:pPr lvl="0"/>
            <a:r>
              <a:rPr lang="de-DE" altLang="en-US"/>
              <a:t>Find more cool projects &amp; inspiration on their Discord</a:t>
            </a:r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Ma</a:t>
            </a:r>
            <a:r>
              <a:rPr lang="de-DE" altLang="en-US"/>
              <a:t>xim Leis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r>
              <a:rPr>
                <a:sym typeface="+mn-ea"/>
              </a:rPr>
              <a:t>20</a:t>
            </a:r>
            <a:r>
              <a:rPr>
                <a:sym typeface="+mn-ea"/>
              </a:rPr>
              <a:t>.5.2020</a:t>
            </a:r>
            <a:endParaRPr>
              <a:sym typeface="+mn-ea"/>
            </a:endParaRPr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23795" y="1394460"/>
            <a:ext cx="914654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Presentation</Application>
  <PresentationFormat>Widescreen</PresentationFormat>
  <Paragraphs>193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Agenda</vt:lpstr>
      <vt:lpstr>What is SFML?</vt:lpstr>
      <vt:lpstr>What can you do?</vt:lpstr>
      <vt:lpstr>Functionality</vt:lpstr>
      <vt:lpstr>Functionality</vt:lpstr>
      <vt:lpstr>Functionality</vt:lpstr>
      <vt:lpstr>Additional Libraries	[https://github.com/SFML/SFML/wiki/Community-FAQ#libraries]		</vt:lpstr>
      <vt:lpstr>Projects</vt:lpstr>
      <vt:lpstr>Installation</vt:lpstr>
      <vt:lpstr>Exercise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FleeXo-PC</cp:lastModifiedBy>
  <cp:revision>21</cp:revision>
  <dcterms:created xsi:type="dcterms:W3CDTF">2020-05-14T11:24:00Z</dcterms:created>
  <dcterms:modified xsi:type="dcterms:W3CDTF">2020-07-03T14:56:29Z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1033-11.2.0.9452</vt:lpwstr>
  </property>
</Properties>
</file>