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8" r:id="rId6"/>
    <p:sldId id="267" r:id="rId7"/>
    <p:sldId id="265" r:id="rId8"/>
    <p:sldId id="266" r:id="rId9"/>
  </p:sldIdLst>
  <p:sldSz cx="9144000" cy="5143500" type="screen16x9"/>
  <p:notesSz cx="6858000" cy="9144000"/>
  <p:embeddedFontLst>
    <p:embeddedFont>
      <p:font typeface="Bree Serif" panose="020B0604020202020204" charset="0"/>
      <p:regular r:id="rId11"/>
    </p:embeddedFont>
    <p:embeddedFont>
      <p:font typeface="Didact Gothic" panose="020B0604020202020204" charset="0"/>
      <p:regular r:id="rId12"/>
    </p:embeddedFont>
    <p:embeddedFont>
      <p:font typeface="Roboto Black" panose="020B0604020202020204" charset="0"/>
      <p:bold r:id="rId13"/>
      <p:boldItalic r:id="rId14"/>
    </p:embeddedFont>
    <p:embeddedFont>
      <p:font typeface="Roboto Light" panose="020B0604020202020204" charset="0"/>
      <p:regular r:id="rId15"/>
      <p:bold r:id="rId16"/>
      <p:italic r:id="rId17"/>
      <p:boldItalic r:id="rId18"/>
    </p:embeddedFont>
    <p:embeddedFont>
      <p:font typeface="Roboto Mono Regular" panose="020B0604020202020204" charset="0"/>
      <p:regular r:id="rId19"/>
      <p:bold r:id="rId20"/>
      <p:italic r:id="rId21"/>
      <p:boldItalic r:id="rId22"/>
    </p:embeddedFont>
    <p:embeddedFont>
      <p:font typeface="Source Code Pr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cL8qkPFqxIaNBy8o2thAQL+6W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C2E42-D8C7-424E-A981-FF8D9C7D539E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16880B80-1DE4-4723-8A31-5BAC5DB47488}">
      <dgm:prSet phldrT="[טקסט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Motive</a:t>
          </a:r>
          <a:endParaRPr lang="he-IL" dirty="0">
            <a:solidFill>
              <a:schemeClr val="tx1"/>
            </a:solidFill>
          </a:endParaRPr>
        </a:p>
      </dgm:t>
    </dgm:pt>
    <dgm:pt modelId="{42A4F261-5298-4437-907E-F7DC977DCDE3}" type="parTrans" cxnId="{CFDC8B2F-9F2A-4077-B54D-FF5A3590C16E}">
      <dgm:prSet/>
      <dgm:spPr/>
      <dgm:t>
        <a:bodyPr/>
        <a:lstStyle/>
        <a:p>
          <a:pPr rtl="1"/>
          <a:endParaRPr lang="he-IL"/>
        </a:p>
      </dgm:t>
    </dgm:pt>
    <dgm:pt modelId="{0359A1AB-22BB-407F-A4D9-A8C61F571E18}" type="sibTrans" cxnId="{CFDC8B2F-9F2A-4077-B54D-FF5A3590C16E}">
      <dgm:prSet/>
      <dgm:spPr/>
      <dgm:t>
        <a:bodyPr/>
        <a:lstStyle/>
        <a:p>
          <a:pPr rtl="1"/>
          <a:endParaRPr lang="he-IL"/>
        </a:p>
      </dgm:t>
    </dgm:pt>
    <dgm:pt modelId="{89DCA0C8-FDD3-4050-8AE9-C7BC53C0DB1E}">
      <dgm:prSet phldrT="[טקסט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Python code</a:t>
          </a:r>
          <a:endParaRPr lang="he-IL" dirty="0">
            <a:solidFill>
              <a:schemeClr val="tx1"/>
            </a:solidFill>
          </a:endParaRPr>
        </a:p>
      </dgm:t>
    </dgm:pt>
    <dgm:pt modelId="{DB6AF4EA-7041-4E1A-B127-E3F381C797D5}" type="parTrans" cxnId="{0640A248-9FD3-4396-9704-7C88E910127A}">
      <dgm:prSet/>
      <dgm:spPr/>
      <dgm:t>
        <a:bodyPr/>
        <a:lstStyle/>
        <a:p>
          <a:pPr rtl="1"/>
          <a:endParaRPr lang="he-IL"/>
        </a:p>
      </dgm:t>
    </dgm:pt>
    <dgm:pt modelId="{57BF3AC1-EFDC-4588-AFE1-E1FBAC92C709}" type="sibTrans" cxnId="{0640A248-9FD3-4396-9704-7C88E910127A}">
      <dgm:prSet/>
      <dgm:spPr/>
      <dgm:t>
        <a:bodyPr/>
        <a:lstStyle/>
        <a:p>
          <a:pPr rtl="1"/>
          <a:endParaRPr lang="he-IL"/>
        </a:p>
      </dgm:t>
    </dgm:pt>
    <dgm:pt modelId="{2F70C769-0DE6-4A3E-BC38-C7BB939D9D99}">
      <dgm:prSet phldrT="[טקסט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Pepper/</a:t>
          </a:r>
        </a:p>
        <a:p>
          <a:pPr rtl="1"/>
          <a:r>
            <a:rPr lang="en-US" dirty="0">
              <a:solidFill>
                <a:schemeClr val="tx1"/>
              </a:solidFill>
            </a:rPr>
            <a:t>Computer</a:t>
          </a:r>
          <a:endParaRPr lang="he-IL" dirty="0">
            <a:solidFill>
              <a:schemeClr val="tx1"/>
            </a:solidFill>
          </a:endParaRPr>
        </a:p>
      </dgm:t>
    </dgm:pt>
    <dgm:pt modelId="{A7ABA0CD-E034-4DDD-ABD8-B564C555E4F0}" type="parTrans" cxnId="{CA197C2C-8EFC-49BB-80E7-C9BE58C384EC}">
      <dgm:prSet/>
      <dgm:spPr/>
      <dgm:t>
        <a:bodyPr/>
        <a:lstStyle/>
        <a:p>
          <a:pPr rtl="1"/>
          <a:endParaRPr lang="he-IL"/>
        </a:p>
      </dgm:t>
    </dgm:pt>
    <dgm:pt modelId="{2E58B7A6-784F-41F1-A68A-F67335480904}" type="sibTrans" cxnId="{CA197C2C-8EFC-49BB-80E7-C9BE58C384EC}">
      <dgm:prSet/>
      <dgm:spPr/>
      <dgm:t>
        <a:bodyPr/>
        <a:lstStyle/>
        <a:p>
          <a:pPr rtl="1"/>
          <a:endParaRPr lang="he-IL"/>
        </a:p>
      </dgm:t>
    </dgm:pt>
    <dgm:pt modelId="{CD7D7C6E-CC45-44CB-8C6F-6F2F1D544EEB}">
      <dgm:prSet phldrT="[טקסט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Physical game</a:t>
          </a:r>
          <a:endParaRPr lang="he-IL" dirty="0">
            <a:solidFill>
              <a:schemeClr val="tx1"/>
            </a:solidFill>
          </a:endParaRPr>
        </a:p>
      </dgm:t>
    </dgm:pt>
    <dgm:pt modelId="{566D12C2-F65E-459F-AB99-18442B32E50B}" type="parTrans" cxnId="{471EB974-CA3F-46EE-976D-B77B60CC3C1B}">
      <dgm:prSet/>
      <dgm:spPr/>
      <dgm:t>
        <a:bodyPr/>
        <a:lstStyle/>
        <a:p>
          <a:endParaRPr lang="en-US"/>
        </a:p>
      </dgm:t>
    </dgm:pt>
    <dgm:pt modelId="{15F84A95-CBD6-404D-A759-AB9563CB139F}" type="sibTrans" cxnId="{471EB974-CA3F-46EE-976D-B77B60CC3C1B}">
      <dgm:prSet/>
      <dgm:spPr/>
      <dgm:t>
        <a:bodyPr/>
        <a:lstStyle/>
        <a:p>
          <a:endParaRPr lang="en-US"/>
        </a:p>
      </dgm:t>
    </dgm:pt>
    <dgm:pt modelId="{72368C47-5E81-42B6-839C-AA30E317EEB0}">
      <dgm:prSet phldrT="[טקסט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Arduino</a:t>
          </a:r>
          <a:endParaRPr lang="he-IL" dirty="0">
            <a:solidFill>
              <a:schemeClr val="tx1"/>
            </a:solidFill>
          </a:endParaRPr>
        </a:p>
      </dgm:t>
    </dgm:pt>
    <dgm:pt modelId="{C29E3D75-3C0F-4ED3-93E9-51B74B974131}" type="parTrans" cxnId="{CF37252D-D61A-4AC2-9821-8884D4B68A88}">
      <dgm:prSet/>
      <dgm:spPr/>
      <dgm:t>
        <a:bodyPr/>
        <a:lstStyle/>
        <a:p>
          <a:endParaRPr lang="en-US"/>
        </a:p>
      </dgm:t>
    </dgm:pt>
    <dgm:pt modelId="{12B03617-8935-46A9-9E57-21298A06450C}" type="sibTrans" cxnId="{CF37252D-D61A-4AC2-9821-8884D4B68A88}">
      <dgm:prSet/>
      <dgm:spPr/>
      <dgm:t>
        <a:bodyPr/>
        <a:lstStyle/>
        <a:p>
          <a:endParaRPr lang="en-US"/>
        </a:p>
      </dgm:t>
    </dgm:pt>
    <dgm:pt modelId="{B9C0A3ED-47B9-4261-B5A2-D012BB157ECA}" type="pres">
      <dgm:prSet presAssocID="{A4DC2E42-D8C7-424E-A981-FF8D9C7D539E}" presName="Name0" presStyleCnt="0">
        <dgm:presLayoutVars>
          <dgm:dir val="rev"/>
          <dgm:animLvl val="lvl"/>
          <dgm:resizeHandles val="exact"/>
        </dgm:presLayoutVars>
      </dgm:prSet>
      <dgm:spPr/>
    </dgm:pt>
    <dgm:pt modelId="{7BA8F79F-4F1E-4A59-BC98-1225C937E4C3}" type="pres">
      <dgm:prSet presAssocID="{CD7D7C6E-CC45-44CB-8C6F-6F2F1D544EE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417FFB7-D939-4321-B6A7-379B588AB741}" type="pres">
      <dgm:prSet presAssocID="{15F84A95-CBD6-404D-A759-AB9563CB139F}" presName="parTxOnlySpace" presStyleCnt="0"/>
      <dgm:spPr/>
    </dgm:pt>
    <dgm:pt modelId="{37196BA6-81AC-4819-A5E7-407EC65F9F91}" type="pres">
      <dgm:prSet presAssocID="{72368C47-5E81-42B6-839C-AA30E317EEB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678A24D-15C8-4AEC-9844-511E96FB4E39}" type="pres">
      <dgm:prSet presAssocID="{12B03617-8935-46A9-9E57-21298A06450C}" presName="parTxOnlySpace" presStyleCnt="0"/>
      <dgm:spPr/>
    </dgm:pt>
    <dgm:pt modelId="{514BA31A-3835-42F9-8BC2-83FE38AA918D}" type="pres">
      <dgm:prSet presAssocID="{16880B80-1DE4-4723-8A31-5BAC5DB4748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5EF8B02-80F9-48CB-8B8F-841B851F887B}" type="pres">
      <dgm:prSet presAssocID="{0359A1AB-22BB-407F-A4D9-A8C61F571E18}" presName="parTxOnlySpace" presStyleCnt="0"/>
      <dgm:spPr/>
    </dgm:pt>
    <dgm:pt modelId="{C5F29E3F-8E1F-4E84-99DC-F7EAB110E9E4}" type="pres">
      <dgm:prSet presAssocID="{89DCA0C8-FDD3-4050-8AE9-C7BC53C0DB1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277466A-3870-42A3-B947-5C42B695EB9F}" type="pres">
      <dgm:prSet presAssocID="{57BF3AC1-EFDC-4588-AFE1-E1FBAC92C709}" presName="parTxOnlySpace" presStyleCnt="0"/>
      <dgm:spPr/>
    </dgm:pt>
    <dgm:pt modelId="{2A3FA1F2-097F-434C-8461-20C604B60DF6}" type="pres">
      <dgm:prSet presAssocID="{2F70C769-0DE6-4A3E-BC38-C7BB939D9D9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A197C2C-8EFC-49BB-80E7-C9BE58C384EC}" srcId="{A4DC2E42-D8C7-424E-A981-FF8D9C7D539E}" destId="{2F70C769-0DE6-4A3E-BC38-C7BB939D9D99}" srcOrd="4" destOrd="0" parTransId="{A7ABA0CD-E034-4DDD-ABD8-B564C555E4F0}" sibTransId="{2E58B7A6-784F-41F1-A68A-F67335480904}"/>
    <dgm:cxn modelId="{CF37252D-D61A-4AC2-9821-8884D4B68A88}" srcId="{A4DC2E42-D8C7-424E-A981-FF8D9C7D539E}" destId="{72368C47-5E81-42B6-839C-AA30E317EEB0}" srcOrd="1" destOrd="0" parTransId="{C29E3D75-3C0F-4ED3-93E9-51B74B974131}" sibTransId="{12B03617-8935-46A9-9E57-21298A06450C}"/>
    <dgm:cxn modelId="{CFDC8B2F-9F2A-4077-B54D-FF5A3590C16E}" srcId="{A4DC2E42-D8C7-424E-A981-FF8D9C7D539E}" destId="{16880B80-1DE4-4723-8A31-5BAC5DB47488}" srcOrd="2" destOrd="0" parTransId="{42A4F261-5298-4437-907E-F7DC977DCDE3}" sibTransId="{0359A1AB-22BB-407F-A4D9-A8C61F571E18}"/>
    <dgm:cxn modelId="{61534A46-7628-428D-919E-55D8BE2D66BC}" type="presOf" srcId="{89DCA0C8-FDD3-4050-8AE9-C7BC53C0DB1E}" destId="{C5F29E3F-8E1F-4E84-99DC-F7EAB110E9E4}" srcOrd="0" destOrd="0" presId="urn:microsoft.com/office/officeart/2005/8/layout/chevron1"/>
    <dgm:cxn modelId="{ECFC8647-AA39-4B15-AC5D-87FBB662FDE6}" type="presOf" srcId="{16880B80-1DE4-4723-8A31-5BAC5DB47488}" destId="{514BA31A-3835-42F9-8BC2-83FE38AA918D}" srcOrd="0" destOrd="0" presId="urn:microsoft.com/office/officeart/2005/8/layout/chevron1"/>
    <dgm:cxn modelId="{0640A248-9FD3-4396-9704-7C88E910127A}" srcId="{A4DC2E42-D8C7-424E-A981-FF8D9C7D539E}" destId="{89DCA0C8-FDD3-4050-8AE9-C7BC53C0DB1E}" srcOrd="3" destOrd="0" parTransId="{DB6AF4EA-7041-4E1A-B127-E3F381C797D5}" sibTransId="{57BF3AC1-EFDC-4588-AFE1-E1FBAC92C709}"/>
    <dgm:cxn modelId="{471EB974-CA3F-46EE-976D-B77B60CC3C1B}" srcId="{A4DC2E42-D8C7-424E-A981-FF8D9C7D539E}" destId="{CD7D7C6E-CC45-44CB-8C6F-6F2F1D544EEB}" srcOrd="0" destOrd="0" parTransId="{566D12C2-F65E-459F-AB99-18442B32E50B}" sibTransId="{15F84A95-CBD6-404D-A759-AB9563CB139F}"/>
    <dgm:cxn modelId="{2361F387-53DD-4224-9073-7249EDAAA789}" type="presOf" srcId="{CD7D7C6E-CC45-44CB-8C6F-6F2F1D544EEB}" destId="{7BA8F79F-4F1E-4A59-BC98-1225C937E4C3}" srcOrd="0" destOrd="0" presId="urn:microsoft.com/office/officeart/2005/8/layout/chevron1"/>
    <dgm:cxn modelId="{4F57C099-6A1E-41E2-B365-936C2B7BF373}" type="presOf" srcId="{2F70C769-0DE6-4A3E-BC38-C7BB939D9D99}" destId="{2A3FA1F2-097F-434C-8461-20C604B60DF6}" srcOrd="0" destOrd="0" presId="urn:microsoft.com/office/officeart/2005/8/layout/chevron1"/>
    <dgm:cxn modelId="{2B42C5C7-4F54-4A5C-B255-CBB7EA550451}" type="presOf" srcId="{72368C47-5E81-42B6-839C-AA30E317EEB0}" destId="{37196BA6-81AC-4819-A5E7-407EC65F9F91}" srcOrd="0" destOrd="0" presId="urn:microsoft.com/office/officeart/2005/8/layout/chevron1"/>
    <dgm:cxn modelId="{0EFAA3F3-60A3-45D5-8B87-E485E0882D54}" type="presOf" srcId="{A4DC2E42-D8C7-424E-A981-FF8D9C7D539E}" destId="{B9C0A3ED-47B9-4261-B5A2-D012BB157ECA}" srcOrd="0" destOrd="0" presId="urn:microsoft.com/office/officeart/2005/8/layout/chevron1"/>
    <dgm:cxn modelId="{59FE9870-1E14-4619-B9E2-FD2681F0B9DC}" type="presParOf" srcId="{B9C0A3ED-47B9-4261-B5A2-D012BB157ECA}" destId="{7BA8F79F-4F1E-4A59-BC98-1225C937E4C3}" srcOrd="0" destOrd="0" presId="urn:microsoft.com/office/officeart/2005/8/layout/chevron1"/>
    <dgm:cxn modelId="{1DE789E4-E127-48BF-B42F-B4DAA5C3A465}" type="presParOf" srcId="{B9C0A3ED-47B9-4261-B5A2-D012BB157ECA}" destId="{5417FFB7-D939-4321-B6A7-379B588AB741}" srcOrd="1" destOrd="0" presId="urn:microsoft.com/office/officeart/2005/8/layout/chevron1"/>
    <dgm:cxn modelId="{50D5E14E-8EC1-464E-A040-4997191A9F23}" type="presParOf" srcId="{B9C0A3ED-47B9-4261-B5A2-D012BB157ECA}" destId="{37196BA6-81AC-4819-A5E7-407EC65F9F91}" srcOrd="2" destOrd="0" presId="urn:microsoft.com/office/officeart/2005/8/layout/chevron1"/>
    <dgm:cxn modelId="{9E9B80AC-D5B6-4D73-8360-FD2A2726BDDB}" type="presParOf" srcId="{B9C0A3ED-47B9-4261-B5A2-D012BB157ECA}" destId="{A678A24D-15C8-4AEC-9844-511E96FB4E39}" srcOrd="3" destOrd="0" presId="urn:microsoft.com/office/officeart/2005/8/layout/chevron1"/>
    <dgm:cxn modelId="{81C61D2C-AA96-4ABD-9E8F-65D52AD1E195}" type="presParOf" srcId="{B9C0A3ED-47B9-4261-B5A2-D012BB157ECA}" destId="{514BA31A-3835-42F9-8BC2-83FE38AA918D}" srcOrd="4" destOrd="0" presId="urn:microsoft.com/office/officeart/2005/8/layout/chevron1"/>
    <dgm:cxn modelId="{C2231650-9CFC-4694-A1D3-208F0AB5CD63}" type="presParOf" srcId="{B9C0A3ED-47B9-4261-B5A2-D012BB157ECA}" destId="{55EF8B02-80F9-48CB-8B8F-841B851F887B}" srcOrd="5" destOrd="0" presId="urn:microsoft.com/office/officeart/2005/8/layout/chevron1"/>
    <dgm:cxn modelId="{221B67FC-4EC7-43A6-80C1-35E4E47B26A8}" type="presParOf" srcId="{B9C0A3ED-47B9-4261-B5A2-D012BB157ECA}" destId="{C5F29E3F-8E1F-4E84-99DC-F7EAB110E9E4}" srcOrd="6" destOrd="0" presId="urn:microsoft.com/office/officeart/2005/8/layout/chevron1"/>
    <dgm:cxn modelId="{64829126-D881-41CD-B658-3B9FA4CDF8BE}" type="presParOf" srcId="{B9C0A3ED-47B9-4261-B5A2-D012BB157ECA}" destId="{B277466A-3870-42A3-B947-5C42B695EB9F}" srcOrd="7" destOrd="0" presId="urn:microsoft.com/office/officeart/2005/8/layout/chevron1"/>
    <dgm:cxn modelId="{863D2319-1CBF-475C-A24F-95A6EE9C6B2F}" type="presParOf" srcId="{B9C0A3ED-47B9-4261-B5A2-D012BB157ECA}" destId="{2A3FA1F2-097F-434C-8461-20C604B60DF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DC2E42-D8C7-424E-A981-FF8D9C7D539E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06FF096B-47D9-45F4-A637-61F446C13773}">
      <dgm:prSet phldrT="[טקסט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Trio cameras</a:t>
          </a:r>
          <a:endParaRPr lang="he-IL" dirty="0">
            <a:solidFill>
              <a:schemeClr val="tx1"/>
            </a:solidFill>
          </a:endParaRPr>
        </a:p>
      </dgm:t>
    </dgm:pt>
    <dgm:pt modelId="{01891A7C-4185-463E-9EA0-559B34D77AF3}" type="parTrans" cxnId="{C2436A18-4B43-469D-857F-1BE7407A5E71}">
      <dgm:prSet/>
      <dgm:spPr/>
      <dgm:t>
        <a:bodyPr/>
        <a:lstStyle/>
        <a:p>
          <a:pPr rtl="1"/>
          <a:endParaRPr lang="he-IL"/>
        </a:p>
      </dgm:t>
    </dgm:pt>
    <dgm:pt modelId="{A40CF14A-C042-43BC-8C52-77A911DC7F6E}" type="sibTrans" cxnId="{C2436A18-4B43-469D-857F-1BE7407A5E71}">
      <dgm:prSet/>
      <dgm:spPr/>
      <dgm:t>
        <a:bodyPr/>
        <a:lstStyle/>
        <a:p>
          <a:pPr rtl="1"/>
          <a:endParaRPr lang="he-IL"/>
        </a:p>
      </dgm:t>
    </dgm:pt>
    <dgm:pt modelId="{16880B80-1DE4-4723-8A31-5BAC5DB47488}">
      <dgm:prSet phldrT="[טקסט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Edit a CSV file</a:t>
          </a:r>
          <a:endParaRPr lang="he-IL" dirty="0">
            <a:solidFill>
              <a:schemeClr val="tx1"/>
            </a:solidFill>
          </a:endParaRPr>
        </a:p>
      </dgm:t>
    </dgm:pt>
    <dgm:pt modelId="{42A4F261-5298-4437-907E-F7DC977DCDE3}" type="parTrans" cxnId="{CFDC8B2F-9F2A-4077-B54D-FF5A3590C16E}">
      <dgm:prSet/>
      <dgm:spPr/>
      <dgm:t>
        <a:bodyPr/>
        <a:lstStyle/>
        <a:p>
          <a:pPr rtl="1"/>
          <a:endParaRPr lang="he-IL"/>
        </a:p>
      </dgm:t>
    </dgm:pt>
    <dgm:pt modelId="{0359A1AB-22BB-407F-A4D9-A8C61F571E18}" type="sibTrans" cxnId="{CFDC8B2F-9F2A-4077-B54D-FF5A3590C16E}">
      <dgm:prSet/>
      <dgm:spPr/>
      <dgm:t>
        <a:bodyPr/>
        <a:lstStyle/>
        <a:p>
          <a:pPr rtl="1"/>
          <a:endParaRPr lang="he-IL"/>
        </a:p>
      </dgm:t>
    </dgm:pt>
    <dgm:pt modelId="{89DCA0C8-FDD3-4050-8AE9-C7BC53C0DB1E}">
      <dgm:prSet phldrT="[טקסט]"/>
      <dgm:spPr/>
      <dgm:t>
        <a:bodyPr/>
        <a:lstStyle/>
        <a:p>
          <a:pPr rtl="1"/>
          <a:r>
            <a:rPr lang="en-US" dirty="0" err="1">
              <a:solidFill>
                <a:schemeClr val="tx1"/>
              </a:solidFill>
            </a:rPr>
            <a:t>Matlab</a:t>
          </a:r>
          <a:r>
            <a:rPr lang="en-US" dirty="0">
              <a:solidFill>
                <a:schemeClr val="tx1"/>
              </a:solidFill>
            </a:rPr>
            <a:t> code</a:t>
          </a:r>
          <a:endParaRPr lang="he-IL" dirty="0">
            <a:solidFill>
              <a:schemeClr val="tx1"/>
            </a:solidFill>
          </a:endParaRPr>
        </a:p>
      </dgm:t>
    </dgm:pt>
    <dgm:pt modelId="{DB6AF4EA-7041-4E1A-B127-E3F381C797D5}" type="parTrans" cxnId="{0640A248-9FD3-4396-9704-7C88E910127A}">
      <dgm:prSet/>
      <dgm:spPr/>
      <dgm:t>
        <a:bodyPr/>
        <a:lstStyle/>
        <a:p>
          <a:pPr rtl="1"/>
          <a:endParaRPr lang="he-IL"/>
        </a:p>
      </dgm:t>
    </dgm:pt>
    <dgm:pt modelId="{57BF3AC1-EFDC-4588-AFE1-E1FBAC92C709}" type="sibTrans" cxnId="{0640A248-9FD3-4396-9704-7C88E910127A}">
      <dgm:prSet/>
      <dgm:spPr/>
      <dgm:t>
        <a:bodyPr/>
        <a:lstStyle/>
        <a:p>
          <a:pPr rtl="1"/>
          <a:endParaRPr lang="he-IL"/>
        </a:p>
      </dgm:t>
    </dgm:pt>
    <dgm:pt modelId="{2F70C769-0DE6-4A3E-BC38-C7BB939D9D99}">
      <dgm:prSet phldrT="[טקסט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Analysis of Results</a:t>
          </a:r>
          <a:endParaRPr lang="he-IL" dirty="0">
            <a:solidFill>
              <a:schemeClr val="tx1"/>
            </a:solidFill>
          </a:endParaRPr>
        </a:p>
      </dgm:t>
    </dgm:pt>
    <dgm:pt modelId="{A7ABA0CD-E034-4DDD-ABD8-B564C555E4F0}" type="parTrans" cxnId="{CA197C2C-8EFC-49BB-80E7-C9BE58C384EC}">
      <dgm:prSet/>
      <dgm:spPr/>
      <dgm:t>
        <a:bodyPr/>
        <a:lstStyle/>
        <a:p>
          <a:pPr rtl="1"/>
          <a:endParaRPr lang="he-IL"/>
        </a:p>
      </dgm:t>
    </dgm:pt>
    <dgm:pt modelId="{2E58B7A6-784F-41F1-A68A-F67335480904}" type="sibTrans" cxnId="{CA197C2C-8EFC-49BB-80E7-C9BE58C384EC}">
      <dgm:prSet/>
      <dgm:spPr/>
      <dgm:t>
        <a:bodyPr/>
        <a:lstStyle/>
        <a:p>
          <a:pPr rtl="1"/>
          <a:endParaRPr lang="he-IL"/>
        </a:p>
      </dgm:t>
    </dgm:pt>
    <dgm:pt modelId="{B9C0A3ED-47B9-4261-B5A2-D012BB157ECA}" type="pres">
      <dgm:prSet presAssocID="{A4DC2E42-D8C7-424E-A981-FF8D9C7D539E}" presName="Name0" presStyleCnt="0">
        <dgm:presLayoutVars>
          <dgm:dir val="rev"/>
          <dgm:animLvl val="lvl"/>
          <dgm:resizeHandles val="exact"/>
        </dgm:presLayoutVars>
      </dgm:prSet>
      <dgm:spPr/>
    </dgm:pt>
    <dgm:pt modelId="{55846E36-BFB8-451E-B5AB-5C3D914100AB}" type="pres">
      <dgm:prSet presAssocID="{06FF096B-47D9-45F4-A637-61F446C1377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CEE317C-0AA1-4719-B7D9-2139079A667D}" type="pres">
      <dgm:prSet presAssocID="{A40CF14A-C042-43BC-8C52-77A911DC7F6E}" presName="parTxOnlySpace" presStyleCnt="0"/>
      <dgm:spPr/>
    </dgm:pt>
    <dgm:pt modelId="{514BA31A-3835-42F9-8BC2-83FE38AA918D}" type="pres">
      <dgm:prSet presAssocID="{16880B80-1DE4-4723-8A31-5BAC5DB4748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5EF8B02-80F9-48CB-8B8F-841B851F887B}" type="pres">
      <dgm:prSet presAssocID="{0359A1AB-22BB-407F-A4D9-A8C61F571E18}" presName="parTxOnlySpace" presStyleCnt="0"/>
      <dgm:spPr/>
    </dgm:pt>
    <dgm:pt modelId="{C5F29E3F-8E1F-4E84-99DC-F7EAB110E9E4}" type="pres">
      <dgm:prSet presAssocID="{89DCA0C8-FDD3-4050-8AE9-C7BC53C0DB1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277466A-3870-42A3-B947-5C42B695EB9F}" type="pres">
      <dgm:prSet presAssocID="{57BF3AC1-EFDC-4588-AFE1-E1FBAC92C709}" presName="parTxOnlySpace" presStyleCnt="0"/>
      <dgm:spPr/>
    </dgm:pt>
    <dgm:pt modelId="{2A3FA1F2-097F-434C-8461-20C604B60DF6}" type="pres">
      <dgm:prSet presAssocID="{2F70C769-0DE6-4A3E-BC38-C7BB939D9D9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FAA500E-92B7-48FF-9D36-A082AEFB8DC5}" type="presOf" srcId="{06FF096B-47D9-45F4-A637-61F446C13773}" destId="{55846E36-BFB8-451E-B5AB-5C3D914100AB}" srcOrd="0" destOrd="0" presId="urn:microsoft.com/office/officeart/2005/8/layout/chevron1"/>
    <dgm:cxn modelId="{C2436A18-4B43-469D-857F-1BE7407A5E71}" srcId="{A4DC2E42-D8C7-424E-A981-FF8D9C7D539E}" destId="{06FF096B-47D9-45F4-A637-61F446C13773}" srcOrd="0" destOrd="0" parTransId="{01891A7C-4185-463E-9EA0-559B34D77AF3}" sibTransId="{A40CF14A-C042-43BC-8C52-77A911DC7F6E}"/>
    <dgm:cxn modelId="{CA197C2C-8EFC-49BB-80E7-C9BE58C384EC}" srcId="{A4DC2E42-D8C7-424E-A981-FF8D9C7D539E}" destId="{2F70C769-0DE6-4A3E-BC38-C7BB939D9D99}" srcOrd="3" destOrd="0" parTransId="{A7ABA0CD-E034-4DDD-ABD8-B564C555E4F0}" sibTransId="{2E58B7A6-784F-41F1-A68A-F67335480904}"/>
    <dgm:cxn modelId="{CFDC8B2F-9F2A-4077-B54D-FF5A3590C16E}" srcId="{A4DC2E42-D8C7-424E-A981-FF8D9C7D539E}" destId="{16880B80-1DE4-4723-8A31-5BAC5DB47488}" srcOrd="1" destOrd="0" parTransId="{42A4F261-5298-4437-907E-F7DC977DCDE3}" sibTransId="{0359A1AB-22BB-407F-A4D9-A8C61F571E18}"/>
    <dgm:cxn modelId="{61534A46-7628-428D-919E-55D8BE2D66BC}" type="presOf" srcId="{89DCA0C8-FDD3-4050-8AE9-C7BC53C0DB1E}" destId="{C5F29E3F-8E1F-4E84-99DC-F7EAB110E9E4}" srcOrd="0" destOrd="0" presId="urn:microsoft.com/office/officeart/2005/8/layout/chevron1"/>
    <dgm:cxn modelId="{ECFC8647-AA39-4B15-AC5D-87FBB662FDE6}" type="presOf" srcId="{16880B80-1DE4-4723-8A31-5BAC5DB47488}" destId="{514BA31A-3835-42F9-8BC2-83FE38AA918D}" srcOrd="0" destOrd="0" presId="urn:microsoft.com/office/officeart/2005/8/layout/chevron1"/>
    <dgm:cxn modelId="{0640A248-9FD3-4396-9704-7C88E910127A}" srcId="{A4DC2E42-D8C7-424E-A981-FF8D9C7D539E}" destId="{89DCA0C8-FDD3-4050-8AE9-C7BC53C0DB1E}" srcOrd="2" destOrd="0" parTransId="{DB6AF4EA-7041-4E1A-B127-E3F381C797D5}" sibTransId="{57BF3AC1-EFDC-4588-AFE1-E1FBAC92C709}"/>
    <dgm:cxn modelId="{4F57C099-6A1E-41E2-B365-936C2B7BF373}" type="presOf" srcId="{2F70C769-0DE6-4A3E-BC38-C7BB939D9D99}" destId="{2A3FA1F2-097F-434C-8461-20C604B60DF6}" srcOrd="0" destOrd="0" presId="urn:microsoft.com/office/officeart/2005/8/layout/chevron1"/>
    <dgm:cxn modelId="{0EFAA3F3-60A3-45D5-8B87-E485E0882D54}" type="presOf" srcId="{A4DC2E42-D8C7-424E-A981-FF8D9C7D539E}" destId="{B9C0A3ED-47B9-4261-B5A2-D012BB157ECA}" srcOrd="0" destOrd="0" presId="urn:microsoft.com/office/officeart/2005/8/layout/chevron1"/>
    <dgm:cxn modelId="{AE33B75D-1E8E-447F-BCB9-1A10082CBC35}" type="presParOf" srcId="{B9C0A3ED-47B9-4261-B5A2-D012BB157ECA}" destId="{55846E36-BFB8-451E-B5AB-5C3D914100AB}" srcOrd="0" destOrd="0" presId="urn:microsoft.com/office/officeart/2005/8/layout/chevron1"/>
    <dgm:cxn modelId="{59433845-5A96-4C03-B4C5-65042157406E}" type="presParOf" srcId="{B9C0A3ED-47B9-4261-B5A2-D012BB157ECA}" destId="{4CEE317C-0AA1-4719-B7D9-2139079A667D}" srcOrd="1" destOrd="0" presId="urn:microsoft.com/office/officeart/2005/8/layout/chevron1"/>
    <dgm:cxn modelId="{81C61D2C-AA96-4ABD-9E8F-65D52AD1E195}" type="presParOf" srcId="{B9C0A3ED-47B9-4261-B5A2-D012BB157ECA}" destId="{514BA31A-3835-42F9-8BC2-83FE38AA918D}" srcOrd="2" destOrd="0" presId="urn:microsoft.com/office/officeart/2005/8/layout/chevron1"/>
    <dgm:cxn modelId="{C2231650-9CFC-4694-A1D3-208F0AB5CD63}" type="presParOf" srcId="{B9C0A3ED-47B9-4261-B5A2-D012BB157ECA}" destId="{55EF8B02-80F9-48CB-8B8F-841B851F887B}" srcOrd="3" destOrd="0" presId="urn:microsoft.com/office/officeart/2005/8/layout/chevron1"/>
    <dgm:cxn modelId="{221B67FC-4EC7-43A6-80C1-35E4E47B26A8}" type="presParOf" srcId="{B9C0A3ED-47B9-4261-B5A2-D012BB157ECA}" destId="{C5F29E3F-8E1F-4E84-99DC-F7EAB110E9E4}" srcOrd="4" destOrd="0" presId="urn:microsoft.com/office/officeart/2005/8/layout/chevron1"/>
    <dgm:cxn modelId="{64829126-D881-41CD-B658-3B9FA4CDF8BE}" type="presParOf" srcId="{B9C0A3ED-47B9-4261-B5A2-D012BB157ECA}" destId="{B277466A-3870-42A3-B947-5C42B695EB9F}" srcOrd="5" destOrd="0" presId="urn:microsoft.com/office/officeart/2005/8/layout/chevron1"/>
    <dgm:cxn modelId="{863D2319-1CBF-475C-A24F-95A6EE9C6B2F}" type="presParOf" srcId="{B9C0A3ED-47B9-4261-B5A2-D012BB157ECA}" destId="{2A3FA1F2-097F-434C-8461-20C604B60DF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8F79F-4F1E-4A59-BC98-1225C937E4C3}">
      <dsp:nvSpPr>
        <dsp:cNvPr id="0" name=""/>
        <dsp:cNvSpPr/>
      </dsp:nvSpPr>
      <dsp:spPr>
        <a:xfrm rot="10800000">
          <a:off x="4678972" y="447477"/>
          <a:ext cx="1299308" cy="51972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" tIns="16002" rIns="48006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Physical game</a:t>
          </a:r>
          <a:endParaRPr lang="he-IL" sz="1200" kern="1200" dirty="0">
            <a:solidFill>
              <a:schemeClr val="tx1"/>
            </a:solidFill>
          </a:endParaRPr>
        </a:p>
      </dsp:txBody>
      <dsp:txXfrm rot="10800000">
        <a:off x="4938833" y="447477"/>
        <a:ext cx="779585" cy="519723"/>
      </dsp:txXfrm>
    </dsp:sp>
    <dsp:sp modelId="{37196BA6-81AC-4819-A5E7-407EC65F9F91}">
      <dsp:nvSpPr>
        <dsp:cNvPr id="0" name=""/>
        <dsp:cNvSpPr/>
      </dsp:nvSpPr>
      <dsp:spPr>
        <a:xfrm rot="10800000">
          <a:off x="3509594" y="447477"/>
          <a:ext cx="1299308" cy="51972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" tIns="16002" rIns="48006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Arduino</a:t>
          </a:r>
          <a:endParaRPr lang="he-IL" sz="1200" kern="1200" dirty="0">
            <a:solidFill>
              <a:schemeClr val="tx1"/>
            </a:solidFill>
          </a:endParaRPr>
        </a:p>
      </dsp:txBody>
      <dsp:txXfrm rot="10800000">
        <a:off x="3769455" y="447477"/>
        <a:ext cx="779585" cy="519723"/>
      </dsp:txXfrm>
    </dsp:sp>
    <dsp:sp modelId="{514BA31A-3835-42F9-8BC2-83FE38AA918D}">
      <dsp:nvSpPr>
        <dsp:cNvPr id="0" name=""/>
        <dsp:cNvSpPr/>
      </dsp:nvSpPr>
      <dsp:spPr>
        <a:xfrm rot="10800000">
          <a:off x="2340216" y="447477"/>
          <a:ext cx="1299308" cy="51972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" tIns="16002" rIns="48006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Motive</a:t>
          </a:r>
          <a:endParaRPr lang="he-IL" sz="1200" kern="1200" dirty="0">
            <a:solidFill>
              <a:schemeClr val="tx1"/>
            </a:solidFill>
          </a:endParaRPr>
        </a:p>
      </dsp:txBody>
      <dsp:txXfrm rot="10800000">
        <a:off x="2600077" y="447477"/>
        <a:ext cx="779585" cy="519723"/>
      </dsp:txXfrm>
    </dsp:sp>
    <dsp:sp modelId="{C5F29E3F-8E1F-4E84-99DC-F7EAB110E9E4}">
      <dsp:nvSpPr>
        <dsp:cNvPr id="0" name=""/>
        <dsp:cNvSpPr/>
      </dsp:nvSpPr>
      <dsp:spPr>
        <a:xfrm rot="10800000">
          <a:off x="1170837" y="447477"/>
          <a:ext cx="1299308" cy="51972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" tIns="16002" rIns="48006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Python code</a:t>
          </a:r>
          <a:endParaRPr lang="he-IL" sz="1200" kern="1200" dirty="0">
            <a:solidFill>
              <a:schemeClr val="tx1"/>
            </a:solidFill>
          </a:endParaRPr>
        </a:p>
      </dsp:txBody>
      <dsp:txXfrm rot="10800000">
        <a:off x="1430698" y="447477"/>
        <a:ext cx="779585" cy="519723"/>
      </dsp:txXfrm>
    </dsp:sp>
    <dsp:sp modelId="{2A3FA1F2-097F-434C-8461-20C604B60DF6}">
      <dsp:nvSpPr>
        <dsp:cNvPr id="0" name=""/>
        <dsp:cNvSpPr/>
      </dsp:nvSpPr>
      <dsp:spPr>
        <a:xfrm rot="10800000">
          <a:off x="1459" y="447477"/>
          <a:ext cx="1299308" cy="51972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" tIns="16002" rIns="48006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Pepper/</a:t>
          </a: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Computer</a:t>
          </a:r>
          <a:endParaRPr lang="he-IL" sz="1200" kern="1200" dirty="0">
            <a:solidFill>
              <a:schemeClr val="tx1"/>
            </a:solidFill>
          </a:endParaRPr>
        </a:p>
      </dsp:txBody>
      <dsp:txXfrm rot="10800000">
        <a:off x="261320" y="447477"/>
        <a:ext cx="779585" cy="519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46E36-BFB8-451E-B5AB-5C3D914100AB}">
      <dsp:nvSpPr>
        <dsp:cNvPr id="0" name=""/>
        <dsp:cNvSpPr/>
      </dsp:nvSpPr>
      <dsp:spPr>
        <a:xfrm rot="10800000">
          <a:off x="3386944" y="306532"/>
          <a:ext cx="1253626" cy="501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" tIns="16002" rIns="48006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Trio cameras</a:t>
          </a:r>
          <a:endParaRPr lang="he-IL" sz="1200" kern="1200" dirty="0">
            <a:solidFill>
              <a:schemeClr val="tx1"/>
            </a:solidFill>
          </a:endParaRPr>
        </a:p>
      </dsp:txBody>
      <dsp:txXfrm rot="10800000">
        <a:off x="3637669" y="306532"/>
        <a:ext cx="752176" cy="501450"/>
      </dsp:txXfrm>
    </dsp:sp>
    <dsp:sp modelId="{514BA31A-3835-42F9-8BC2-83FE38AA918D}">
      <dsp:nvSpPr>
        <dsp:cNvPr id="0" name=""/>
        <dsp:cNvSpPr/>
      </dsp:nvSpPr>
      <dsp:spPr>
        <a:xfrm rot="10800000">
          <a:off x="2258681" y="306532"/>
          <a:ext cx="1253626" cy="501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" tIns="16002" rIns="48006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Edit a CSV file</a:t>
          </a:r>
          <a:endParaRPr lang="he-IL" sz="1200" kern="1200" dirty="0">
            <a:solidFill>
              <a:schemeClr val="tx1"/>
            </a:solidFill>
          </a:endParaRPr>
        </a:p>
      </dsp:txBody>
      <dsp:txXfrm rot="10800000">
        <a:off x="2509406" y="306532"/>
        <a:ext cx="752176" cy="501450"/>
      </dsp:txXfrm>
    </dsp:sp>
    <dsp:sp modelId="{C5F29E3F-8E1F-4E84-99DC-F7EAB110E9E4}">
      <dsp:nvSpPr>
        <dsp:cNvPr id="0" name=""/>
        <dsp:cNvSpPr/>
      </dsp:nvSpPr>
      <dsp:spPr>
        <a:xfrm rot="10800000">
          <a:off x="1130417" y="306532"/>
          <a:ext cx="1253626" cy="501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" tIns="16002" rIns="48006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tx1"/>
              </a:solidFill>
            </a:rPr>
            <a:t>Matlab</a:t>
          </a:r>
          <a:r>
            <a:rPr lang="en-US" sz="1200" kern="1200" dirty="0">
              <a:solidFill>
                <a:schemeClr val="tx1"/>
              </a:solidFill>
            </a:rPr>
            <a:t> code</a:t>
          </a:r>
          <a:endParaRPr lang="he-IL" sz="1200" kern="1200" dirty="0">
            <a:solidFill>
              <a:schemeClr val="tx1"/>
            </a:solidFill>
          </a:endParaRPr>
        </a:p>
      </dsp:txBody>
      <dsp:txXfrm rot="10800000">
        <a:off x="1381142" y="306532"/>
        <a:ext cx="752176" cy="501450"/>
      </dsp:txXfrm>
    </dsp:sp>
    <dsp:sp modelId="{2A3FA1F2-097F-434C-8461-20C604B60DF6}">
      <dsp:nvSpPr>
        <dsp:cNvPr id="0" name=""/>
        <dsp:cNvSpPr/>
      </dsp:nvSpPr>
      <dsp:spPr>
        <a:xfrm rot="10800000">
          <a:off x="2153" y="306532"/>
          <a:ext cx="1253626" cy="501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" tIns="16002" rIns="48006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Analysis of Results</a:t>
          </a:r>
          <a:endParaRPr lang="he-IL" sz="1200" kern="1200" dirty="0">
            <a:solidFill>
              <a:schemeClr val="tx1"/>
            </a:solidFill>
          </a:endParaRPr>
        </a:p>
      </dsp:txBody>
      <dsp:txXfrm rot="10800000">
        <a:off x="252878" y="306532"/>
        <a:ext cx="752176" cy="501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“Here is where your presentation begins” – you might want to remove this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785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43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010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8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08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46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34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853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09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861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916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014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21688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notesSlide" Target="../notesSlides/notesSlide4.xml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5.sv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4.png"/><Relationship Id="rId1" Type="http://schemas.openxmlformats.org/officeDocument/2006/relationships/themeOverride" Target="../theme/themeOverride3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3.sv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3620850" y="1268866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3709487" y="1396448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3775186" y="1513735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3529165" y="1135910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7436" y="994196"/>
            <a:ext cx="3335881" cy="39317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87213" y="2711758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1805460" y="277901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1181998" y="2607547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2144701" y="2021062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144701" y="2152482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2144701" y="228390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144701" y="2548256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2144701" y="2679676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144701" y="294251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144701" y="307393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144701" y="3336756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208617" y="2021062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208617" y="2152482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08617" y="2416835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259301" y="1755173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711360" y="1755173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74976" y="448669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755950" y="153363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535892" y="1472176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3489429" y="2527596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4060942" y="808858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3729331" y="1767411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3478727" y="3025036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910134" y="2973735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4357400" y="3686699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4053288" y="3044760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509297" y="2855416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4391113" y="3535194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773650" y="2929608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4341876" y="3389401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1481504" y="1697105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535892" y="642717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3113524" y="642717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4109844" y="2438239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489158" y="207736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1634328" y="286679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320146" y="1489284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1000164" y="1507617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3596399" y="586185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3839372" y="3434559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4025789" y="3433023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3929521" y="3521661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4018159" y="3671414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3801172" y="3384122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3801172" y="3883818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3952442" y="4140517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toy, doll, automaton&#10;&#10;Description automatically generated">
            <a:extLst>
              <a:ext uri="{FF2B5EF4-FFF2-40B4-BE49-F238E27FC236}">
                <a16:creationId xmlns:a16="http://schemas.microsoft.com/office/drawing/2014/main" id="{683857AF-025F-42D7-8759-DA47419C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74" y="392893"/>
            <a:ext cx="1820466" cy="2305344"/>
          </a:xfrm>
          <a:prstGeom prst="rect">
            <a:avLst/>
          </a:prstGeom>
        </p:spPr>
      </p:pic>
      <p:sp>
        <p:nvSpPr>
          <p:cNvPr id="76" name="Google Shape;1111;p37">
            <a:extLst>
              <a:ext uri="{FF2B5EF4-FFF2-40B4-BE49-F238E27FC236}">
                <a16:creationId xmlns:a16="http://schemas.microsoft.com/office/drawing/2014/main" id="{970E6865-74CD-4506-BE7D-EC9CB9877368}"/>
              </a:ext>
            </a:extLst>
          </p:cNvPr>
          <p:cNvSpPr txBox="1">
            <a:spLocks/>
          </p:cNvSpPr>
          <p:nvPr/>
        </p:nvSpPr>
        <p:spPr>
          <a:xfrm>
            <a:off x="4996132" y="2558107"/>
            <a:ext cx="2342407" cy="32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en-US" sz="900" b="1" dirty="0" err="1"/>
              <a:t>Lior</a:t>
            </a:r>
            <a:r>
              <a:rPr lang="en-US" sz="900" b="1" dirty="0"/>
              <a:t> </a:t>
            </a:r>
            <a:r>
              <a:rPr lang="en-US" sz="900" b="1" dirty="0" err="1"/>
              <a:t>Rokach</a:t>
            </a:r>
            <a:r>
              <a:rPr lang="en-US" sz="900" b="1" dirty="0"/>
              <a:t> &amp; Shelly Levy </a:t>
            </a:r>
            <a:r>
              <a:rPr lang="en-US" sz="900" b="1" dirty="0" err="1"/>
              <a:t>Tzedek</a:t>
            </a:r>
            <a:endParaRPr lang="en-US" sz="900" b="1" dirty="0"/>
          </a:p>
        </p:txBody>
      </p:sp>
      <p:sp>
        <p:nvSpPr>
          <p:cNvPr id="77" name="Google Shape;1113;p37">
            <a:extLst>
              <a:ext uri="{FF2B5EF4-FFF2-40B4-BE49-F238E27FC236}">
                <a16:creationId xmlns:a16="http://schemas.microsoft.com/office/drawing/2014/main" id="{25510517-EAB4-444F-9847-F8DAF25F2CB8}"/>
              </a:ext>
            </a:extLst>
          </p:cNvPr>
          <p:cNvSpPr txBox="1">
            <a:spLocks/>
          </p:cNvSpPr>
          <p:nvPr/>
        </p:nvSpPr>
        <p:spPr>
          <a:xfrm>
            <a:off x="5003340" y="3311478"/>
            <a:ext cx="3665200" cy="79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sz="900" b="1" dirty="0" err="1"/>
              <a:t>Itamar</a:t>
            </a:r>
            <a:r>
              <a:rPr lang="en-US" sz="900" b="1" dirty="0"/>
              <a:t> </a:t>
            </a:r>
            <a:r>
              <a:rPr lang="en-US" sz="900" b="1" dirty="0" err="1"/>
              <a:t>Zigel</a:t>
            </a:r>
            <a:r>
              <a:rPr lang="en-US" sz="900" b="1" dirty="0"/>
              <a:t> – 204381685</a:t>
            </a:r>
            <a:r>
              <a:rPr lang="he-IL" sz="900" b="1" dirty="0"/>
              <a:t> </a:t>
            </a:r>
            <a:r>
              <a:rPr lang="en-US" sz="900" b="1" dirty="0"/>
              <a:t> , </a:t>
            </a:r>
            <a:r>
              <a:rPr lang="en-US" sz="900" b="1" dirty="0" err="1"/>
              <a:t>Zahi</a:t>
            </a:r>
            <a:r>
              <a:rPr lang="en-US" sz="900" b="1" dirty="0"/>
              <a:t> </a:t>
            </a:r>
            <a:r>
              <a:rPr lang="en-US" sz="900" b="1" dirty="0" err="1"/>
              <a:t>Kapri</a:t>
            </a:r>
            <a:r>
              <a:rPr lang="en-US" sz="900" b="1" dirty="0"/>
              <a:t> – 307881276</a:t>
            </a:r>
          </a:p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en-US" sz="900" b="1" dirty="0"/>
              <a:t>Itzhak Finkelstein – 203640271 ,Noa Weiss – 312427404</a:t>
            </a:r>
          </a:p>
          <a:p>
            <a:pPr marL="0" indent="0">
              <a:spcAft>
                <a:spcPts val="1600"/>
              </a:spcAft>
              <a:buNone/>
            </a:pPr>
            <a:endParaRPr lang="en-US" sz="900" b="1" dirty="0"/>
          </a:p>
        </p:txBody>
      </p:sp>
      <p:sp>
        <p:nvSpPr>
          <p:cNvPr id="78" name="Google Shape;1114;p37">
            <a:extLst>
              <a:ext uri="{FF2B5EF4-FFF2-40B4-BE49-F238E27FC236}">
                <a16:creationId xmlns:a16="http://schemas.microsoft.com/office/drawing/2014/main" id="{312BA7C1-D533-46D2-BBF3-9CD9451DDB30}"/>
              </a:ext>
            </a:extLst>
          </p:cNvPr>
          <p:cNvSpPr txBox="1">
            <a:spLocks/>
          </p:cNvSpPr>
          <p:nvPr/>
        </p:nvSpPr>
        <p:spPr>
          <a:xfrm>
            <a:off x="5003340" y="233139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000" b="1" u="sng" dirty="0"/>
              <a:t>Guides</a:t>
            </a:r>
          </a:p>
        </p:txBody>
      </p:sp>
      <p:sp>
        <p:nvSpPr>
          <p:cNvPr id="79" name="Google Shape;1116;p37">
            <a:extLst>
              <a:ext uri="{FF2B5EF4-FFF2-40B4-BE49-F238E27FC236}">
                <a16:creationId xmlns:a16="http://schemas.microsoft.com/office/drawing/2014/main" id="{3D31C597-832D-4B70-A31A-9EDE42DE89F4}"/>
              </a:ext>
            </a:extLst>
          </p:cNvPr>
          <p:cNvSpPr txBox="1">
            <a:spLocks/>
          </p:cNvSpPr>
          <p:nvPr/>
        </p:nvSpPr>
        <p:spPr>
          <a:xfrm>
            <a:off x="5003340" y="3054255"/>
            <a:ext cx="902401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000" b="1" u="sng" dirty="0"/>
              <a:t>Students</a:t>
            </a:r>
          </a:p>
        </p:txBody>
      </p:sp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554258" y="944977"/>
            <a:ext cx="2534404" cy="12856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1"/>
                </a:solidFill>
              </a:rPr>
              <a:t>Pepper– Social Robot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1" dirty="0"/>
              <a:t>The Problem</a:t>
            </a:r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311700" y="1269345"/>
            <a:ext cx="612752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Post-stroke rehabilitation process is demanding and exhausting, both from a patient and physiotherapist point of view.</a:t>
            </a:r>
          </a:p>
        </p:txBody>
      </p:sp>
      <p:grpSp>
        <p:nvGrpSpPr>
          <p:cNvPr id="4" name="Google Shape;261;p22">
            <a:extLst>
              <a:ext uri="{FF2B5EF4-FFF2-40B4-BE49-F238E27FC236}">
                <a16:creationId xmlns:a16="http://schemas.microsoft.com/office/drawing/2014/main" id="{C7594BDC-3FA2-4241-9B15-450FC3AD114B}"/>
              </a:ext>
            </a:extLst>
          </p:cNvPr>
          <p:cNvGrpSpPr/>
          <p:nvPr/>
        </p:nvGrpSpPr>
        <p:grpSpPr>
          <a:xfrm>
            <a:off x="6573599" y="209155"/>
            <a:ext cx="2342144" cy="1664528"/>
            <a:chOff x="160325" y="221250"/>
            <a:chExt cx="7199950" cy="5116900"/>
          </a:xfrm>
        </p:grpSpPr>
        <p:sp>
          <p:nvSpPr>
            <p:cNvPr id="5" name="Google Shape;262;p22">
              <a:extLst>
                <a:ext uri="{FF2B5EF4-FFF2-40B4-BE49-F238E27FC236}">
                  <a16:creationId xmlns:a16="http://schemas.microsoft.com/office/drawing/2014/main" id="{AB55A022-1EE7-4436-BD21-041B5DB2006D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3;p22">
              <a:extLst>
                <a:ext uri="{FF2B5EF4-FFF2-40B4-BE49-F238E27FC236}">
                  <a16:creationId xmlns:a16="http://schemas.microsoft.com/office/drawing/2014/main" id="{05F9CCD0-01DE-49EB-941C-EA745F637774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4;p22">
              <a:extLst>
                <a:ext uri="{FF2B5EF4-FFF2-40B4-BE49-F238E27FC236}">
                  <a16:creationId xmlns:a16="http://schemas.microsoft.com/office/drawing/2014/main" id="{E176672D-FFB7-42E3-8CB7-9A08769E7AC9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5;p22">
              <a:extLst>
                <a:ext uri="{FF2B5EF4-FFF2-40B4-BE49-F238E27FC236}">
                  <a16:creationId xmlns:a16="http://schemas.microsoft.com/office/drawing/2014/main" id="{CD2272D1-636F-40E0-82C3-BA99C0F96740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 dirty="0"/>
              <a:t>The Solution</a:t>
            </a:r>
            <a:endParaRPr b="1" dirty="0"/>
          </a:p>
        </p:txBody>
      </p:sp>
      <p:sp>
        <p:nvSpPr>
          <p:cNvPr id="108" name="Google Shape;108;p8"/>
          <p:cNvSpPr txBox="1">
            <a:spLocks noGrp="1"/>
          </p:cNvSpPr>
          <p:nvPr>
            <p:ph type="body" idx="1"/>
          </p:nvPr>
        </p:nvSpPr>
        <p:spPr>
          <a:xfrm>
            <a:off x="298923" y="1240609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dirty="0"/>
              <a:t>Our team will make a system which will be able the simulate the physiotherapist analyzing the patient’s movement using Pepper the social robot to give the patient feedback according to compensations in his movement.</a:t>
            </a:r>
            <a:endParaRPr dirty="0"/>
          </a:p>
        </p:txBody>
      </p:sp>
      <p:sp>
        <p:nvSpPr>
          <p:cNvPr id="4" name="Google Shape;295;p24">
            <a:extLst>
              <a:ext uri="{FF2B5EF4-FFF2-40B4-BE49-F238E27FC236}">
                <a16:creationId xmlns:a16="http://schemas.microsoft.com/office/drawing/2014/main" id="{0AB96447-80B5-46CB-B56C-A51CD801025B}"/>
              </a:ext>
            </a:extLst>
          </p:cNvPr>
          <p:cNvSpPr/>
          <p:nvPr/>
        </p:nvSpPr>
        <p:spPr>
          <a:xfrm>
            <a:off x="6774193" y="2568535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96;p24">
            <a:extLst>
              <a:ext uri="{FF2B5EF4-FFF2-40B4-BE49-F238E27FC236}">
                <a16:creationId xmlns:a16="http://schemas.microsoft.com/office/drawing/2014/main" id="{79EBBFB8-FFB0-4DEA-A776-EFD983ACC2CF}"/>
              </a:ext>
            </a:extLst>
          </p:cNvPr>
          <p:cNvSpPr/>
          <p:nvPr/>
        </p:nvSpPr>
        <p:spPr>
          <a:xfrm>
            <a:off x="6877476" y="2730641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7;p24">
            <a:extLst>
              <a:ext uri="{FF2B5EF4-FFF2-40B4-BE49-F238E27FC236}">
                <a16:creationId xmlns:a16="http://schemas.microsoft.com/office/drawing/2014/main" id="{B2D6A4B3-1D9A-413C-AA63-72FF6ACCE411}"/>
              </a:ext>
            </a:extLst>
          </p:cNvPr>
          <p:cNvSpPr/>
          <p:nvPr/>
        </p:nvSpPr>
        <p:spPr>
          <a:xfrm>
            <a:off x="7216729" y="4399580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98;p24">
            <a:extLst>
              <a:ext uri="{FF2B5EF4-FFF2-40B4-BE49-F238E27FC236}">
                <a16:creationId xmlns:a16="http://schemas.microsoft.com/office/drawing/2014/main" id="{19C14DB5-5CE1-464C-82CE-DD7BB16552F5}"/>
              </a:ext>
            </a:extLst>
          </p:cNvPr>
          <p:cNvSpPr/>
          <p:nvPr/>
        </p:nvSpPr>
        <p:spPr>
          <a:xfrm>
            <a:off x="7212632" y="2632156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99;p24">
            <a:extLst>
              <a:ext uri="{FF2B5EF4-FFF2-40B4-BE49-F238E27FC236}">
                <a16:creationId xmlns:a16="http://schemas.microsoft.com/office/drawing/2014/main" id="{D2CDE675-1E78-40EF-B6A6-40F0E096C270}"/>
              </a:ext>
            </a:extLst>
          </p:cNvPr>
          <p:cNvSpPr/>
          <p:nvPr/>
        </p:nvSpPr>
        <p:spPr>
          <a:xfrm>
            <a:off x="7072411" y="4019967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00;p24">
            <a:extLst>
              <a:ext uri="{FF2B5EF4-FFF2-40B4-BE49-F238E27FC236}">
                <a16:creationId xmlns:a16="http://schemas.microsoft.com/office/drawing/2014/main" id="{C26C3481-1958-47F8-9D32-F2FE1B2F0156}"/>
              </a:ext>
            </a:extLst>
          </p:cNvPr>
          <p:cNvSpPr/>
          <p:nvPr/>
        </p:nvSpPr>
        <p:spPr>
          <a:xfrm>
            <a:off x="7146962" y="412256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01;p24">
            <a:extLst>
              <a:ext uri="{FF2B5EF4-FFF2-40B4-BE49-F238E27FC236}">
                <a16:creationId xmlns:a16="http://schemas.microsoft.com/office/drawing/2014/main" id="{3257969E-1C0C-4232-BD39-46248F1A76BE}"/>
              </a:ext>
            </a:extLst>
          </p:cNvPr>
          <p:cNvSpPr/>
          <p:nvPr/>
        </p:nvSpPr>
        <p:spPr>
          <a:xfrm>
            <a:off x="7147649" y="4182761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02;p24">
            <a:extLst>
              <a:ext uri="{FF2B5EF4-FFF2-40B4-BE49-F238E27FC236}">
                <a16:creationId xmlns:a16="http://schemas.microsoft.com/office/drawing/2014/main" id="{54FD3A84-08F0-44A1-9CBF-CBDE6068D165}"/>
              </a:ext>
            </a:extLst>
          </p:cNvPr>
          <p:cNvSpPr/>
          <p:nvPr/>
        </p:nvSpPr>
        <p:spPr>
          <a:xfrm>
            <a:off x="7231782" y="4212853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03;p24">
            <a:extLst>
              <a:ext uri="{FF2B5EF4-FFF2-40B4-BE49-F238E27FC236}">
                <a16:creationId xmlns:a16="http://schemas.microsoft.com/office/drawing/2014/main" id="{8AB9F518-DEE0-40B8-91C7-5C78B40F2044}"/>
              </a:ext>
            </a:extLst>
          </p:cNvPr>
          <p:cNvSpPr/>
          <p:nvPr/>
        </p:nvSpPr>
        <p:spPr>
          <a:xfrm>
            <a:off x="7668860" y="4182761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4;p24">
            <a:extLst>
              <a:ext uri="{FF2B5EF4-FFF2-40B4-BE49-F238E27FC236}">
                <a16:creationId xmlns:a16="http://schemas.microsoft.com/office/drawing/2014/main" id="{E48DDF80-EB83-4219-B892-FB9EC4EED295}"/>
              </a:ext>
            </a:extLst>
          </p:cNvPr>
          <p:cNvSpPr/>
          <p:nvPr/>
        </p:nvSpPr>
        <p:spPr>
          <a:xfrm>
            <a:off x="7698953" y="3820236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5;p24">
            <a:extLst>
              <a:ext uri="{FF2B5EF4-FFF2-40B4-BE49-F238E27FC236}">
                <a16:creationId xmlns:a16="http://schemas.microsoft.com/office/drawing/2014/main" id="{2EEE205C-8E85-41D9-9C15-7B1A87BBE5A6}"/>
              </a:ext>
            </a:extLst>
          </p:cNvPr>
          <p:cNvSpPr/>
          <p:nvPr/>
        </p:nvSpPr>
        <p:spPr>
          <a:xfrm>
            <a:off x="7698953" y="3762787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4">
            <a:extLst>
              <a:ext uri="{FF2B5EF4-FFF2-40B4-BE49-F238E27FC236}">
                <a16:creationId xmlns:a16="http://schemas.microsoft.com/office/drawing/2014/main" id="{AF592623-1C54-406D-88F3-F803E5DCAB17}"/>
              </a:ext>
            </a:extLst>
          </p:cNvPr>
          <p:cNvSpPr/>
          <p:nvPr/>
        </p:nvSpPr>
        <p:spPr>
          <a:xfrm>
            <a:off x="7791292" y="3762787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7;p24">
            <a:extLst>
              <a:ext uri="{FF2B5EF4-FFF2-40B4-BE49-F238E27FC236}">
                <a16:creationId xmlns:a16="http://schemas.microsoft.com/office/drawing/2014/main" id="{5B145619-747D-47F9-BC98-FC8444804DF0}"/>
              </a:ext>
            </a:extLst>
          </p:cNvPr>
          <p:cNvSpPr/>
          <p:nvPr/>
        </p:nvSpPr>
        <p:spPr>
          <a:xfrm>
            <a:off x="8164748" y="3762787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08;p24">
            <a:extLst>
              <a:ext uri="{FF2B5EF4-FFF2-40B4-BE49-F238E27FC236}">
                <a16:creationId xmlns:a16="http://schemas.microsoft.com/office/drawing/2014/main" id="{CA9B607D-39E8-45E6-A970-DFBA2FCC72FB}"/>
              </a:ext>
            </a:extLst>
          </p:cNvPr>
          <p:cNvSpPr/>
          <p:nvPr/>
        </p:nvSpPr>
        <p:spPr>
          <a:xfrm>
            <a:off x="8194154" y="3845544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9;p24">
            <a:extLst>
              <a:ext uri="{FF2B5EF4-FFF2-40B4-BE49-F238E27FC236}">
                <a16:creationId xmlns:a16="http://schemas.microsoft.com/office/drawing/2014/main" id="{8AB7F2B1-D12B-4C21-A98B-32F3F22366C7}"/>
              </a:ext>
            </a:extLst>
          </p:cNvPr>
          <p:cNvSpPr/>
          <p:nvPr/>
        </p:nvSpPr>
        <p:spPr>
          <a:xfrm>
            <a:off x="8194154" y="416428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10;p24">
            <a:extLst>
              <a:ext uri="{FF2B5EF4-FFF2-40B4-BE49-F238E27FC236}">
                <a16:creationId xmlns:a16="http://schemas.microsoft.com/office/drawing/2014/main" id="{D48298A0-AC61-4686-80D2-E1F613412C64}"/>
              </a:ext>
            </a:extLst>
          </p:cNvPr>
          <p:cNvSpPr/>
          <p:nvPr/>
        </p:nvSpPr>
        <p:spPr>
          <a:xfrm>
            <a:off x="6493751" y="2816148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11;p24">
            <a:extLst>
              <a:ext uri="{FF2B5EF4-FFF2-40B4-BE49-F238E27FC236}">
                <a16:creationId xmlns:a16="http://schemas.microsoft.com/office/drawing/2014/main" id="{B1E34A11-373C-4BA4-8AFC-090B1E3359E6}"/>
              </a:ext>
            </a:extLst>
          </p:cNvPr>
          <p:cNvSpPr/>
          <p:nvPr/>
        </p:nvSpPr>
        <p:spPr>
          <a:xfrm>
            <a:off x="6557359" y="2816148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12;p24">
            <a:extLst>
              <a:ext uri="{FF2B5EF4-FFF2-40B4-BE49-F238E27FC236}">
                <a16:creationId xmlns:a16="http://schemas.microsoft.com/office/drawing/2014/main" id="{5EB18317-6747-4ECC-AAE1-02E9EECF83FD}"/>
              </a:ext>
            </a:extLst>
          </p:cNvPr>
          <p:cNvSpPr/>
          <p:nvPr/>
        </p:nvSpPr>
        <p:spPr>
          <a:xfrm>
            <a:off x="6625077" y="2816148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13;p24">
            <a:extLst>
              <a:ext uri="{FF2B5EF4-FFF2-40B4-BE49-F238E27FC236}">
                <a16:creationId xmlns:a16="http://schemas.microsoft.com/office/drawing/2014/main" id="{8FE429A9-65EA-46DC-B1B2-D5ECABD122AB}"/>
              </a:ext>
            </a:extLst>
          </p:cNvPr>
          <p:cNvSpPr/>
          <p:nvPr/>
        </p:nvSpPr>
        <p:spPr>
          <a:xfrm>
            <a:off x="6654497" y="2907800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14;p24">
            <a:extLst>
              <a:ext uri="{FF2B5EF4-FFF2-40B4-BE49-F238E27FC236}">
                <a16:creationId xmlns:a16="http://schemas.microsoft.com/office/drawing/2014/main" id="{25AF417B-B4D2-4739-93E0-0355D3C223AA}"/>
              </a:ext>
            </a:extLst>
          </p:cNvPr>
          <p:cNvSpPr/>
          <p:nvPr/>
        </p:nvSpPr>
        <p:spPr>
          <a:xfrm>
            <a:off x="6655170" y="3403685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15;p24">
            <a:extLst>
              <a:ext uri="{FF2B5EF4-FFF2-40B4-BE49-F238E27FC236}">
                <a16:creationId xmlns:a16="http://schemas.microsoft.com/office/drawing/2014/main" id="{BACE0DBA-FBA7-443A-987C-3360CD03FD07}"/>
              </a:ext>
            </a:extLst>
          </p:cNvPr>
          <p:cNvSpPr/>
          <p:nvPr/>
        </p:nvSpPr>
        <p:spPr>
          <a:xfrm>
            <a:off x="6744101" y="3433791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16;p24">
            <a:extLst>
              <a:ext uri="{FF2B5EF4-FFF2-40B4-BE49-F238E27FC236}">
                <a16:creationId xmlns:a16="http://schemas.microsoft.com/office/drawing/2014/main" id="{0591216E-D7A7-4C11-9CD0-B79C3EA8B360}"/>
              </a:ext>
            </a:extLst>
          </p:cNvPr>
          <p:cNvSpPr/>
          <p:nvPr/>
        </p:nvSpPr>
        <p:spPr>
          <a:xfrm>
            <a:off x="7454761" y="3433791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17;p24">
            <a:extLst>
              <a:ext uri="{FF2B5EF4-FFF2-40B4-BE49-F238E27FC236}">
                <a16:creationId xmlns:a16="http://schemas.microsoft.com/office/drawing/2014/main" id="{2B2560C6-D966-43B9-8F6D-43FACCD60DBF}"/>
              </a:ext>
            </a:extLst>
          </p:cNvPr>
          <p:cNvSpPr/>
          <p:nvPr/>
        </p:nvSpPr>
        <p:spPr>
          <a:xfrm>
            <a:off x="7429453" y="3386597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18;p24">
            <a:extLst>
              <a:ext uri="{FF2B5EF4-FFF2-40B4-BE49-F238E27FC236}">
                <a16:creationId xmlns:a16="http://schemas.microsoft.com/office/drawing/2014/main" id="{45E2617C-7690-4FAA-8A41-117E7BA1B966}"/>
              </a:ext>
            </a:extLst>
          </p:cNvPr>
          <p:cNvSpPr/>
          <p:nvPr/>
        </p:nvSpPr>
        <p:spPr>
          <a:xfrm>
            <a:off x="6432191" y="4377694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19;p24">
            <a:extLst>
              <a:ext uri="{FF2B5EF4-FFF2-40B4-BE49-F238E27FC236}">
                <a16:creationId xmlns:a16="http://schemas.microsoft.com/office/drawing/2014/main" id="{AE77182C-ACCA-4B1E-912E-D0F39E343BBF}"/>
              </a:ext>
            </a:extLst>
          </p:cNvPr>
          <p:cNvSpPr/>
          <p:nvPr/>
        </p:nvSpPr>
        <p:spPr>
          <a:xfrm>
            <a:off x="6545055" y="4348276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20;p24">
            <a:extLst>
              <a:ext uri="{FF2B5EF4-FFF2-40B4-BE49-F238E27FC236}">
                <a16:creationId xmlns:a16="http://schemas.microsoft.com/office/drawing/2014/main" id="{42919C2A-6C39-4DAB-8044-F7F96D3CD13B}"/>
              </a:ext>
            </a:extLst>
          </p:cNvPr>
          <p:cNvSpPr/>
          <p:nvPr/>
        </p:nvSpPr>
        <p:spPr>
          <a:xfrm>
            <a:off x="6575148" y="3976870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21;p24">
            <a:extLst>
              <a:ext uri="{FF2B5EF4-FFF2-40B4-BE49-F238E27FC236}">
                <a16:creationId xmlns:a16="http://schemas.microsoft.com/office/drawing/2014/main" id="{D45AAF7F-B346-48D9-83EA-B771C39B5B25}"/>
              </a:ext>
            </a:extLst>
          </p:cNvPr>
          <p:cNvSpPr/>
          <p:nvPr/>
        </p:nvSpPr>
        <p:spPr>
          <a:xfrm>
            <a:off x="6575148" y="3918046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22;p24">
            <a:extLst>
              <a:ext uri="{FF2B5EF4-FFF2-40B4-BE49-F238E27FC236}">
                <a16:creationId xmlns:a16="http://schemas.microsoft.com/office/drawing/2014/main" id="{F8BDEC64-607B-4ADE-9D71-FB8A8CA46629}"/>
              </a:ext>
            </a:extLst>
          </p:cNvPr>
          <p:cNvSpPr/>
          <p:nvPr/>
        </p:nvSpPr>
        <p:spPr>
          <a:xfrm>
            <a:off x="6661329" y="3918046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3;p24">
            <a:extLst>
              <a:ext uri="{FF2B5EF4-FFF2-40B4-BE49-F238E27FC236}">
                <a16:creationId xmlns:a16="http://schemas.microsoft.com/office/drawing/2014/main" id="{2C21EE7F-3F5F-4C65-A7C4-85617726049C}"/>
              </a:ext>
            </a:extLst>
          </p:cNvPr>
          <p:cNvSpPr/>
          <p:nvPr/>
        </p:nvSpPr>
        <p:spPr>
          <a:xfrm>
            <a:off x="7560780" y="3918046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24;p24">
            <a:extLst>
              <a:ext uri="{FF2B5EF4-FFF2-40B4-BE49-F238E27FC236}">
                <a16:creationId xmlns:a16="http://schemas.microsoft.com/office/drawing/2014/main" id="{6CBFC295-A467-433B-86B6-C70B205338D6}"/>
              </a:ext>
            </a:extLst>
          </p:cNvPr>
          <p:cNvSpPr/>
          <p:nvPr/>
        </p:nvSpPr>
        <p:spPr>
          <a:xfrm>
            <a:off x="7590872" y="402817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25;p24">
            <a:extLst>
              <a:ext uri="{FF2B5EF4-FFF2-40B4-BE49-F238E27FC236}">
                <a16:creationId xmlns:a16="http://schemas.microsoft.com/office/drawing/2014/main" id="{BFF16A95-A321-4C5C-BFBF-FE6C8FF9366F}"/>
              </a:ext>
            </a:extLst>
          </p:cNvPr>
          <p:cNvSpPr/>
          <p:nvPr/>
        </p:nvSpPr>
        <p:spPr>
          <a:xfrm>
            <a:off x="7519744" y="4022703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26;p24">
            <a:extLst>
              <a:ext uri="{FF2B5EF4-FFF2-40B4-BE49-F238E27FC236}">
                <a16:creationId xmlns:a16="http://schemas.microsoft.com/office/drawing/2014/main" id="{73648010-494D-417F-9003-440DE1020DAD}"/>
              </a:ext>
            </a:extLst>
          </p:cNvPr>
          <p:cNvSpPr/>
          <p:nvPr/>
        </p:nvSpPr>
        <p:spPr>
          <a:xfrm>
            <a:off x="7346695" y="3746373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7;p24">
            <a:extLst>
              <a:ext uri="{FF2B5EF4-FFF2-40B4-BE49-F238E27FC236}">
                <a16:creationId xmlns:a16="http://schemas.microsoft.com/office/drawing/2014/main" id="{1AE040E1-F323-4962-87C3-0C46B566D8D4}"/>
              </a:ext>
            </a:extLst>
          </p:cNvPr>
          <p:cNvSpPr/>
          <p:nvPr/>
        </p:nvSpPr>
        <p:spPr>
          <a:xfrm>
            <a:off x="7346695" y="3287412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28;p24">
            <a:extLst>
              <a:ext uri="{FF2B5EF4-FFF2-40B4-BE49-F238E27FC236}">
                <a16:creationId xmlns:a16="http://schemas.microsoft.com/office/drawing/2014/main" id="{E52FFC3C-8229-411F-A729-772698C25DD8}"/>
              </a:ext>
            </a:extLst>
          </p:cNvPr>
          <p:cNvSpPr/>
          <p:nvPr/>
        </p:nvSpPr>
        <p:spPr>
          <a:xfrm>
            <a:off x="7347382" y="3230636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29;p24">
            <a:extLst>
              <a:ext uri="{FF2B5EF4-FFF2-40B4-BE49-F238E27FC236}">
                <a16:creationId xmlns:a16="http://schemas.microsoft.com/office/drawing/2014/main" id="{2EFDB31F-43D9-4B6F-BEC3-6A297D3E8168}"/>
              </a:ext>
            </a:extLst>
          </p:cNvPr>
          <p:cNvSpPr/>
          <p:nvPr/>
        </p:nvSpPr>
        <p:spPr>
          <a:xfrm>
            <a:off x="7435611" y="3230636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30;p24">
            <a:extLst>
              <a:ext uri="{FF2B5EF4-FFF2-40B4-BE49-F238E27FC236}">
                <a16:creationId xmlns:a16="http://schemas.microsoft.com/office/drawing/2014/main" id="{C98FE1A2-2D71-4508-B9F7-20231FB30A7F}"/>
              </a:ext>
            </a:extLst>
          </p:cNvPr>
          <p:cNvSpPr/>
          <p:nvPr/>
        </p:nvSpPr>
        <p:spPr>
          <a:xfrm>
            <a:off x="8369939" y="3200544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31;p24">
            <a:extLst>
              <a:ext uri="{FF2B5EF4-FFF2-40B4-BE49-F238E27FC236}">
                <a16:creationId xmlns:a16="http://schemas.microsoft.com/office/drawing/2014/main" id="{058C3D69-2080-42CD-BB01-C6DC9D4385DA}"/>
              </a:ext>
            </a:extLst>
          </p:cNvPr>
          <p:cNvSpPr/>
          <p:nvPr/>
        </p:nvSpPr>
        <p:spPr>
          <a:xfrm>
            <a:off x="8400045" y="3089055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32;p24">
            <a:extLst>
              <a:ext uri="{FF2B5EF4-FFF2-40B4-BE49-F238E27FC236}">
                <a16:creationId xmlns:a16="http://schemas.microsoft.com/office/drawing/2014/main" id="{D68EF36E-E1E4-493E-80A9-CEE414287B93}"/>
              </a:ext>
            </a:extLst>
          </p:cNvPr>
          <p:cNvSpPr/>
          <p:nvPr/>
        </p:nvSpPr>
        <p:spPr>
          <a:xfrm>
            <a:off x="8400045" y="3036390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33;p24">
            <a:extLst>
              <a:ext uri="{FF2B5EF4-FFF2-40B4-BE49-F238E27FC236}">
                <a16:creationId xmlns:a16="http://schemas.microsoft.com/office/drawing/2014/main" id="{C2DD2EDE-F3AE-420B-B530-0AEC383215D5}"/>
              </a:ext>
            </a:extLst>
          </p:cNvPr>
          <p:cNvSpPr/>
          <p:nvPr/>
        </p:nvSpPr>
        <p:spPr>
          <a:xfrm>
            <a:off x="7294029" y="3745685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34;p24">
            <a:extLst>
              <a:ext uri="{FF2B5EF4-FFF2-40B4-BE49-F238E27FC236}">
                <a16:creationId xmlns:a16="http://schemas.microsoft.com/office/drawing/2014/main" id="{6CC1C378-D9A7-4692-AE03-0749E3EA8520}"/>
              </a:ext>
            </a:extLst>
          </p:cNvPr>
          <p:cNvSpPr/>
          <p:nvPr/>
        </p:nvSpPr>
        <p:spPr>
          <a:xfrm>
            <a:off x="7631921" y="237907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35;p24">
            <a:extLst>
              <a:ext uri="{FF2B5EF4-FFF2-40B4-BE49-F238E27FC236}">
                <a16:creationId xmlns:a16="http://schemas.microsoft.com/office/drawing/2014/main" id="{E6F04031-2B92-48A6-AF17-39EB2D4BC16D}"/>
              </a:ext>
            </a:extLst>
          </p:cNvPr>
          <p:cNvSpPr/>
          <p:nvPr/>
        </p:nvSpPr>
        <p:spPr>
          <a:xfrm>
            <a:off x="7631921" y="2466628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36;p24">
            <a:extLst>
              <a:ext uri="{FF2B5EF4-FFF2-40B4-BE49-F238E27FC236}">
                <a16:creationId xmlns:a16="http://schemas.microsoft.com/office/drawing/2014/main" id="{12169A5A-99D9-42A6-AAF6-16C41148BADD}"/>
              </a:ext>
            </a:extLst>
          </p:cNvPr>
          <p:cNvSpPr/>
          <p:nvPr/>
        </p:nvSpPr>
        <p:spPr>
          <a:xfrm>
            <a:off x="7602502" y="3043222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37;p24">
            <a:extLst>
              <a:ext uri="{FF2B5EF4-FFF2-40B4-BE49-F238E27FC236}">
                <a16:creationId xmlns:a16="http://schemas.microsoft.com/office/drawing/2014/main" id="{1897CE53-B933-443E-8970-540C3BF1C18F}"/>
              </a:ext>
            </a:extLst>
          </p:cNvPr>
          <p:cNvSpPr/>
          <p:nvPr/>
        </p:nvSpPr>
        <p:spPr>
          <a:xfrm>
            <a:off x="7116869" y="3072641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38;p24">
            <a:extLst>
              <a:ext uri="{FF2B5EF4-FFF2-40B4-BE49-F238E27FC236}">
                <a16:creationId xmlns:a16="http://schemas.microsoft.com/office/drawing/2014/main" id="{A196714D-EBB4-4874-B5AB-7676562D4685}"/>
              </a:ext>
            </a:extLst>
          </p:cNvPr>
          <p:cNvSpPr/>
          <p:nvPr/>
        </p:nvSpPr>
        <p:spPr>
          <a:xfrm>
            <a:off x="7058045" y="3072641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39;p24">
            <a:extLst>
              <a:ext uri="{FF2B5EF4-FFF2-40B4-BE49-F238E27FC236}">
                <a16:creationId xmlns:a16="http://schemas.microsoft.com/office/drawing/2014/main" id="{9AC95BE8-F43E-4852-A4CB-D8C73D40CD92}"/>
              </a:ext>
            </a:extLst>
          </p:cNvPr>
          <p:cNvSpPr/>
          <p:nvPr/>
        </p:nvSpPr>
        <p:spPr>
          <a:xfrm>
            <a:off x="7058045" y="3157461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40;p24">
            <a:extLst>
              <a:ext uri="{FF2B5EF4-FFF2-40B4-BE49-F238E27FC236}">
                <a16:creationId xmlns:a16="http://schemas.microsoft.com/office/drawing/2014/main" id="{CB83352C-65F8-4273-8509-B3791A499705}"/>
              </a:ext>
            </a:extLst>
          </p:cNvPr>
          <p:cNvSpPr/>
          <p:nvPr/>
        </p:nvSpPr>
        <p:spPr>
          <a:xfrm>
            <a:off x="7058045" y="3595897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41;p24">
            <a:extLst>
              <a:ext uri="{FF2B5EF4-FFF2-40B4-BE49-F238E27FC236}">
                <a16:creationId xmlns:a16="http://schemas.microsoft.com/office/drawing/2014/main" id="{7F36C2B2-818C-4109-A499-B18D847828BC}"/>
              </a:ext>
            </a:extLst>
          </p:cNvPr>
          <p:cNvSpPr/>
          <p:nvPr/>
        </p:nvSpPr>
        <p:spPr>
          <a:xfrm>
            <a:off x="6986917" y="3576060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81;p28">
            <a:extLst>
              <a:ext uri="{FF2B5EF4-FFF2-40B4-BE49-F238E27FC236}">
                <a16:creationId xmlns:a16="http://schemas.microsoft.com/office/drawing/2014/main" id="{CA062168-7626-45D7-AB17-337F75984EC3}"/>
              </a:ext>
            </a:extLst>
          </p:cNvPr>
          <p:cNvGrpSpPr/>
          <p:nvPr/>
        </p:nvGrpSpPr>
        <p:grpSpPr>
          <a:xfrm>
            <a:off x="7496020" y="1938081"/>
            <a:ext cx="295272" cy="295272"/>
            <a:chOff x="1190625" y="238125"/>
            <a:chExt cx="5226050" cy="5226050"/>
          </a:xfrm>
        </p:grpSpPr>
        <p:sp>
          <p:nvSpPr>
            <p:cNvPr id="52" name="Google Shape;582;p28">
              <a:extLst>
                <a:ext uri="{FF2B5EF4-FFF2-40B4-BE49-F238E27FC236}">
                  <a16:creationId xmlns:a16="http://schemas.microsoft.com/office/drawing/2014/main" id="{CD808B65-6819-4F52-8774-C86A9FDF154F}"/>
                </a:ext>
              </a:extLst>
            </p:cNvPr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3;p28">
              <a:extLst>
                <a:ext uri="{FF2B5EF4-FFF2-40B4-BE49-F238E27FC236}">
                  <a16:creationId xmlns:a16="http://schemas.microsoft.com/office/drawing/2014/main" id="{3EC81DA3-0CDE-4291-86FA-3F908B7A0F8D}"/>
                </a:ext>
              </a:extLst>
            </p:cNvPr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4;p28">
              <a:extLst>
                <a:ext uri="{FF2B5EF4-FFF2-40B4-BE49-F238E27FC236}">
                  <a16:creationId xmlns:a16="http://schemas.microsoft.com/office/drawing/2014/main" id="{9C539697-F93D-4E10-A0DF-C03C78EE592C}"/>
                </a:ext>
              </a:extLst>
            </p:cNvPr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5;p28">
              <a:extLst>
                <a:ext uri="{FF2B5EF4-FFF2-40B4-BE49-F238E27FC236}">
                  <a16:creationId xmlns:a16="http://schemas.microsoft.com/office/drawing/2014/main" id="{6CD035DB-AE82-4935-A3FA-2DAA63052E12}"/>
                </a:ext>
              </a:extLst>
            </p:cNvPr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6;p28">
              <a:extLst>
                <a:ext uri="{FF2B5EF4-FFF2-40B4-BE49-F238E27FC236}">
                  <a16:creationId xmlns:a16="http://schemas.microsoft.com/office/drawing/2014/main" id="{DA2FE5AF-E9E6-4C5A-95F4-A7B9C4242735}"/>
                </a:ext>
              </a:extLst>
            </p:cNvPr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7;p28">
              <a:extLst>
                <a:ext uri="{FF2B5EF4-FFF2-40B4-BE49-F238E27FC236}">
                  <a16:creationId xmlns:a16="http://schemas.microsoft.com/office/drawing/2014/main" id="{4892432C-CB25-4326-B60B-A126671AD026}"/>
                </a:ext>
              </a:extLst>
            </p:cNvPr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95;p28">
            <a:extLst>
              <a:ext uri="{FF2B5EF4-FFF2-40B4-BE49-F238E27FC236}">
                <a16:creationId xmlns:a16="http://schemas.microsoft.com/office/drawing/2014/main" id="{4D8E66F9-3E27-4B30-B8E9-6DE4FEE2FB70}"/>
              </a:ext>
            </a:extLst>
          </p:cNvPr>
          <p:cNvSpPr/>
          <p:nvPr/>
        </p:nvSpPr>
        <p:spPr>
          <a:xfrm>
            <a:off x="8241287" y="2615742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9" name="Google Shape;5322;p46">
            <a:extLst>
              <a:ext uri="{FF2B5EF4-FFF2-40B4-BE49-F238E27FC236}">
                <a16:creationId xmlns:a16="http://schemas.microsoft.com/office/drawing/2014/main" id="{D3C75091-7136-4EF4-9848-6125AFB09444}"/>
              </a:ext>
            </a:extLst>
          </p:cNvPr>
          <p:cNvGrpSpPr/>
          <p:nvPr/>
        </p:nvGrpSpPr>
        <p:grpSpPr>
          <a:xfrm>
            <a:off x="8040108" y="4300407"/>
            <a:ext cx="343340" cy="349421"/>
            <a:chOff x="-65144125" y="4094450"/>
            <a:chExt cx="311900" cy="317425"/>
          </a:xfrm>
          <a:solidFill>
            <a:schemeClr val="accent1"/>
          </a:solidFill>
        </p:grpSpPr>
        <p:sp>
          <p:nvSpPr>
            <p:cNvPr id="60" name="Google Shape;5323;p46">
              <a:extLst>
                <a:ext uri="{FF2B5EF4-FFF2-40B4-BE49-F238E27FC236}">
                  <a16:creationId xmlns:a16="http://schemas.microsoft.com/office/drawing/2014/main" id="{968931E6-1F93-4AEF-A0C1-6F80F630BD98}"/>
                </a:ext>
              </a:extLst>
            </p:cNvPr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324;p46">
              <a:extLst>
                <a:ext uri="{FF2B5EF4-FFF2-40B4-BE49-F238E27FC236}">
                  <a16:creationId xmlns:a16="http://schemas.microsoft.com/office/drawing/2014/main" id="{1FB7F9B0-3490-4E8B-AF2A-C752474CD090}"/>
                </a:ext>
              </a:extLst>
            </p:cNvPr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25;p46">
              <a:extLst>
                <a:ext uri="{FF2B5EF4-FFF2-40B4-BE49-F238E27FC236}">
                  <a16:creationId xmlns:a16="http://schemas.microsoft.com/office/drawing/2014/main" id="{D6E85ECC-BDED-4AE9-92EA-5864BA92DB79}"/>
                </a:ext>
              </a:extLst>
            </p:cNvPr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862;p34">
            <a:extLst>
              <a:ext uri="{FF2B5EF4-FFF2-40B4-BE49-F238E27FC236}">
                <a16:creationId xmlns:a16="http://schemas.microsoft.com/office/drawing/2014/main" id="{7B2EDE52-CAB8-4A9F-9412-30AC9CEEDF43}"/>
              </a:ext>
            </a:extLst>
          </p:cNvPr>
          <p:cNvSpPr/>
          <p:nvPr/>
        </p:nvSpPr>
        <p:spPr>
          <a:xfrm>
            <a:off x="6071514" y="4262854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770;p34">
            <a:extLst>
              <a:ext uri="{FF2B5EF4-FFF2-40B4-BE49-F238E27FC236}">
                <a16:creationId xmlns:a16="http://schemas.microsoft.com/office/drawing/2014/main" id="{95D3E113-1040-497F-9E42-6712C465986C}"/>
              </a:ext>
            </a:extLst>
          </p:cNvPr>
          <p:cNvSpPr/>
          <p:nvPr/>
        </p:nvSpPr>
        <p:spPr>
          <a:xfrm>
            <a:off x="5914117" y="2783104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771;p34">
            <a:extLst>
              <a:ext uri="{FF2B5EF4-FFF2-40B4-BE49-F238E27FC236}">
                <a16:creationId xmlns:a16="http://schemas.microsoft.com/office/drawing/2014/main" id="{1AF2D101-9204-4648-881B-F63A453C0431}"/>
              </a:ext>
            </a:extLst>
          </p:cNvPr>
          <p:cNvSpPr/>
          <p:nvPr/>
        </p:nvSpPr>
        <p:spPr>
          <a:xfrm>
            <a:off x="5913213" y="2558476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772;p34">
            <a:extLst>
              <a:ext uri="{FF2B5EF4-FFF2-40B4-BE49-F238E27FC236}">
                <a16:creationId xmlns:a16="http://schemas.microsoft.com/office/drawing/2014/main" id="{F1C72DDE-A478-4D57-9067-4EF1F05473A3}"/>
              </a:ext>
            </a:extLst>
          </p:cNvPr>
          <p:cNvSpPr/>
          <p:nvPr/>
        </p:nvSpPr>
        <p:spPr>
          <a:xfrm>
            <a:off x="6149742" y="2560052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773;p34">
            <a:extLst>
              <a:ext uri="{FF2B5EF4-FFF2-40B4-BE49-F238E27FC236}">
                <a16:creationId xmlns:a16="http://schemas.microsoft.com/office/drawing/2014/main" id="{91A566B6-5E86-4524-9925-9FB7EAB51EBA}"/>
              </a:ext>
            </a:extLst>
          </p:cNvPr>
          <p:cNvSpPr/>
          <p:nvPr/>
        </p:nvSpPr>
        <p:spPr>
          <a:xfrm>
            <a:off x="6149742" y="2785722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932;p34">
            <a:extLst>
              <a:ext uri="{FF2B5EF4-FFF2-40B4-BE49-F238E27FC236}">
                <a16:creationId xmlns:a16="http://schemas.microsoft.com/office/drawing/2014/main" id="{05BE807C-FFE5-4C70-BF28-55E43B12892E}"/>
              </a:ext>
            </a:extLst>
          </p:cNvPr>
          <p:cNvSpPr/>
          <p:nvPr/>
        </p:nvSpPr>
        <p:spPr>
          <a:xfrm>
            <a:off x="6137585" y="2831268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933;p34">
            <a:extLst>
              <a:ext uri="{FF2B5EF4-FFF2-40B4-BE49-F238E27FC236}">
                <a16:creationId xmlns:a16="http://schemas.microsoft.com/office/drawing/2014/main" id="{78482617-ACF4-4EA5-9C22-48C18C4BDB1F}"/>
              </a:ext>
            </a:extLst>
          </p:cNvPr>
          <p:cNvSpPr/>
          <p:nvPr/>
        </p:nvSpPr>
        <p:spPr>
          <a:xfrm>
            <a:off x="6089359" y="2756545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934;p34">
            <a:extLst>
              <a:ext uri="{FF2B5EF4-FFF2-40B4-BE49-F238E27FC236}">
                <a16:creationId xmlns:a16="http://schemas.microsoft.com/office/drawing/2014/main" id="{9CB4A229-AB8C-467E-A7F5-62CC62FFF9E6}"/>
              </a:ext>
            </a:extLst>
          </p:cNvPr>
          <p:cNvSpPr/>
          <p:nvPr/>
        </p:nvSpPr>
        <p:spPr>
          <a:xfrm>
            <a:off x="6118283" y="2796355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935;p34">
            <a:extLst>
              <a:ext uri="{FF2B5EF4-FFF2-40B4-BE49-F238E27FC236}">
                <a16:creationId xmlns:a16="http://schemas.microsoft.com/office/drawing/2014/main" id="{B0691C88-7B17-46F8-9F67-9BC5CE3245D1}"/>
              </a:ext>
            </a:extLst>
          </p:cNvPr>
          <p:cNvSpPr/>
          <p:nvPr/>
        </p:nvSpPr>
        <p:spPr>
          <a:xfrm>
            <a:off x="6118283" y="2796355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936;p34">
            <a:extLst>
              <a:ext uri="{FF2B5EF4-FFF2-40B4-BE49-F238E27FC236}">
                <a16:creationId xmlns:a16="http://schemas.microsoft.com/office/drawing/2014/main" id="{1957ACC2-1A41-43DD-B7C0-DC7A69B6ABBB}"/>
              </a:ext>
            </a:extLst>
          </p:cNvPr>
          <p:cNvSpPr/>
          <p:nvPr/>
        </p:nvSpPr>
        <p:spPr>
          <a:xfrm>
            <a:off x="6058015" y="2715583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937;p34">
            <a:extLst>
              <a:ext uri="{FF2B5EF4-FFF2-40B4-BE49-F238E27FC236}">
                <a16:creationId xmlns:a16="http://schemas.microsoft.com/office/drawing/2014/main" id="{AB6CD865-C32C-4A73-8C7F-BDBE195C6002}"/>
              </a:ext>
            </a:extLst>
          </p:cNvPr>
          <p:cNvSpPr/>
          <p:nvPr/>
        </p:nvSpPr>
        <p:spPr>
          <a:xfrm>
            <a:off x="6089359" y="2756545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214324" y="20386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Difference</a:t>
            </a:r>
            <a:endParaRPr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7C74ED7B-89D0-464A-B206-286B255136A4}"/>
              </a:ext>
            </a:extLst>
          </p:cNvPr>
          <p:cNvGrpSpPr/>
          <p:nvPr/>
        </p:nvGrpSpPr>
        <p:grpSpPr>
          <a:xfrm>
            <a:off x="2568528" y="2916388"/>
            <a:ext cx="5979741" cy="1773591"/>
            <a:chOff x="0" y="-49165"/>
            <a:chExt cx="4603750" cy="1181418"/>
          </a:xfrm>
        </p:grpSpPr>
        <p:pic>
          <p:nvPicPr>
            <p:cNvPr id="9" name="גרפיקה 3" descr="אישה עם מילוי מלא">
              <a:extLst>
                <a:ext uri="{FF2B5EF4-FFF2-40B4-BE49-F238E27FC236}">
                  <a16:creationId xmlns:a16="http://schemas.microsoft.com/office/drawing/2014/main" id="{232B8B51-16FC-4C3E-95DC-545C7A51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614" y="-49165"/>
              <a:ext cx="478155" cy="478155"/>
            </a:xfrm>
            <a:prstGeom prst="rect">
              <a:avLst/>
            </a:prstGeom>
          </p:spPr>
        </p:pic>
        <p:graphicFrame>
          <p:nvGraphicFramePr>
            <p:cNvPr id="10" name="דיאגרמה 9">
              <a:extLst>
                <a:ext uri="{FF2B5EF4-FFF2-40B4-BE49-F238E27FC236}">
                  <a16:creationId xmlns:a16="http://schemas.microsoft.com/office/drawing/2014/main" id="{1119B0CC-E8CF-456B-AFC3-BE520FFDC7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67555847"/>
                </p:ext>
              </p:extLst>
            </p:nvPr>
          </p:nvGraphicFramePr>
          <p:xfrm>
            <a:off x="0" y="189913"/>
            <a:ext cx="4603750" cy="9423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</p:grp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398DFAEB-B4D2-4E72-82E8-EF58F6124298}"/>
              </a:ext>
            </a:extLst>
          </p:cNvPr>
          <p:cNvGrpSpPr/>
          <p:nvPr/>
        </p:nvGrpSpPr>
        <p:grpSpPr>
          <a:xfrm>
            <a:off x="3344615" y="1243702"/>
            <a:ext cx="4642725" cy="1389983"/>
            <a:chOff x="0" y="0"/>
            <a:chExt cx="4603750" cy="1175253"/>
          </a:xfrm>
        </p:grpSpPr>
        <p:graphicFrame>
          <p:nvGraphicFramePr>
            <p:cNvPr id="6" name="דיאגרמה 5">
              <a:extLst>
                <a:ext uri="{FF2B5EF4-FFF2-40B4-BE49-F238E27FC236}">
                  <a16:creationId xmlns:a16="http://schemas.microsoft.com/office/drawing/2014/main" id="{17E639DC-CEDE-481B-9620-737C30A224C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5031240"/>
                </p:ext>
              </p:extLst>
            </p:nvPr>
          </p:nvGraphicFramePr>
          <p:xfrm>
            <a:off x="0" y="232913"/>
            <a:ext cx="4603750" cy="9423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pic>
          <p:nvPicPr>
            <p:cNvPr id="7" name="גרפיקה 6" descr="אישה עם מילוי מלא">
              <a:extLst>
                <a:ext uri="{FF2B5EF4-FFF2-40B4-BE49-F238E27FC236}">
                  <a16:creationId xmlns:a16="http://schemas.microsoft.com/office/drawing/2014/main" id="{269118B6-992A-4B82-93A3-646C625E4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59584" y="17253"/>
              <a:ext cx="478155" cy="477520"/>
            </a:xfrm>
            <a:prstGeom prst="rect">
              <a:avLst/>
            </a:prstGeom>
          </p:spPr>
        </p:pic>
        <p:pic>
          <p:nvPicPr>
            <p:cNvPr id="8" name="גרפיקה 7" descr="אישה עם מילוי מלא">
              <a:extLst>
                <a:ext uri="{FF2B5EF4-FFF2-40B4-BE49-F238E27FC236}">
                  <a16:creationId xmlns:a16="http://schemas.microsoft.com/office/drawing/2014/main" id="{B66AF8FC-8823-44B0-9DF0-3BBB1DC7E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689644" y="0"/>
              <a:ext cx="478155" cy="477520"/>
            </a:xfrm>
            <a:prstGeom prst="rect">
              <a:avLst/>
            </a:prstGeom>
          </p:spPr>
        </p:pic>
      </p:grpSp>
      <p:sp>
        <p:nvSpPr>
          <p:cNvPr id="11" name="Google Shape;113;p9">
            <a:extLst>
              <a:ext uri="{FF2B5EF4-FFF2-40B4-BE49-F238E27FC236}">
                <a16:creationId xmlns:a16="http://schemas.microsoft.com/office/drawing/2014/main" id="{D21CF87A-4627-4C41-AB9D-C314F3FC6A71}"/>
              </a:ext>
            </a:extLst>
          </p:cNvPr>
          <p:cNvSpPr txBox="1">
            <a:spLocks/>
          </p:cNvSpPr>
          <p:nvPr/>
        </p:nvSpPr>
        <p:spPr>
          <a:xfrm>
            <a:off x="255261" y="3534494"/>
            <a:ext cx="2204749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Our system</a:t>
            </a:r>
          </a:p>
        </p:txBody>
      </p:sp>
      <p:sp>
        <p:nvSpPr>
          <p:cNvPr id="12" name="Google Shape;113;p9">
            <a:extLst>
              <a:ext uri="{FF2B5EF4-FFF2-40B4-BE49-F238E27FC236}">
                <a16:creationId xmlns:a16="http://schemas.microsoft.com/office/drawing/2014/main" id="{29B454CB-6081-49E8-9BA4-CE0575B7741C}"/>
              </a:ext>
            </a:extLst>
          </p:cNvPr>
          <p:cNvSpPr txBox="1">
            <a:spLocks/>
          </p:cNvSpPr>
          <p:nvPr/>
        </p:nvSpPr>
        <p:spPr>
          <a:xfrm>
            <a:off x="219492" y="1393752"/>
            <a:ext cx="2349036" cy="117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30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The existing system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" y="-125895"/>
            <a:ext cx="8898835" cy="595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6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5" y="0"/>
            <a:ext cx="78005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2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0"/>
          <p:cNvCxnSpPr/>
          <p:nvPr/>
        </p:nvCxnSpPr>
        <p:spPr>
          <a:xfrm>
            <a:off x="348901" y="3912696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10"/>
          <p:cNvCxnSpPr/>
          <p:nvPr/>
        </p:nvCxnSpPr>
        <p:spPr>
          <a:xfrm>
            <a:off x="4239901" y="3907485"/>
            <a:ext cx="4505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10"/>
          <p:cNvSpPr txBox="1">
            <a:spLocks noGrp="1"/>
          </p:cNvSpPr>
          <p:nvPr>
            <p:ph type="body" idx="4294967295"/>
          </p:nvPr>
        </p:nvSpPr>
        <p:spPr>
          <a:xfrm>
            <a:off x="0" y="3907485"/>
            <a:ext cx="3998913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b="1">
                <a:solidFill>
                  <a:schemeClr val="accent3"/>
                </a:solidFill>
              </a:rPr>
              <a:t>About the project</a:t>
            </a:r>
            <a:endParaRPr sz="2100" b="1">
              <a:solidFill>
                <a:schemeClr val="accent3"/>
              </a:solidFill>
            </a:endParaRPr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4294967295"/>
          </p:nvPr>
        </p:nvSpPr>
        <p:spPr>
          <a:xfrm>
            <a:off x="554038" y="4227513"/>
            <a:ext cx="858996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200" dirty="0"/>
              <a:t>Figure of process</a:t>
            </a:r>
            <a:endParaRPr sz="1200" dirty="0"/>
          </a:p>
        </p:txBody>
      </p:sp>
      <p:sp>
        <p:nvSpPr>
          <p:cNvPr id="2" name="Flowchart: Process 1"/>
          <p:cNvSpPr/>
          <p:nvPr/>
        </p:nvSpPr>
        <p:spPr>
          <a:xfrm>
            <a:off x="2980944" y="2640914"/>
            <a:ext cx="2517913" cy="1106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Main Application (Client)</a:t>
            </a:r>
            <a:endParaRPr lang="he-IL" dirty="0"/>
          </a:p>
        </p:txBody>
      </p:sp>
      <p:sp>
        <p:nvSpPr>
          <p:cNvPr id="8" name="Flowchart: Process 7"/>
          <p:cNvSpPr/>
          <p:nvPr/>
        </p:nvSpPr>
        <p:spPr>
          <a:xfrm>
            <a:off x="740499" y="684175"/>
            <a:ext cx="2517913" cy="1106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Algorithm (Server)</a:t>
            </a:r>
            <a:endParaRPr lang="he-IL" dirty="0"/>
          </a:p>
        </p:txBody>
      </p:sp>
      <p:sp>
        <p:nvSpPr>
          <p:cNvPr id="9" name="Flowchart: Process 8"/>
          <p:cNvSpPr/>
          <p:nvPr/>
        </p:nvSpPr>
        <p:spPr>
          <a:xfrm>
            <a:off x="5724144" y="678965"/>
            <a:ext cx="2517913" cy="1106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Pepper Reaction Handler (Server)</a:t>
            </a:r>
            <a:endParaRPr lang="he-IL" dirty="0"/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>
            <a:off x="1999456" y="1790732"/>
            <a:ext cx="1459361" cy="850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69565" y="1790732"/>
            <a:ext cx="2113722" cy="850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8FFD5"/>
    </a:accent1>
    <a:accent2>
      <a:srgbClr val="48FFD5"/>
    </a:accent2>
    <a:accent3>
      <a:srgbClr val="48FFD5"/>
    </a:accent3>
    <a:accent4>
      <a:srgbClr val="48FFD5"/>
    </a:accent4>
    <a:accent5>
      <a:srgbClr val="48FFD5"/>
    </a:accent5>
    <a:accent6>
      <a:srgbClr val="48FFD5"/>
    </a:accent6>
    <a:hlink>
      <a:srgbClr val="48FFD5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8FFD5"/>
    </a:accent1>
    <a:accent2>
      <a:srgbClr val="48FFD5"/>
    </a:accent2>
    <a:accent3>
      <a:srgbClr val="48FFD5"/>
    </a:accent3>
    <a:accent4>
      <a:srgbClr val="48FFD5"/>
    </a:accent4>
    <a:accent5>
      <a:srgbClr val="48FFD5"/>
    </a:accent5>
    <a:accent6>
      <a:srgbClr val="48FFD5"/>
    </a:accent6>
    <a:hlink>
      <a:srgbClr val="48FFD5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8FFD5"/>
    </a:accent1>
    <a:accent2>
      <a:srgbClr val="48FFD5"/>
    </a:accent2>
    <a:accent3>
      <a:srgbClr val="48FFD5"/>
    </a:accent3>
    <a:accent4>
      <a:srgbClr val="48FFD5"/>
    </a:accent4>
    <a:accent5>
      <a:srgbClr val="48FFD5"/>
    </a:accent5>
    <a:accent6>
      <a:srgbClr val="48FFD5"/>
    </a:accent6>
    <a:hlink>
      <a:srgbClr val="48FFD5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8FFD5"/>
    </a:accent1>
    <a:accent2>
      <a:srgbClr val="48FFD5"/>
    </a:accent2>
    <a:accent3>
      <a:srgbClr val="48FFD5"/>
    </a:accent3>
    <a:accent4>
      <a:srgbClr val="48FFD5"/>
    </a:accent4>
    <a:accent5>
      <a:srgbClr val="48FFD5"/>
    </a:accent5>
    <a:accent6>
      <a:srgbClr val="48FFD5"/>
    </a:accent6>
    <a:hlink>
      <a:srgbClr val="48FFD5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8FFD5"/>
    </a:accent1>
    <a:accent2>
      <a:srgbClr val="48FFD5"/>
    </a:accent2>
    <a:accent3>
      <a:srgbClr val="48FFD5"/>
    </a:accent3>
    <a:accent4>
      <a:srgbClr val="48FFD5"/>
    </a:accent4>
    <a:accent5>
      <a:srgbClr val="48FFD5"/>
    </a:accent5>
    <a:accent6>
      <a:srgbClr val="48FFD5"/>
    </a:accent6>
    <a:hlink>
      <a:srgbClr val="48FFD5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149</Words>
  <Application>Microsoft Office PowerPoint</Application>
  <PresentationFormat>On-screen Show (16:9)</PresentationFormat>
  <Paragraphs>29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Roboto Black</vt:lpstr>
      <vt:lpstr>Roboto Mono Regular</vt:lpstr>
      <vt:lpstr>Bree Serif</vt:lpstr>
      <vt:lpstr>Source Code Pro</vt:lpstr>
      <vt:lpstr>Didact Gothic</vt:lpstr>
      <vt:lpstr>Roboto Light</vt:lpstr>
      <vt:lpstr>Arial</vt:lpstr>
      <vt:lpstr>WEB PROPOSAL</vt:lpstr>
      <vt:lpstr>Pepper– Social Robot</vt:lpstr>
      <vt:lpstr>The Problem</vt:lpstr>
      <vt:lpstr>The Solution</vt:lpstr>
      <vt:lpstr>Difference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Pepper– Social Robot</dc:title>
  <dc:creator>דפנה נצר</dc:creator>
  <cp:lastModifiedBy>יצחק פינקלשטיין</cp:lastModifiedBy>
  <cp:revision>14</cp:revision>
  <dcterms:modified xsi:type="dcterms:W3CDTF">2021-01-12T17:54:12Z</dcterms:modified>
</cp:coreProperties>
</file>