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9"/>
  </p:notesMasterIdLst>
  <p:sldIdLst>
    <p:sldId id="256" r:id="rId2"/>
    <p:sldId id="298" r:id="rId3"/>
    <p:sldId id="280" r:id="rId4"/>
    <p:sldId id="296" r:id="rId5"/>
    <p:sldId id="297" r:id="rId6"/>
    <p:sldId id="285" r:id="rId7"/>
    <p:sldId id="287" r:id="rId8"/>
    <p:sldId id="295" r:id="rId9"/>
    <p:sldId id="282" r:id="rId10"/>
    <p:sldId id="288" r:id="rId11"/>
    <p:sldId id="286" r:id="rId12"/>
    <p:sldId id="289" r:id="rId13"/>
    <p:sldId id="290" r:id="rId14"/>
    <p:sldId id="292" r:id="rId15"/>
    <p:sldId id="293" r:id="rId16"/>
    <p:sldId id="294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5628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1CD15-338E-4681-9183-73BE5AB73D8E}" type="datetimeFigureOut">
              <a:rPr lang="en-US" smtClean="0"/>
              <a:t>06/19/2019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4CC82-596F-43C7-BACE-E6199C2C8B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77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חצי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0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חצי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6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חצי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חצי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2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חצי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חצי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2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חצי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/>
              <a:t>בר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3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גבעול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גבעול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0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/>
              <a:t>גבעול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חצי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1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0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897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1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4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5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96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3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1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2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6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6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9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9A946-F2F6-4CA3-A6E2-6085897C249C}"/>
              </a:ext>
            </a:extLst>
          </p:cNvPr>
          <p:cNvSpPr/>
          <p:nvPr/>
        </p:nvSpPr>
        <p:spPr>
          <a:xfrm>
            <a:off x="2922309" y="721582"/>
            <a:ext cx="717500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182DB"/>
                </a:solidFill>
              </a:rPr>
              <a:t>Parking Drone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438C239-6BF0-41EF-906F-31D0BD42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2091468"/>
            <a:ext cx="40449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25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020700-FD6E-4BEF-8B6E-D561F5592483}"/>
              </a:ext>
            </a:extLst>
          </p:cNvPr>
          <p:cNvSpPr txBox="1"/>
          <p:nvPr/>
        </p:nvSpPr>
        <p:spPr>
          <a:xfrm>
            <a:off x="2693020" y="243481"/>
            <a:ext cx="6805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Plate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EA8A0-D26E-4FC4-9007-DB8C4C813908}"/>
              </a:ext>
            </a:extLst>
          </p:cNvPr>
          <p:cNvSpPr txBox="1"/>
          <p:nvPr/>
        </p:nvSpPr>
        <p:spPr>
          <a:xfrm>
            <a:off x="4941384" y="1504940"/>
            <a:ext cx="66030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מודול עיבוד תמונה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מקבל כקלט תמונה של רכב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מאתר את הרכב הרצוי באמצעות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Bounding Boxes</a:t>
            </a:r>
          </a:p>
          <a:p>
            <a:pPr algn="r" rtl="1">
              <a:buFont typeface="Arial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יוצר תמונה חדשה ומחלץ ממנה את מספר הרכב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מחזיר כפלט את מספר הרכב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משתמש בשירות של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L" sz="2400" dirty="0" err="1">
                <a:latin typeface="Arial" panose="020B0604020202020204" pitchFamily="34" charset="0"/>
                <a:cs typeface="Arial" panose="020B0604020202020204" pitchFamily="34" charset="0"/>
              </a:rPr>
              <a:t>mazon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כתוב בשפת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car plate detection">
            <a:extLst>
              <a:ext uri="{FF2B5EF4-FFF2-40B4-BE49-F238E27FC236}">
                <a16:creationId xmlns:a16="http://schemas.microsoft.com/office/drawing/2014/main" id="{95D74562-DCF6-4304-A7AA-AA432C31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" y="2015578"/>
            <a:ext cx="4053579" cy="304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A65266-B7B4-4150-9929-B8E7C9A6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924" y="129772"/>
            <a:ext cx="1243080" cy="12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2917409" y="420947"/>
            <a:ext cx="6357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ogging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8145" y="2009830"/>
            <a:ext cx="8029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תוכנה הכתובה ב-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algn="r" rtl="1">
              <a:buFont typeface="Arial" pitchFamily="34" charset="0"/>
              <a:buChar char="•"/>
            </a:pP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רצה על שרתים של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L" sz="2400" dirty="0" err="1">
                <a:latin typeface="Arial" panose="020B0604020202020204" pitchFamily="34" charset="0"/>
                <a:cs typeface="Arial" panose="020B0604020202020204" pitchFamily="34" charset="0"/>
              </a:rPr>
              <a:t>eroku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מאפשר שימרה והצגת לוגים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של המערכת בצורה נוחה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ופשוטה.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C7F713-E8A4-4990-B7A9-A54380A56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2" y="2278811"/>
            <a:ext cx="6949955" cy="3664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B2F85-72AA-4194-B154-43DA2DC3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75" y="420947"/>
            <a:ext cx="1044125" cy="12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F87304-24A1-441C-9E87-ABD9D5B6458C}"/>
              </a:ext>
            </a:extLst>
          </p:cNvPr>
          <p:cNvSpPr txBox="1"/>
          <p:nvPr/>
        </p:nvSpPr>
        <p:spPr>
          <a:xfrm>
            <a:off x="3002466" y="276935"/>
            <a:ext cx="61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Simulator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8D516-C9D0-449A-A366-394B866F7A46}"/>
              </a:ext>
            </a:extLst>
          </p:cNvPr>
          <p:cNvSpPr txBox="1"/>
          <p:nvPr/>
        </p:nvSpPr>
        <p:spPr>
          <a:xfrm>
            <a:off x="1182030" y="1720840"/>
            <a:ext cx="10305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פיתחנו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לרחפן על מנת לאפשר ביצוע בדיקות אוטומטיות לפרוייקט.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מבצע אינטרפולציה מ-"תמונה ראשית".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כתוב ב-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C2C4C-968A-43C6-889D-4264A230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924" y="129772"/>
            <a:ext cx="1243080" cy="1243080"/>
          </a:xfrm>
          <a:prstGeom prst="rect">
            <a:avLst/>
          </a:prstGeom>
        </p:spPr>
      </p:pic>
      <p:pic>
        <p:nvPicPr>
          <p:cNvPr id="6" name="Picture 5" descr="Image result for drone simulator">
            <a:extLst>
              <a:ext uri="{FF2B5EF4-FFF2-40B4-BE49-F238E27FC236}">
                <a16:creationId xmlns:a16="http://schemas.microsoft.com/office/drawing/2014/main" id="{001AEF11-A8DA-4957-9E20-C9A8AF315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66" y="3037209"/>
            <a:ext cx="5960157" cy="322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D3261-4D02-4D95-9B32-57CDE717BAA8}"/>
              </a:ext>
            </a:extLst>
          </p:cNvPr>
          <p:cNvSpPr txBox="1"/>
          <p:nvPr/>
        </p:nvSpPr>
        <p:spPr>
          <a:xfrm>
            <a:off x="1430079" y="198876"/>
            <a:ext cx="10091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 A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tance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ests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5F4C34-E542-4886-9460-2955052DC03F}"/>
              </a:ext>
            </a:extLst>
          </p:cNvPr>
          <p:cNvSpPr/>
          <p:nvPr/>
        </p:nvSpPr>
        <p:spPr>
          <a:xfrm>
            <a:off x="590560" y="1358610"/>
            <a:ext cx="5840014" cy="3902927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B7021-7D41-489C-974E-4B87AD140E2D}"/>
              </a:ext>
            </a:extLst>
          </p:cNvPr>
          <p:cNvSpPr/>
          <p:nvPr/>
        </p:nvSpPr>
        <p:spPr>
          <a:xfrm>
            <a:off x="8994888" y="4603478"/>
            <a:ext cx="1698172" cy="64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</a:t>
            </a:r>
          </a:p>
          <a:p>
            <a:r>
              <a:rPr lang="en-US" dirty="0"/>
              <a:t>Detector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11FBC-316E-482B-BCD3-F835455C751A}"/>
              </a:ext>
            </a:extLst>
          </p:cNvPr>
          <p:cNvSpPr/>
          <p:nvPr/>
        </p:nvSpPr>
        <p:spPr>
          <a:xfrm>
            <a:off x="6290233" y="4603478"/>
            <a:ext cx="1698172" cy="792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</a:t>
            </a:r>
          </a:p>
          <a:p>
            <a:r>
              <a:rPr lang="en-US" dirty="0"/>
              <a:t>Plate Detector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1147F0-7564-4738-A346-7E61A6273A4D}"/>
              </a:ext>
            </a:extLst>
          </p:cNvPr>
          <p:cNvSpPr/>
          <p:nvPr/>
        </p:nvSpPr>
        <p:spPr>
          <a:xfrm>
            <a:off x="7402033" y="3221235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Mission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0F186-C2CA-4A52-A160-01E604D0732B}"/>
              </a:ext>
            </a:extLst>
          </p:cNvPr>
          <p:cNvSpPr/>
          <p:nvPr/>
        </p:nvSpPr>
        <p:spPr>
          <a:xfrm>
            <a:off x="6064414" y="1817876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Logging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A2445-792A-40C3-AEF4-ADDB98CC6A5C}"/>
              </a:ext>
            </a:extLst>
          </p:cNvPr>
          <p:cNvSpPr/>
          <p:nvPr/>
        </p:nvSpPr>
        <p:spPr>
          <a:xfrm>
            <a:off x="4598437" y="3221236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Mediator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51998-0843-450B-91D5-7EA18F087441}"/>
              </a:ext>
            </a:extLst>
          </p:cNvPr>
          <p:cNvSpPr/>
          <p:nvPr/>
        </p:nvSpPr>
        <p:spPr>
          <a:xfrm>
            <a:off x="1702755" y="1838993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33EDF-32D1-4479-851D-5ECA42AFD6FF}"/>
              </a:ext>
            </a:extLst>
          </p:cNvPr>
          <p:cNvSpPr/>
          <p:nvPr/>
        </p:nvSpPr>
        <p:spPr>
          <a:xfrm>
            <a:off x="1702755" y="3221558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FFFCBA-23E9-414F-A496-A39CDB6905D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551841" y="2327132"/>
            <a:ext cx="0" cy="894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DEEAD1-9E5C-476B-8766-942D83C2FD22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400927" y="3465305"/>
            <a:ext cx="1179670" cy="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548300-0615-4292-9669-9C47087D70DF}"/>
              </a:ext>
            </a:extLst>
          </p:cNvPr>
          <p:cNvSpPr txBox="1"/>
          <p:nvPr/>
        </p:nvSpPr>
        <p:spPr>
          <a:xfrm>
            <a:off x="2551841" y="2589679"/>
            <a:ext cx="48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818AC-A703-49E6-AB81-CE556B17455F}"/>
              </a:ext>
            </a:extLst>
          </p:cNvPr>
          <p:cNvSpPr txBox="1"/>
          <p:nvPr/>
        </p:nvSpPr>
        <p:spPr>
          <a:xfrm>
            <a:off x="3694150" y="3125408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B051E-5481-4C7B-9F1B-E32589EBF7C4}"/>
              </a:ext>
            </a:extLst>
          </p:cNvPr>
          <p:cNvSpPr txBox="1"/>
          <p:nvPr/>
        </p:nvSpPr>
        <p:spPr>
          <a:xfrm>
            <a:off x="6908998" y="2426583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B92BD-BDC4-490C-9E87-21DAACC76797}"/>
              </a:ext>
            </a:extLst>
          </p:cNvPr>
          <p:cNvSpPr txBox="1"/>
          <p:nvPr/>
        </p:nvSpPr>
        <p:spPr>
          <a:xfrm>
            <a:off x="6577095" y="3127661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AE7864-2828-4BBE-97F9-4FA0A9D5C2F9}"/>
              </a:ext>
            </a:extLst>
          </p:cNvPr>
          <p:cNvCxnSpPr>
            <a:cxnSpLocks/>
          </p:cNvCxnSpPr>
          <p:nvPr/>
        </p:nvCxnSpPr>
        <p:spPr>
          <a:xfrm flipH="1">
            <a:off x="6314449" y="3465304"/>
            <a:ext cx="1087584" cy="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F7831-45C9-4F31-BF5B-4F81263590EB}"/>
              </a:ext>
            </a:extLst>
          </p:cNvPr>
          <p:cNvCxnSpPr>
            <a:cxnSpLocks/>
          </p:cNvCxnSpPr>
          <p:nvPr/>
        </p:nvCxnSpPr>
        <p:spPr>
          <a:xfrm flipH="1">
            <a:off x="7080149" y="4195259"/>
            <a:ext cx="2854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7674DC-8CCE-45B7-8857-34E1C1E806F2}"/>
              </a:ext>
            </a:extLst>
          </p:cNvPr>
          <p:cNvCxnSpPr>
            <a:cxnSpLocks/>
          </p:cNvCxnSpPr>
          <p:nvPr/>
        </p:nvCxnSpPr>
        <p:spPr>
          <a:xfrm>
            <a:off x="8321270" y="3702499"/>
            <a:ext cx="0" cy="485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1949A3-2D54-48D5-B7CE-8EDB1DA818F3}"/>
              </a:ext>
            </a:extLst>
          </p:cNvPr>
          <p:cNvCxnSpPr>
            <a:cxnSpLocks/>
          </p:cNvCxnSpPr>
          <p:nvPr/>
        </p:nvCxnSpPr>
        <p:spPr>
          <a:xfrm>
            <a:off x="7080382" y="4195259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DFC69B-E8CB-4809-92C7-D3FA76A4CB3E}"/>
              </a:ext>
            </a:extLst>
          </p:cNvPr>
          <p:cNvCxnSpPr>
            <a:cxnSpLocks/>
          </p:cNvCxnSpPr>
          <p:nvPr/>
        </p:nvCxnSpPr>
        <p:spPr>
          <a:xfrm>
            <a:off x="9934647" y="4195259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07B676-3FCA-446F-817E-E8A5465F495D}"/>
              </a:ext>
            </a:extLst>
          </p:cNvPr>
          <p:cNvCxnSpPr>
            <a:cxnSpLocks/>
          </p:cNvCxnSpPr>
          <p:nvPr/>
        </p:nvCxnSpPr>
        <p:spPr>
          <a:xfrm flipH="1">
            <a:off x="5486251" y="2788095"/>
            <a:ext cx="2854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E2960E-CABA-4E3C-A6E0-3179015216D6}"/>
              </a:ext>
            </a:extLst>
          </p:cNvPr>
          <p:cNvCxnSpPr>
            <a:cxnSpLocks/>
          </p:cNvCxnSpPr>
          <p:nvPr/>
        </p:nvCxnSpPr>
        <p:spPr>
          <a:xfrm>
            <a:off x="6913500" y="2306819"/>
            <a:ext cx="0" cy="485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6D7E00-1504-4807-A193-7E0A7F2982DA}"/>
              </a:ext>
            </a:extLst>
          </p:cNvPr>
          <p:cNvCxnSpPr>
            <a:cxnSpLocks/>
          </p:cNvCxnSpPr>
          <p:nvPr/>
        </p:nvCxnSpPr>
        <p:spPr>
          <a:xfrm>
            <a:off x="5486484" y="2788095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FAFD46-D41F-4646-8209-C21957380B52}"/>
              </a:ext>
            </a:extLst>
          </p:cNvPr>
          <p:cNvCxnSpPr>
            <a:cxnSpLocks/>
          </p:cNvCxnSpPr>
          <p:nvPr/>
        </p:nvCxnSpPr>
        <p:spPr>
          <a:xfrm>
            <a:off x="8340749" y="2788095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×ª××× × ×§×©××¨×">
            <a:extLst>
              <a:ext uri="{FF2B5EF4-FFF2-40B4-BE49-F238E27FC236}">
                <a16:creationId xmlns:a16="http://schemas.microsoft.com/office/drawing/2014/main" id="{01400743-5C46-40C6-B33F-F36AA00B5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7" b="89738" l="9915" r="89915">
                        <a14:foregroundMark x1="58462" y1="9607" x2="64786" y2="9607"/>
                        <a14:foregroundMark x1="56752" y1="5459" x2="56752" y2="3057"/>
                        <a14:foregroundMark x1="40342" y1="14410" x2="38120" y2="15284"/>
                        <a14:foregroundMark x1="41538" y1="12227" x2="40342" y2="18341"/>
                        <a14:foregroundMark x1="33333" y1="45415" x2="32991" y2="34061"/>
                        <a14:foregroundMark x1="32991" y1="34061" x2="36581" y2="23581"/>
                        <a14:foregroundMark x1="36581" y1="23581" x2="34017" y2="34498"/>
                        <a14:foregroundMark x1="34017" y1="34498" x2="39658" y2="13319"/>
                        <a14:foregroundMark x1="39658" y1="13319" x2="36410" y2="17031"/>
                        <a14:foregroundMark x1="41880" y1="9389" x2="35726" y2="17249"/>
                        <a14:foregroundMark x1="35726" y1="17249" x2="40171" y2="12009"/>
                        <a14:foregroundMark x1="41880" y1="9170" x2="36581" y2="14847"/>
                        <a14:foregroundMark x1="40000" y1="9389" x2="37778" y2="11354"/>
                        <a14:foregroundMark x1="36581" y1="12664" x2="40000" y2="9825"/>
                        <a14:foregroundMark x1="35556" y1="13755" x2="36923" y2="12664"/>
                        <a14:foregroundMark x1="40000" y1="9607" x2="42393" y2="8515"/>
                        <a14:foregroundMark x1="35726" y1="14192" x2="34359" y2="20742"/>
                        <a14:foregroundMark x1="35043" y1="16376" x2="34017" y2="20524"/>
                        <a14:foregroundMark x1="41538" y1="8297" x2="35043" y2="14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13" y="3303485"/>
            <a:ext cx="465609" cy="36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BAB988-A843-4C93-BF18-ECFE4E16B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701" y="5007124"/>
            <a:ext cx="388930" cy="3889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44021B7-9E58-4128-817E-B405FE802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943" y="3302782"/>
            <a:ext cx="414198" cy="3250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7F85545-CE5A-4DAF-B9B8-8F517BD5B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525" y="1910740"/>
            <a:ext cx="276937" cy="3198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BBD9A7-C734-43EF-A62A-EC695E3E5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970" y="4681145"/>
            <a:ext cx="262852" cy="2628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ED8D57-0A42-463E-AFE9-27407BBFF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7188" y="4770116"/>
            <a:ext cx="309350" cy="3477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839CB2-E717-474C-BE7C-6FB5B493AF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1841" y="1826601"/>
            <a:ext cx="793042" cy="4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D3261-4D02-4D95-9B32-57CDE717BAA8}"/>
              </a:ext>
            </a:extLst>
          </p:cNvPr>
          <p:cNvSpPr txBox="1"/>
          <p:nvPr/>
        </p:nvSpPr>
        <p:spPr>
          <a:xfrm>
            <a:off x="4176741" y="138488"/>
            <a:ext cx="383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ests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5F4C34-E542-4886-9460-2955052DC03F}"/>
              </a:ext>
            </a:extLst>
          </p:cNvPr>
          <p:cNvSpPr/>
          <p:nvPr/>
        </p:nvSpPr>
        <p:spPr>
          <a:xfrm>
            <a:off x="5509413" y="1589547"/>
            <a:ext cx="2675729" cy="932214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20072-1FE4-4F11-B503-BF2B81D2523A}"/>
              </a:ext>
            </a:extLst>
          </p:cNvPr>
          <p:cNvSpPr/>
          <p:nvPr/>
        </p:nvSpPr>
        <p:spPr>
          <a:xfrm>
            <a:off x="5843165" y="4339491"/>
            <a:ext cx="2634155" cy="1291485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77542D-9C1D-47EC-BCBC-D97D88B43859}"/>
              </a:ext>
            </a:extLst>
          </p:cNvPr>
          <p:cNvSpPr/>
          <p:nvPr/>
        </p:nvSpPr>
        <p:spPr>
          <a:xfrm>
            <a:off x="8541437" y="4369776"/>
            <a:ext cx="2742503" cy="1110093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EB3885-D90F-4A24-857C-6E26BCCD42FE}"/>
              </a:ext>
            </a:extLst>
          </p:cNvPr>
          <p:cNvSpPr/>
          <p:nvPr/>
        </p:nvSpPr>
        <p:spPr>
          <a:xfrm>
            <a:off x="7038008" y="2881145"/>
            <a:ext cx="2445485" cy="1018124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4AFD63-7ED2-40B2-A61E-4B423A3354BD}"/>
              </a:ext>
            </a:extLst>
          </p:cNvPr>
          <p:cNvSpPr/>
          <p:nvPr/>
        </p:nvSpPr>
        <p:spPr>
          <a:xfrm>
            <a:off x="4228702" y="2984264"/>
            <a:ext cx="2439571" cy="1015662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71A9C-6288-4353-9CAE-CFDC6BC54734}"/>
              </a:ext>
            </a:extLst>
          </p:cNvPr>
          <p:cNvSpPr/>
          <p:nvPr/>
        </p:nvSpPr>
        <p:spPr>
          <a:xfrm>
            <a:off x="8994888" y="4603478"/>
            <a:ext cx="1698172" cy="64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</a:t>
            </a:r>
          </a:p>
          <a:p>
            <a:r>
              <a:rPr lang="en-US" dirty="0"/>
              <a:t>Detector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63F4A-F089-459C-B44A-837F517FC737}"/>
              </a:ext>
            </a:extLst>
          </p:cNvPr>
          <p:cNvSpPr/>
          <p:nvPr/>
        </p:nvSpPr>
        <p:spPr>
          <a:xfrm>
            <a:off x="6290233" y="4603478"/>
            <a:ext cx="1698172" cy="792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</a:t>
            </a:r>
          </a:p>
          <a:p>
            <a:r>
              <a:rPr lang="en-US" dirty="0"/>
              <a:t>Plate Detector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EF2A8-8474-462F-BD5F-D5D4750754F2}"/>
              </a:ext>
            </a:extLst>
          </p:cNvPr>
          <p:cNvSpPr/>
          <p:nvPr/>
        </p:nvSpPr>
        <p:spPr>
          <a:xfrm>
            <a:off x="7402033" y="3221235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Mission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CD765F-CCDB-4989-85A0-4E794F68DDAA}"/>
              </a:ext>
            </a:extLst>
          </p:cNvPr>
          <p:cNvSpPr/>
          <p:nvPr/>
        </p:nvSpPr>
        <p:spPr>
          <a:xfrm>
            <a:off x="6064414" y="1817876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Logging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DD695B-FF44-4B98-B901-DFB8517F5E62}"/>
              </a:ext>
            </a:extLst>
          </p:cNvPr>
          <p:cNvSpPr/>
          <p:nvPr/>
        </p:nvSpPr>
        <p:spPr>
          <a:xfrm>
            <a:off x="4598437" y="3221236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Mediator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810236-2FEC-403B-9603-EB2782C234E2}"/>
              </a:ext>
            </a:extLst>
          </p:cNvPr>
          <p:cNvSpPr/>
          <p:nvPr/>
        </p:nvSpPr>
        <p:spPr>
          <a:xfrm>
            <a:off x="1702755" y="1838993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9D9F7-D2BC-47A5-8B24-9DD51164906A}"/>
              </a:ext>
            </a:extLst>
          </p:cNvPr>
          <p:cNvSpPr/>
          <p:nvPr/>
        </p:nvSpPr>
        <p:spPr>
          <a:xfrm>
            <a:off x="1702755" y="3221558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F26A6-4FAA-4D61-99A9-56FAA6E7BF2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551841" y="2327132"/>
            <a:ext cx="0" cy="894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4E5107-CAC0-4748-8E9C-54472F47362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400927" y="3465305"/>
            <a:ext cx="1179670" cy="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4E8CD3-795F-4CD4-BF48-712825CEA9F2}"/>
              </a:ext>
            </a:extLst>
          </p:cNvPr>
          <p:cNvSpPr txBox="1"/>
          <p:nvPr/>
        </p:nvSpPr>
        <p:spPr>
          <a:xfrm>
            <a:off x="2551841" y="2589679"/>
            <a:ext cx="48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BDBCF-9E1F-45B8-B62E-BF780A0A8875}"/>
              </a:ext>
            </a:extLst>
          </p:cNvPr>
          <p:cNvSpPr txBox="1"/>
          <p:nvPr/>
        </p:nvSpPr>
        <p:spPr>
          <a:xfrm>
            <a:off x="3694150" y="3125408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F649FE-397C-4CC8-BFD8-2C572F0D8238}"/>
              </a:ext>
            </a:extLst>
          </p:cNvPr>
          <p:cNvSpPr txBox="1"/>
          <p:nvPr/>
        </p:nvSpPr>
        <p:spPr>
          <a:xfrm>
            <a:off x="6908998" y="2426583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E34F92-5D94-41A1-9AAF-0C5DA9E8636C}"/>
              </a:ext>
            </a:extLst>
          </p:cNvPr>
          <p:cNvSpPr txBox="1"/>
          <p:nvPr/>
        </p:nvSpPr>
        <p:spPr>
          <a:xfrm>
            <a:off x="6577095" y="3127661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B9CEC6-50F2-4FF4-8A3D-772DC4F4D37D}"/>
              </a:ext>
            </a:extLst>
          </p:cNvPr>
          <p:cNvCxnSpPr>
            <a:cxnSpLocks/>
          </p:cNvCxnSpPr>
          <p:nvPr/>
        </p:nvCxnSpPr>
        <p:spPr>
          <a:xfrm flipH="1">
            <a:off x="6314449" y="3465304"/>
            <a:ext cx="1087584" cy="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D58CC-E960-4278-B505-BFEFBFC3C536}"/>
              </a:ext>
            </a:extLst>
          </p:cNvPr>
          <p:cNvCxnSpPr>
            <a:cxnSpLocks/>
          </p:cNvCxnSpPr>
          <p:nvPr/>
        </p:nvCxnSpPr>
        <p:spPr>
          <a:xfrm flipH="1">
            <a:off x="7080149" y="4195259"/>
            <a:ext cx="2854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0F006F-01C1-4F45-A052-C659F4310D40}"/>
              </a:ext>
            </a:extLst>
          </p:cNvPr>
          <p:cNvCxnSpPr>
            <a:cxnSpLocks/>
          </p:cNvCxnSpPr>
          <p:nvPr/>
        </p:nvCxnSpPr>
        <p:spPr>
          <a:xfrm>
            <a:off x="8321270" y="3702499"/>
            <a:ext cx="0" cy="485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E6389E-59EF-45D3-9E0B-52A7B84681DD}"/>
              </a:ext>
            </a:extLst>
          </p:cNvPr>
          <p:cNvCxnSpPr>
            <a:cxnSpLocks/>
          </p:cNvCxnSpPr>
          <p:nvPr/>
        </p:nvCxnSpPr>
        <p:spPr>
          <a:xfrm>
            <a:off x="7080382" y="4195259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93B1FC-7D69-4711-9C84-44D251A8A8CE}"/>
              </a:ext>
            </a:extLst>
          </p:cNvPr>
          <p:cNvCxnSpPr>
            <a:cxnSpLocks/>
          </p:cNvCxnSpPr>
          <p:nvPr/>
        </p:nvCxnSpPr>
        <p:spPr>
          <a:xfrm>
            <a:off x="9934647" y="4195259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FB8D95-6ED0-40CA-9ACB-A95904295063}"/>
              </a:ext>
            </a:extLst>
          </p:cNvPr>
          <p:cNvCxnSpPr>
            <a:cxnSpLocks/>
          </p:cNvCxnSpPr>
          <p:nvPr/>
        </p:nvCxnSpPr>
        <p:spPr>
          <a:xfrm flipH="1">
            <a:off x="5486251" y="2788095"/>
            <a:ext cx="2854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88BDDA-ADE2-43F5-B347-37DA9D2ACE25}"/>
              </a:ext>
            </a:extLst>
          </p:cNvPr>
          <p:cNvCxnSpPr>
            <a:cxnSpLocks/>
          </p:cNvCxnSpPr>
          <p:nvPr/>
        </p:nvCxnSpPr>
        <p:spPr>
          <a:xfrm>
            <a:off x="6913500" y="2306819"/>
            <a:ext cx="0" cy="485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49E8E9-C886-4141-A930-6D28800E38C8}"/>
              </a:ext>
            </a:extLst>
          </p:cNvPr>
          <p:cNvCxnSpPr>
            <a:cxnSpLocks/>
          </p:cNvCxnSpPr>
          <p:nvPr/>
        </p:nvCxnSpPr>
        <p:spPr>
          <a:xfrm>
            <a:off x="5486484" y="2788095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0B9AB1-2925-4FC9-9582-46F94AB8E491}"/>
              </a:ext>
            </a:extLst>
          </p:cNvPr>
          <p:cNvCxnSpPr>
            <a:cxnSpLocks/>
          </p:cNvCxnSpPr>
          <p:nvPr/>
        </p:nvCxnSpPr>
        <p:spPr>
          <a:xfrm>
            <a:off x="8340749" y="2788095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×ª××× × ×§×©××¨×">
            <a:extLst>
              <a:ext uri="{FF2B5EF4-FFF2-40B4-BE49-F238E27FC236}">
                <a16:creationId xmlns:a16="http://schemas.microsoft.com/office/drawing/2014/main" id="{DACA72A8-0CDC-4FD9-B280-BD6202E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7" b="89738" l="9915" r="89915">
                        <a14:foregroundMark x1="58462" y1="9607" x2="64786" y2="9607"/>
                        <a14:foregroundMark x1="56752" y1="5459" x2="56752" y2="3057"/>
                        <a14:foregroundMark x1="40342" y1="14410" x2="38120" y2="15284"/>
                        <a14:foregroundMark x1="41538" y1="12227" x2="40342" y2="18341"/>
                        <a14:foregroundMark x1="33333" y1="45415" x2="32991" y2="34061"/>
                        <a14:foregroundMark x1="32991" y1="34061" x2="36581" y2="23581"/>
                        <a14:foregroundMark x1="36581" y1="23581" x2="34017" y2="34498"/>
                        <a14:foregroundMark x1="34017" y1="34498" x2="39658" y2="13319"/>
                        <a14:foregroundMark x1="39658" y1="13319" x2="36410" y2="17031"/>
                        <a14:foregroundMark x1="41880" y1="9389" x2="35726" y2="17249"/>
                        <a14:foregroundMark x1="35726" y1="17249" x2="40171" y2="12009"/>
                        <a14:foregroundMark x1="41880" y1="9170" x2="36581" y2="14847"/>
                        <a14:foregroundMark x1="40000" y1="9389" x2="37778" y2="11354"/>
                        <a14:foregroundMark x1="36581" y1="12664" x2="40000" y2="9825"/>
                        <a14:foregroundMark x1="35556" y1="13755" x2="36923" y2="12664"/>
                        <a14:foregroundMark x1="40000" y1="9607" x2="42393" y2="8515"/>
                        <a14:foregroundMark x1="35726" y1="14192" x2="34359" y2="20742"/>
                        <a14:foregroundMark x1="35043" y1="16376" x2="34017" y2="20524"/>
                        <a14:foregroundMark x1="41538" y1="8297" x2="35043" y2="14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13" y="3303485"/>
            <a:ext cx="465609" cy="36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896638F-BA7A-42D2-81DA-A99EA0ECB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701" y="5007124"/>
            <a:ext cx="388930" cy="3889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8853D5B-FAE8-41D3-BEDE-1DBA875AB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943" y="3302782"/>
            <a:ext cx="414198" cy="3250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2E32F1-EBE3-4D0B-9886-80C13F854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525" y="1910740"/>
            <a:ext cx="276937" cy="3198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5477B24-D7B5-4B8A-8074-163B6330D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970" y="4681145"/>
            <a:ext cx="262852" cy="2628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3B91ABF-0E1A-4DEE-A467-99C4758B2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7188" y="4770116"/>
            <a:ext cx="309350" cy="3477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3AB8F85-1858-4DE7-A3C4-E7FACB80A2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1841" y="1826601"/>
            <a:ext cx="793042" cy="4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D3261-4D02-4D95-9B32-57CDE717BAA8}"/>
              </a:ext>
            </a:extLst>
          </p:cNvPr>
          <p:cNvSpPr txBox="1"/>
          <p:nvPr/>
        </p:nvSpPr>
        <p:spPr>
          <a:xfrm>
            <a:off x="3352190" y="300181"/>
            <a:ext cx="6414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Tests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5F4C34-E542-4886-9460-2955052DC03F}"/>
              </a:ext>
            </a:extLst>
          </p:cNvPr>
          <p:cNvSpPr/>
          <p:nvPr/>
        </p:nvSpPr>
        <p:spPr>
          <a:xfrm>
            <a:off x="5769964" y="2978062"/>
            <a:ext cx="5355236" cy="3162366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3C1BB-D6B8-4105-B526-ED7214D551B5}"/>
              </a:ext>
            </a:extLst>
          </p:cNvPr>
          <p:cNvSpPr/>
          <p:nvPr/>
        </p:nvSpPr>
        <p:spPr>
          <a:xfrm>
            <a:off x="8994888" y="4603478"/>
            <a:ext cx="1698172" cy="64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</a:t>
            </a:r>
          </a:p>
          <a:p>
            <a:r>
              <a:rPr lang="en-US" dirty="0"/>
              <a:t>Detector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D17429-AF7D-40F7-B9F5-CF332C9CCAF4}"/>
              </a:ext>
            </a:extLst>
          </p:cNvPr>
          <p:cNvSpPr/>
          <p:nvPr/>
        </p:nvSpPr>
        <p:spPr>
          <a:xfrm>
            <a:off x="6290233" y="4603478"/>
            <a:ext cx="1698172" cy="792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</a:t>
            </a:r>
          </a:p>
          <a:p>
            <a:r>
              <a:rPr lang="en-US" dirty="0"/>
              <a:t>Plate Detector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B96E9-210D-4D79-A6BA-DD7E8EEEF455}"/>
              </a:ext>
            </a:extLst>
          </p:cNvPr>
          <p:cNvSpPr/>
          <p:nvPr/>
        </p:nvSpPr>
        <p:spPr>
          <a:xfrm>
            <a:off x="7402033" y="3221235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Mission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5EBC0-E7A6-42F3-9054-F2F1C4A663F8}"/>
              </a:ext>
            </a:extLst>
          </p:cNvPr>
          <p:cNvSpPr/>
          <p:nvPr/>
        </p:nvSpPr>
        <p:spPr>
          <a:xfrm>
            <a:off x="6064414" y="1817876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Logging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07067-1FF5-4A1D-997D-E7693DE79A91}"/>
              </a:ext>
            </a:extLst>
          </p:cNvPr>
          <p:cNvSpPr/>
          <p:nvPr/>
        </p:nvSpPr>
        <p:spPr>
          <a:xfrm>
            <a:off x="4598437" y="3221236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Mediator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D5261-187E-4E92-8081-8915779FD311}"/>
              </a:ext>
            </a:extLst>
          </p:cNvPr>
          <p:cNvSpPr/>
          <p:nvPr/>
        </p:nvSpPr>
        <p:spPr>
          <a:xfrm>
            <a:off x="1702755" y="1838993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F0AB89-909C-4520-87A6-3DE663B37B16}"/>
              </a:ext>
            </a:extLst>
          </p:cNvPr>
          <p:cNvSpPr/>
          <p:nvPr/>
        </p:nvSpPr>
        <p:spPr>
          <a:xfrm>
            <a:off x="1702755" y="3221558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5F86D-E1D9-4C64-B02F-38BDD072841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551841" y="2327132"/>
            <a:ext cx="0" cy="894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8F8F59-7E56-45EB-9BD3-75329D209EEB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400927" y="3465305"/>
            <a:ext cx="1179670" cy="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342CCA-C598-45FD-B85B-787B2864C354}"/>
              </a:ext>
            </a:extLst>
          </p:cNvPr>
          <p:cNvSpPr txBox="1"/>
          <p:nvPr/>
        </p:nvSpPr>
        <p:spPr>
          <a:xfrm>
            <a:off x="2551841" y="2589679"/>
            <a:ext cx="48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60227-632B-487D-852B-21BF9E8B77B0}"/>
              </a:ext>
            </a:extLst>
          </p:cNvPr>
          <p:cNvSpPr txBox="1"/>
          <p:nvPr/>
        </p:nvSpPr>
        <p:spPr>
          <a:xfrm>
            <a:off x="3694150" y="3125408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E2E3A1-DB32-48D6-80D7-4AE326F2E63D}"/>
              </a:ext>
            </a:extLst>
          </p:cNvPr>
          <p:cNvSpPr txBox="1"/>
          <p:nvPr/>
        </p:nvSpPr>
        <p:spPr>
          <a:xfrm>
            <a:off x="6908998" y="2426583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B1FD5-6814-459C-8FA1-283F04045F84}"/>
              </a:ext>
            </a:extLst>
          </p:cNvPr>
          <p:cNvSpPr txBox="1"/>
          <p:nvPr/>
        </p:nvSpPr>
        <p:spPr>
          <a:xfrm>
            <a:off x="6577095" y="3127661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BDFB9C-65F5-42D7-89B2-3BED1E9E1509}"/>
              </a:ext>
            </a:extLst>
          </p:cNvPr>
          <p:cNvCxnSpPr>
            <a:cxnSpLocks/>
          </p:cNvCxnSpPr>
          <p:nvPr/>
        </p:nvCxnSpPr>
        <p:spPr>
          <a:xfrm flipH="1">
            <a:off x="6314449" y="3465304"/>
            <a:ext cx="1087584" cy="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4D1F7-D7A7-4615-B276-2F05FD5CD199}"/>
              </a:ext>
            </a:extLst>
          </p:cNvPr>
          <p:cNvCxnSpPr>
            <a:cxnSpLocks/>
          </p:cNvCxnSpPr>
          <p:nvPr/>
        </p:nvCxnSpPr>
        <p:spPr>
          <a:xfrm flipH="1">
            <a:off x="7080149" y="4195259"/>
            <a:ext cx="2854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A55061-2DDD-4915-8EC3-7938E1153569}"/>
              </a:ext>
            </a:extLst>
          </p:cNvPr>
          <p:cNvCxnSpPr>
            <a:cxnSpLocks/>
          </p:cNvCxnSpPr>
          <p:nvPr/>
        </p:nvCxnSpPr>
        <p:spPr>
          <a:xfrm>
            <a:off x="8321270" y="3702499"/>
            <a:ext cx="0" cy="485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042DAD-B57C-4582-ACBD-093AF94FCD4B}"/>
              </a:ext>
            </a:extLst>
          </p:cNvPr>
          <p:cNvCxnSpPr>
            <a:cxnSpLocks/>
          </p:cNvCxnSpPr>
          <p:nvPr/>
        </p:nvCxnSpPr>
        <p:spPr>
          <a:xfrm>
            <a:off x="7080382" y="4195259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88070F-AFF0-40D7-9B38-25485DA04842}"/>
              </a:ext>
            </a:extLst>
          </p:cNvPr>
          <p:cNvCxnSpPr>
            <a:cxnSpLocks/>
          </p:cNvCxnSpPr>
          <p:nvPr/>
        </p:nvCxnSpPr>
        <p:spPr>
          <a:xfrm>
            <a:off x="9934647" y="4195259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12FFCA-32AB-45D4-AC21-3E9618544508}"/>
              </a:ext>
            </a:extLst>
          </p:cNvPr>
          <p:cNvCxnSpPr>
            <a:cxnSpLocks/>
          </p:cNvCxnSpPr>
          <p:nvPr/>
        </p:nvCxnSpPr>
        <p:spPr>
          <a:xfrm flipH="1">
            <a:off x="5486251" y="2788095"/>
            <a:ext cx="2854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FFE962-12DC-4B72-A47A-DCB5ED60F87F}"/>
              </a:ext>
            </a:extLst>
          </p:cNvPr>
          <p:cNvCxnSpPr>
            <a:cxnSpLocks/>
          </p:cNvCxnSpPr>
          <p:nvPr/>
        </p:nvCxnSpPr>
        <p:spPr>
          <a:xfrm>
            <a:off x="6913500" y="2306819"/>
            <a:ext cx="0" cy="485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1F81D1-8BB6-4DD3-852D-6B0AA490F9C1}"/>
              </a:ext>
            </a:extLst>
          </p:cNvPr>
          <p:cNvCxnSpPr>
            <a:cxnSpLocks/>
          </p:cNvCxnSpPr>
          <p:nvPr/>
        </p:nvCxnSpPr>
        <p:spPr>
          <a:xfrm>
            <a:off x="5486484" y="2788095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A27BF3-707B-494D-9DED-DA13A57676C1}"/>
              </a:ext>
            </a:extLst>
          </p:cNvPr>
          <p:cNvCxnSpPr>
            <a:cxnSpLocks/>
          </p:cNvCxnSpPr>
          <p:nvPr/>
        </p:nvCxnSpPr>
        <p:spPr>
          <a:xfrm>
            <a:off x="8340749" y="2788095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×ª××× × ×§×©××¨×">
            <a:extLst>
              <a:ext uri="{FF2B5EF4-FFF2-40B4-BE49-F238E27FC236}">
                <a16:creationId xmlns:a16="http://schemas.microsoft.com/office/drawing/2014/main" id="{1F732784-A990-4732-BB19-328512974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7" b="89738" l="9915" r="89915">
                        <a14:foregroundMark x1="58462" y1="9607" x2="64786" y2="9607"/>
                        <a14:foregroundMark x1="56752" y1="5459" x2="56752" y2="3057"/>
                        <a14:foregroundMark x1="40342" y1="14410" x2="38120" y2="15284"/>
                        <a14:foregroundMark x1="41538" y1="12227" x2="40342" y2="18341"/>
                        <a14:foregroundMark x1="33333" y1="45415" x2="32991" y2="34061"/>
                        <a14:foregroundMark x1="32991" y1="34061" x2="36581" y2="23581"/>
                        <a14:foregroundMark x1="36581" y1="23581" x2="34017" y2="34498"/>
                        <a14:foregroundMark x1="34017" y1="34498" x2="39658" y2="13319"/>
                        <a14:foregroundMark x1="39658" y1="13319" x2="36410" y2="17031"/>
                        <a14:foregroundMark x1="41880" y1="9389" x2="35726" y2="17249"/>
                        <a14:foregroundMark x1="35726" y1="17249" x2="40171" y2="12009"/>
                        <a14:foregroundMark x1="41880" y1="9170" x2="36581" y2="14847"/>
                        <a14:foregroundMark x1="40000" y1="9389" x2="37778" y2="11354"/>
                        <a14:foregroundMark x1="36581" y1="12664" x2="40000" y2="9825"/>
                        <a14:foregroundMark x1="35556" y1="13755" x2="36923" y2="12664"/>
                        <a14:foregroundMark x1="40000" y1="9607" x2="42393" y2="8515"/>
                        <a14:foregroundMark x1="35726" y1="14192" x2="34359" y2="20742"/>
                        <a14:foregroundMark x1="35043" y1="16376" x2="34017" y2="20524"/>
                        <a14:foregroundMark x1="41538" y1="8297" x2="35043" y2="14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13" y="3303485"/>
            <a:ext cx="465609" cy="36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0BCF88-2186-43EF-8052-6987BB169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701" y="5007124"/>
            <a:ext cx="388930" cy="3889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2B316A-A1AE-4B08-A23E-D46F01402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943" y="3302782"/>
            <a:ext cx="414198" cy="3250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DDEDA3A-AF0C-4ED9-9221-8A0082C0B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525" y="1910740"/>
            <a:ext cx="276937" cy="3198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C36C08-317B-4AD9-B148-7FE878F7B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970" y="4681145"/>
            <a:ext cx="262852" cy="2628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D38D62-FDD9-43AC-A5C2-49C824E91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7188" y="4770116"/>
            <a:ext cx="309350" cy="3477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E282E29-DB29-4518-A274-D25F4E0407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1841" y="1826601"/>
            <a:ext cx="793042" cy="4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D3261-4D02-4D95-9B32-57CDE717BAA8}"/>
              </a:ext>
            </a:extLst>
          </p:cNvPr>
          <p:cNvSpPr txBox="1"/>
          <p:nvPr/>
        </p:nvSpPr>
        <p:spPr>
          <a:xfrm>
            <a:off x="2598844" y="300181"/>
            <a:ext cx="6994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tance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ests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109DD-3D2C-48BF-BAFC-9A6BA8F57EB7}"/>
              </a:ext>
            </a:extLst>
          </p:cNvPr>
          <p:cNvSpPr/>
          <p:nvPr/>
        </p:nvSpPr>
        <p:spPr>
          <a:xfrm>
            <a:off x="9198088" y="5041628"/>
            <a:ext cx="1698172" cy="64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</a:t>
            </a:r>
          </a:p>
          <a:p>
            <a:r>
              <a:rPr lang="en-US" dirty="0"/>
              <a:t>Detector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3E738-9BE8-43BA-A6C4-57B395403EDC}"/>
              </a:ext>
            </a:extLst>
          </p:cNvPr>
          <p:cNvSpPr/>
          <p:nvPr/>
        </p:nvSpPr>
        <p:spPr>
          <a:xfrm>
            <a:off x="6493433" y="5041628"/>
            <a:ext cx="1698172" cy="792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</a:t>
            </a:r>
          </a:p>
          <a:p>
            <a:r>
              <a:rPr lang="en-US" dirty="0"/>
              <a:t>Plate Detector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1F7AB-E438-4E26-B71C-05CA93384805}"/>
              </a:ext>
            </a:extLst>
          </p:cNvPr>
          <p:cNvSpPr/>
          <p:nvPr/>
        </p:nvSpPr>
        <p:spPr>
          <a:xfrm>
            <a:off x="7605233" y="3659385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Mission 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1B0C0-D34E-42AD-9A9B-52D3292EC9C9}"/>
              </a:ext>
            </a:extLst>
          </p:cNvPr>
          <p:cNvSpPr/>
          <p:nvPr/>
        </p:nvSpPr>
        <p:spPr>
          <a:xfrm>
            <a:off x="6724814" y="2256026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Logging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166DC-5240-4529-93D4-A8BA999E151C}"/>
              </a:ext>
            </a:extLst>
          </p:cNvPr>
          <p:cNvSpPr/>
          <p:nvPr/>
        </p:nvSpPr>
        <p:spPr>
          <a:xfrm>
            <a:off x="4242837" y="3659386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Mediator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A3A19-AE37-47A9-8F4A-603543D63C0D}"/>
              </a:ext>
            </a:extLst>
          </p:cNvPr>
          <p:cNvSpPr/>
          <p:nvPr/>
        </p:nvSpPr>
        <p:spPr>
          <a:xfrm>
            <a:off x="1347155" y="2277143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912A4-A298-469E-BAD9-A2CDE88DEDE2}"/>
              </a:ext>
            </a:extLst>
          </p:cNvPr>
          <p:cNvSpPr/>
          <p:nvPr/>
        </p:nvSpPr>
        <p:spPr>
          <a:xfrm>
            <a:off x="1347155" y="3659708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E8409C-4D0A-4BCD-AA33-5366D56AB75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196241" y="2765282"/>
            <a:ext cx="0" cy="894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6248C-9E22-4EEB-9886-B30BCBE16F9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045327" y="3903455"/>
            <a:ext cx="1179670" cy="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63D990-4B63-4D9C-B6DB-58CD682E9A98}"/>
              </a:ext>
            </a:extLst>
          </p:cNvPr>
          <p:cNvSpPr txBox="1"/>
          <p:nvPr/>
        </p:nvSpPr>
        <p:spPr>
          <a:xfrm>
            <a:off x="2196241" y="3027829"/>
            <a:ext cx="48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AB5971-2906-450A-B737-246FAB28F0B4}"/>
              </a:ext>
            </a:extLst>
          </p:cNvPr>
          <p:cNvSpPr txBox="1"/>
          <p:nvPr/>
        </p:nvSpPr>
        <p:spPr>
          <a:xfrm>
            <a:off x="3338550" y="3563558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00E9C-0D34-421F-B503-2677FB6E06C0}"/>
              </a:ext>
            </a:extLst>
          </p:cNvPr>
          <p:cNvSpPr txBox="1"/>
          <p:nvPr/>
        </p:nvSpPr>
        <p:spPr>
          <a:xfrm>
            <a:off x="7569398" y="2864733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5F232-113A-4B87-BB3F-CEC8F8DB3803}"/>
              </a:ext>
            </a:extLst>
          </p:cNvPr>
          <p:cNvSpPr txBox="1"/>
          <p:nvPr/>
        </p:nvSpPr>
        <p:spPr>
          <a:xfrm>
            <a:off x="6780295" y="3565811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557D29-ADB7-4B7E-9CE0-7DDB767981DC}"/>
              </a:ext>
            </a:extLst>
          </p:cNvPr>
          <p:cNvCxnSpPr>
            <a:cxnSpLocks/>
          </p:cNvCxnSpPr>
          <p:nvPr/>
        </p:nvCxnSpPr>
        <p:spPr>
          <a:xfrm flipH="1" flipV="1">
            <a:off x="5971142" y="3900784"/>
            <a:ext cx="1634091" cy="26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21736-F2C6-43DD-99BB-3BFA199A42E6}"/>
              </a:ext>
            </a:extLst>
          </p:cNvPr>
          <p:cNvCxnSpPr>
            <a:cxnSpLocks/>
          </p:cNvCxnSpPr>
          <p:nvPr/>
        </p:nvCxnSpPr>
        <p:spPr>
          <a:xfrm flipH="1">
            <a:off x="7283349" y="4633409"/>
            <a:ext cx="2854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0466D0-EF0D-4332-B7CC-F40C832A2240}"/>
              </a:ext>
            </a:extLst>
          </p:cNvPr>
          <p:cNvCxnSpPr>
            <a:cxnSpLocks/>
          </p:cNvCxnSpPr>
          <p:nvPr/>
        </p:nvCxnSpPr>
        <p:spPr>
          <a:xfrm>
            <a:off x="8524470" y="4140649"/>
            <a:ext cx="0" cy="485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803F9-D89F-4B3E-A7EC-4A4A9749D324}"/>
              </a:ext>
            </a:extLst>
          </p:cNvPr>
          <p:cNvCxnSpPr>
            <a:cxnSpLocks/>
          </p:cNvCxnSpPr>
          <p:nvPr/>
        </p:nvCxnSpPr>
        <p:spPr>
          <a:xfrm>
            <a:off x="7283582" y="4633409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764F79-51E0-4FD4-A826-DD7A34AD2043}"/>
              </a:ext>
            </a:extLst>
          </p:cNvPr>
          <p:cNvCxnSpPr>
            <a:cxnSpLocks/>
          </p:cNvCxnSpPr>
          <p:nvPr/>
        </p:nvCxnSpPr>
        <p:spPr>
          <a:xfrm>
            <a:off x="10137847" y="4633409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4CFC2B-0695-4AF9-AB62-4288350AB5C3}"/>
              </a:ext>
            </a:extLst>
          </p:cNvPr>
          <p:cNvCxnSpPr>
            <a:cxnSpLocks/>
          </p:cNvCxnSpPr>
          <p:nvPr/>
        </p:nvCxnSpPr>
        <p:spPr>
          <a:xfrm flipH="1">
            <a:off x="5130884" y="3226245"/>
            <a:ext cx="3413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D0D185-722F-4603-BC20-3291F7C0AEE7}"/>
              </a:ext>
            </a:extLst>
          </p:cNvPr>
          <p:cNvCxnSpPr>
            <a:cxnSpLocks/>
          </p:cNvCxnSpPr>
          <p:nvPr/>
        </p:nvCxnSpPr>
        <p:spPr>
          <a:xfrm>
            <a:off x="7573900" y="2744969"/>
            <a:ext cx="0" cy="485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BB249B-BFB5-4FA5-9FE9-F30F7E13345A}"/>
              </a:ext>
            </a:extLst>
          </p:cNvPr>
          <p:cNvCxnSpPr>
            <a:cxnSpLocks/>
          </p:cNvCxnSpPr>
          <p:nvPr/>
        </p:nvCxnSpPr>
        <p:spPr>
          <a:xfrm>
            <a:off x="5130884" y="3226245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CFDCC-09BD-4348-AA45-E816F3DFAF35}"/>
              </a:ext>
            </a:extLst>
          </p:cNvPr>
          <p:cNvCxnSpPr>
            <a:cxnSpLocks/>
          </p:cNvCxnSpPr>
          <p:nvPr/>
        </p:nvCxnSpPr>
        <p:spPr>
          <a:xfrm>
            <a:off x="8543949" y="3226245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×ª××× × ×§×©××¨×">
            <a:extLst>
              <a:ext uri="{FF2B5EF4-FFF2-40B4-BE49-F238E27FC236}">
                <a16:creationId xmlns:a16="http://schemas.microsoft.com/office/drawing/2014/main" id="{060C0D5A-05D7-498A-AFA5-78066A67D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7" b="89738" l="9915" r="89915">
                        <a14:foregroundMark x1="58462" y1="9607" x2="64786" y2="9607"/>
                        <a14:foregroundMark x1="56752" y1="5459" x2="56752" y2="3057"/>
                        <a14:foregroundMark x1="40342" y1="14410" x2="38120" y2="15284"/>
                        <a14:foregroundMark x1="41538" y1="12227" x2="40342" y2="18341"/>
                        <a14:foregroundMark x1="33333" y1="45415" x2="32991" y2="34061"/>
                        <a14:foregroundMark x1="32991" y1="34061" x2="36581" y2="23581"/>
                        <a14:foregroundMark x1="36581" y1="23581" x2="34017" y2="34498"/>
                        <a14:foregroundMark x1="34017" y1="34498" x2="39658" y2="13319"/>
                        <a14:foregroundMark x1="39658" y1="13319" x2="36410" y2="17031"/>
                        <a14:foregroundMark x1="41880" y1="9389" x2="35726" y2="17249"/>
                        <a14:foregroundMark x1="35726" y1="17249" x2="40171" y2="12009"/>
                        <a14:foregroundMark x1="41880" y1="9170" x2="36581" y2="14847"/>
                        <a14:foregroundMark x1="40000" y1="9389" x2="37778" y2="11354"/>
                        <a14:foregroundMark x1="36581" y1="12664" x2="40000" y2="9825"/>
                        <a14:foregroundMark x1="35556" y1="13755" x2="36923" y2="12664"/>
                        <a14:foregroundMark x1="40000" y1="9607" x2="42393" y2="8515"/>
                        <a14:foregroundMark x1="35726" y1="14192" x2="34359" y2="20742"/>
                        <a14:foregroundMark x1="35043" y1="16376" x2="34017" y2="20524"/>
                        <a14:foregroundMark x1="41538" y1="8297" x2="35043" y2="14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13" y="3741635"/>
            <a:ext cx="465609" cy="36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E80DAA-EDFA-44C9-9E21-FE1F10617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901" y="5445274"/>
            <a:ext cx="388930" cy="3889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FF74E3-896B-4ADD-AC3E-6987566B3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2143" y="3740932"/>
            <a:ext cx="414198" cy="3250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4F6840E-07E6-4428-BAB3-FFD943822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7492" y="2361281"/>
            <a:ext cx="276937" cy="3198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376A3D-F965-4977-B5CB-1C8B878476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2170" y="5119295"/>
            <a:ext cx="262852" cy="26285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8616DD-FF08-48A2-A8A9-42BCECFC7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0388" y="5208266"/>
            <a:ext cx="309350" cy="3477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DD3770-DF13-40A7-8DDE-9898AE92AA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6241" y="2264751"/>
            <a:ext cx="793042" cy="4881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B56AE-8586-4218-ADD3-91BFDFEF425B}"/>
              </a:ext>
            </a:extLst>
          </p:cNvPr>
          <p:cNvSpPr/>
          <p:nvPr/>
        </p:nvSpPr>
        <p:spPr>
          <a:xfrm>
            <a:off x="6197600" y="1816100"/>
            <a:ext cx="4830973" cy="444868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D4470C-508E-47E2-84D8-3D20BCF74021}"/>
              </a:ext>
            </a:extLst>
          </p:cNvPr>
          <p:cNvSpPr/>
          <p:nvPr/>
        </p:nvSpPr>
        <p:spPr>
          <a:xfrm>
            <a:off x="965201" y="1536700"/>
            <a:ext cx="10424340" cy="48831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536171"/>
            <a:ext cx="7677150" cy="62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9A946-F2F6-4CA3-A6E2-6085897C249C}"/>
              </a:ext>
            </a:extLst>
          </p:cNvPr>
          <p:cNvSpPr/>
          <p:nvPr/>
        </p:nvSpPr>
        <p:spPr>
          <a:xfrm>
            <a:off x="2833819" y="0"/>
            <a:ext cx="717500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182DB"/>
                </a:solidFill>
              </a:rPr>
              <a:t>Parking Drone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438C239-6BF0-41EF-906F-31D0BD42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69" y="1200329"/>
            <a:ext cx="4101528" cy="410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149A946-F2F6-4CA3-A6E2-6085897C249C}"/>
              </a:ext>
            </a:extLst>
          </p:cNvPr>
          <p:cNvSpPr/>
          <p:nvPr/>
        </p:nvSpPr>
        <p:spPr>
          <a:xfrm>
            <a:off x="10008822" y="5542756"/>
            <a:ext cx="14994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182DB"/>
                </a:solidFill>
              </a:rPr>
              <a:t>מציגים: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3182DB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49A946-F2F6-4CA3-A6E2-6085897C249C}"/>
              </a:ext>
            </a:extLst>
          </p:cNvPr>
          <p:cNvSpPr/>
          <p:nvPr/>
        </p:nvSpPr>
        <p:spPr>
          <a:xfrm>
            <a:off x="2674375" y="5915933"/>
            <a:ext cx="68498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182DB"/>
                </a:solidFill>
              </a:rPr>
              <a:t>אביעד ברוכשטיין					אביב תורגמן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3182DB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49A946-F2F6-4CA3-A6E2-6085897C249C}"/>
              </a:ext>
            </a:extLst>
          </p:cNvPr>
          <p:cNvSpPr/>
          <p:nvPr/>
        </p:nvSpPr>
        <p:spPr>
          <a:xfrm>
            <a:off x="2674376" y="5606668"/>
            <a:ext cx="68498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182DB"/>
                </a:solidFill>
              </a:rPr>
              <a:t>צחי אבו 								בר חיים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318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5012" y="1380245"/>
            <a:ext cx="928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altLang="en-US" b="1" dirty="0"/>
              <a:t>מטרת הפרויקט הינה לפתח מערכת המדמה את עבודת פקח החניה באמצעות </a:t>
            </a:r>
            <a:r>
              <a:rPr lang="he-IL" altLang="en-US" b="1" dirty="0" err="1"/>
              <a:t>רחפן</a:t>
            </a:r>
            <a:r>
              <a:rPr lang="he-IL" altLang="en-US" b="1" dirty="0"/>
              <a:t> הנע באופן אוטונומי.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2951661" y="710549"/>
            <a:ext cx="8786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4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 נתבקשנו</a:t>
            </a:r>
            <a:endParaRPr lang="en-US" sz="4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blob:https://web.whatsapp.com/8b2b7527-608e-469d-8bcc-348c4ef52ada">
            <a:extLst>
              <a:ext uri="{FF2B5EF4-FFF2-40B4-BE49-F238E27FC236}">
                <a16:creationId xmlns:a16="http://schemas.microsoft.com/office/drawing/2014/main" id="{F43D6037-53BE-4B17-9000-58755FCBB7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3515" y="1136515"/>
            <a:ext cx="2444885" cy="24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4" name="תמונה 13" descr="תמונה שמכילה אוויר&#10;&#10;תיאור שנוצר ברמת מהימנות גבוהה">
            <a:extLst>
              <a:ext uri="{FF2B5EF4-FFF2-40B4-BE49-F238E27FC236}">
                <a16:creationId xmlns:a16="http://schemas.microsoft.com/office/drawing/2014/main" id="{096C048C-06AE-44A6-BF20-11F734F740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1348" t="10913" r="14473" b="12238"/>
          <a:stretch/>
        </p:blipFill>
        <p:spPr>
          <a:xfrm rot="874143">
            <a:off x="7721628" y="2812492"/>
            <a:ext cx="3723919" cy="2406028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166">
            <a:off x="2484718" y="2376861"/>
            <a:ext cx="2869598" cy="29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9848" y="1529774"/>
            <a:ext cx="8833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המערכת תמוקם בסמוך לחניה ומשם תתחיל את פעולתה: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הרחפן יצלם תמונה עילית של מגרש החניה ובאמצעותה תתכנן את מסלולו.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הרחפן ינוע בין הרכבים.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הרחפן יתמקם מול הרכב ותצלם את חזיתו.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המערכת תזהה את מספר הרישוי של הרכב ותאמתו מול מאגר רכבים מורשים.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המערכת תרכיב דו"ח הכולל את כל הרכבים שלא אושרו לחנות בשטח האוניברסיטה.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2937283" y="428629"/>
            <a:ext cx="8786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4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r>
              <a:rPr lang="he-IL" sz="4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הפעולה</a:t>
            </a:r>
            <a:endParaRPr lang="en-US" sz="4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blob:https://web.whatsapp.com/8b2b7527-608e-469d-8bcc-348c4ef52ada">
            <a:extLst>
              <a:ext uri="{FF2B5EF4-FFF2-40B4-BE49-F238E27FC236}">
                <a16:creationId xmlns:a16="http://schemas.microsoft.com/office/drawing/2014/main" id="{F43D6037-53BE-4B17-9000-58755FCBB7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3515" y="1136515"/>
            <a:ext cx="2444885" cy="24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74" y="3399064"/>
            <a:ext cx="6395766" cy="34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5018048" y="391738"/>
            <a:ext cx="36008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5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ארכיטקטורה</a:t>
            </a:r>
            <a:endParaRPr lang="en-US" sz="45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B1636B-3CE9-469E-BD28-5F4E87FC984F}"/>
              </a:ext>
            </a:extLst>
          </p:cNvPr>
          <p:cNvSpPr/>
          <p:nvPr/>
        </p:nvSpPr>
        <p:spPr>
          <a:xfrm>
            <a:off x="8994888" y="4603478"/>
            <a:ext cx="1698172" cy="64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</a:t>
            </a:r>
          </a:p>
          <a:p>
            <a:r>
              <a:rPr lang="en-US" dirty="0"/>
              <a:t>Detector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66135-A106-4163-B084-28DA5DCA2300}"/>
              </a:ext>
            </a:extLst>
          </p:cNvPr>
          <p:cNvSpPr/>
          <p:nvPr/>
        </p:nvSpPr>
        <p:spPr>
          <a:xfrm>
            <a:off x="6290233" y="4603478"/>
            <a:ext cx="1698172" cy="792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</a:t>
            </a:r>
          </a:p>
          <a:p>
            <a:r>
              <a:rPr lang="en-US" dirty="0"/>
              <a:t>Plate Detector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0250AC-11CE-47FF-AEA1-874587B79EA3}"/>
              </a:ext>
            </a:extLst>
          </p:cNvPr>
          <p:cNvSpPr/>
          <p:nvPr/>
        </p:nvSpPr>
        <p:spPr>
          <a:xfrm>
            <a:off x="7402033" y="3221235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Mission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55A2F-F7C0-40A0-8336-6A9B866F4824}"/>
              </a:ext>
            </a:extLst>
          </p:cNvPr>
          <p:cNvSpPr/>
          <p:nvPr/>
        </p:nvSpPr>
        <p:spPr>
          <a:xfrm>
            <a:off x="6064414" y="1817876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Logging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6194AD-97B1-41C8-89A3-2AB10D6E4689}"/>
              </a:ext>
            </a:extLst>
          </p:cNvPr>
          <p:cNvSpPr/>
          <p:nvPr/>
        </p:nvSpPr>
        <p:spPr>
          <a:xfrm>
            <a:off x="4598437" y="3221236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Mediator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DEC4B-2697-4322-B567-0CD38F78B836}"/>
              </a:ext>
            </a:extLst>
          </p:cNvPr>
          <p:cNvSpPr/>
          <p:nvPr/>
        </p:nvSpPr>
        <p:spPr>
          <a:xfrm>
            <a:off x="1702755" y="1838993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808A1-1221-4C36-BD02-C7E7143D2251}"/>
              </a:ext>
            </a:extLst>
          </p:cNvPr>
          <p:cNvSpPr/>
          <p:nvPr/>
        </p:nvSpPr>
        <p:spPr>
          <a:xfrm>
            <a:off x="1702755" y="3221558"/>
            <a:ext cx="1698172" cy="48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716CEA-8156-4F26-98E1-5626997458F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551841" y="2327132"/>
            <a:ext cx="0" cy="894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51F500-1B06-441E-B212-3103260DCC5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400927" y="3465305"/>
            <a:ext cx="1179670" cy="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2B4E2B-761E-4586-A88B-B4D34B3AC07F}"/>
              </a:ext>
            </a:extLst>
          </p:cNvPr>
          <p:cNvSpPr txBox="1"/>
          <p:nvPr/>
        </p:nvSpPr>
        <p:spPr>
          <a:xfrm>
            <a:off x="2551841" y="2589679"/>
            <a:ext cx="48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C8606B-D2F1-4A7B-9789-5DDA4F9617E5}"/>
              </a:ext>
            </a:extLst>
          </p:cNvPr>
          <p:cNvSpPr txBox="1"/>
          <p:nvPr/>
        </p:nvSpPr>
        <p:spPr>
          <a:xfrm>
            <a:off x="3694150" y="3125408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B6ABD9-5411-46B8-A336-F4E0DC17F787}"/>
              </a:ext>
            </a:extLst>
          </p:cNvPr>
          <p:cNvSpPr txBox="1"/>
          <p:nvPr/>
        </p:nvSpPr>
        <p:spPr>
          <a:xfrm>
            <a:off x="6908998" y="2426583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61719-E75C-4A7E-B8CE-44CA760F24EE}"/>
              </a:ext>
            </a:extLst>
          </p:cNvPr>
          <p:cNvSpPr txBox="1"/>
          <p:nvPr/>
        </p:nvSpPr>
        <p:spPr>
          <a:xfrm>
            <a:off x="6577095" y="3127661"/>
            <a:ext cx="9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57F538-17ED-4FF4-9913-CB5BAFA7F946}"/>
              </a:ext>
            </a:extLst>
          </p:cNvPr>
          <p:cNvCxnSpPr>
            <a:cxnSpLocks/>
          </p:cNvCxnSpPr>
          <p:nvPr/>
        </p:nvCxnSpPr>
        <p:spPr>
          <a:xfrm flipH="1">
            <a:off x="6314449" y="3465304"/>
            <a:ext cx="1087584" cy="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BC082-2FDC-4462-A8E2-11F24A7A73E6}"/>
              </a:ext>
            </a:extLst>
          </p:cNvPr>
          <p:cNvCxnSpPr>
            <a:cxnSpLocks/>
          </p:cNvCxnSpPr>
          <p:nvPr/>
        </p:nvCxnSpPr>
        <p:spPr>
          <a:xfrm flipH="1">
            <a:off x="7080149" y="4195259"/>
            <a:ext cx="2854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6F3554-123D-41F3-AF87-1C81D05A9DD0}"/>
              </a:ext>
            </a:extLst>
          </p:cNvPr>
          <p:cNvCxnSpPr>
            <a:cxnSpLocks/>
          </p:cNvCxnSpPr>
          <p:nvPr/>
        </p:nvCxnSpPr>
        <p:spPr>
          <a:xfrm>
            <a:off x="8321270" y="3702499"/>
            <a:ext cx="0" cy="485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072065-221D-4358-8BED-0AFF5F83F4F3}"/>
              </a:ext>
            </a:extLst>
          </p:cNvPr>
          <p:cNvCxnSpPr>
            <a:cxnSpLocks/>
          </p:cNvCxnSpPr>
          <p:nvPr/>
        </p:nvCxnSpPr>
        <p:spPr>
          <a:xfrm>
            <a:off x="7080382" y="4195259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3D951B-BAF3-4BC7-AC6B-B17CE5E4AA00}"/>
              </a:ext>
            </a:extLst>
          </p:cNvPr>
          <p:cNvCxnSpPr>
            <a:cxnSpLocks/>
          </p:cNvCxnSpPr>
          <p:nvPr/>
        </p:nvCxnSpPr>
        <p:spPr>
          <a:xfrm>
            <a:off x="9934647" y="4195259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A7D799-A99A-4D26-A656-9D3C4B0A09A5}"/>
              </a:ext>
            </a:extLst>
          </p:cNvPr>
          <p:cNvCxnSpPr>
            <a:cxnSpLocks/>
          </p:cNvCxnSpPr>
          <p:nvPr/>
        </p:nvCxnSpPr>
        <p:spPr>
          <a:xfrm flipH="1">
            <a:off x="5486251" y="2788095"/>
            <a:ext cx="2854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112E41-4FF2-4901-8ECB-C7ACD04900F2}"/>
              </a:ext>
            </a:extLst>
          </p:cNvPr>
          <p:cNvCxnSpPr>
            <a:cxnSpLocks/>
          </p:cNvCxnSpPr>
          <p:nvPr/>
        </p:nvCxnSpPr>
        <p:spPr>
          <a:xfrm>
            <a:off x="6913500" y="2306819"/>
            <a:ext cx="0" cy="485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6EC7B2-E11F-46DC-B04B-264031334816}"/>
              </a:ext>
            </a:extLst>
          </p:cNvPr>
          <p:cNvCxnSpPr>
            <a:cxnSpLocks/>
          </p:cNvCxnSpPr>
          <p:nvPr/>
        </p:nvCxnSpPr>
        <p:spPr>
          <a:xfrm>
            <a:off x="5486484" y="2788095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A30BCC-EC09-4331-8A23-6CA2CAAA0E42}"/>
              </a:ext>
            </a:extLst>
          </p:cNvPr>
          <p:cNvCxnSpPr>
            <a:cxnSpLocks/>
          </p:cNvCxnSpPr>
          <p:nvPr/>
        </p:nvCxnSpPr>
        <p:spPr>
          <a:xfrm>
            <a:off x="8340749" y="2788095"/>
            <a:ext cx="0" cy="40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EDE6680C-8897-489A-AA50-C3E6D93C6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7" b="89738" l="9915" r="89915">
                        <a14:foregroundMark x1="58462" y1="9607" x2="64786" y2="9607"/>
                        <a14:foregroundMark x1="56752" y1="5459" x2="56752" y2="3057"/>
                        <a14:foregroundMark x1="40342" y1="14410" x2="38120" y2="15284"/>
                        <a14:foregroundMark x1="41538" y1="12227" x2="40342" y2="18341"/>
                        <a14:foregroundMark x1="33333" y1="45415" x2="32991" y2="34061"/>
                        <a14:foregroundMark x1="32991" y1="34061" x2="36581" y2="23581"/>
                        <a14:foregroundMark x1="36581" y1="23581" x2="34017" y2="34498"/>
                        <a14:foregroundMark x1="34017" y1="34498" x2="39658" y2="13319"/>
                        <a14:foregroundMark x1="39658" y1="13319" x2="36410" y2="17031"/>
                        <a14:foregroundMark x1="41880" y1="9389" x2="35726" y2="17249"/>
                        <a14:foregroundMark x1="35726" y1="17249" x2="40171" y2="12009"/>
                        <a14:foregroundMark x1="41880" y1="9170" x2="36581" y2="14847"/>
                        <a14:foregroundMark x1="40000" y1="9389" x2="37778" y2="11354"/>
                        <a14:foregroundMark x1="36581" y1="12664" x2="40000" y2="9825"/>
                        <a14:foregroundMark x1="35556" y1="13755" x2="36923" y2="12664"/>
                        <a14:foregroundMark x1="40000" y1="9607" x2="42393" y2="8515"/>
                        <a14:foregroundMark x1="35726" y1="14192" x2="34359" y2="20742"/>
                        <a14:foregroundMark x1="35043" y1="16376" x2="34017" y2="20524"/>
                        <a14:foregroundMark x1="41538" y1="8297" x2="35043" y2="14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13" y="3303485"/>
            <a:ext cx="465609" cy="36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F04EAB-6C9A-4C17-9619-096546EE6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701" y="5007124"/>
            <a:ext cx="388930" cy="3889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0E59A10-F228-4933-8CCD-092F268C6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943" y="3302782"/>
            <a:ext cx="414198" cy="32504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7EB44C8-7704-433E-840C-F4E2382C0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525" y="1910740"/>
            <a:ext cx="276937" cy="3198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85DFACC-7E82-430D-9CE3-3E44AC2ABF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970" y="4681145"/>
            <a:ext cx="262852" cy="26285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95BEDF2-A0C8-4E90-87B1-92222A55F4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7188" y="4770116"/>
            <a:ext cx="309350" cy="3477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8C326B4-AB42-45E0-A8C4-79ED841C07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1841" y="1826601"/>
            <a:ext cx="793042" cy="4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4347989" y="298283"/>
            <a:ext cx="349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8145" y="2009830"/>
            <a:ext cx="80299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אפליקציית אנדרואיד.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מעטפת עבור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DJI SDK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פיתוח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פשוט ונוח לביצוע פעולות ברחפן.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פיתוח מנגנוני בטיחות, התאוששות ובקרה.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פרוטוקול יחודי מעל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לתקשורת עם שירותים אחרים.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פענוח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ממצלמת הרחפן ליצירת תמונות בזמן אמת.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×ª××× × ×§×©××¨×">
            <a:extLst>
              <a:ext uri="{FF2B5EF4-FFF2-40B4-BE49-F238E27FC236}">
                <a16:creationId xmlns:a16="http://schemas.microsoft.com/office/drawing/2014/main" id="{BCE837EA-60D5-4E3D-83DF-933F0B06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7" b="89738" l="9915" r="89915">
                        <a14:foregroundMark x1="58462" y1="9607" x2="64786" y2="9607"/>
                        <a14:foregroundMark x1="56752" y1="5459" x2="56752" y2="3057"/>
                        <a14:foregroundMark x1="40342" y1="14410" x2="38120" y2="15284"/>
                        <a14:foregroundMark x1="41538" y1="12227" x2="40342" y2="18341"/>
                        <a14:foregroundMark x1="33333" y1="45415" x2="32991" y2="34061"/>
                        <a14:foregroundMark x1="32991" y1="34061" x2="36581" y2="23581"/>
                        <a14:foregroundMark x1="36581" y1="23581" x2="34017" y2="34498"/>
                        <a14:foregroundMark x1="34017" y1="34498" x2="39658" y2="13319"/>
                        <a14:foregroundMark x1="39658" y1="13319" x2="36410" y2="17031"/>
                        <a14:foregroundMark x1="41880" y1="9389" x2="35726" y2="17249"/>
                        <a14:foregroundMark x1="35726" y1="17249" x2="40171" y2="12009"/>
                        <a14:foregroundMark x1="41880" y1="9170" x2="36581" y2="14847"/>
                        <a14:foregroundMark x1="40000" y1="9389" x2="37778" y2="11354"/>
                        <a14:foregroundMark x1="36581" y1="12664" x2="40000" y2="9825"/>
                        <a14:foregroundMark x1="35556" y1="13755" x2="36923" y2="12664"/>
                        <a14:foregroundMark x1="40000" y1="9607" x2="42393" y2="8515"/>
                        <a14:foregroundMark x1="35726" y1="14192" x2="34359" y2="20742"/>
                        <a14:foregroundMark x1="35043" y1="16376" x2="34017" y2="20524"/>
                        <a14:foregroundMark x1="41538" y1="8297" x2="35043" y2="14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645"/>
            <a:ext cx="557212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2794495" y="288086"/>
            <a:ext cx="6603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Ma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739" y="1862673"/>
            <a:ext cx="6603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תוכנה לניהול משימת החניה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מתקשר עם ה- 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כדי להעביר פקודות  לרחפן</a:t>
            </a:r>
          </a:p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פיתוח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פשוט למשתמש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בניית מסלול טיסה לרחפן</a:t>
            </a:r>
          </a:p>
          <a:p>
            <a:pPr algn="r" rtl="1"/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מתקשר עם רכיבי עיבוד התמונה השונים.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תוכנה הכתובה ב-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תמונה 1">
            <a:extLst>
              <a:ext uri="{FF2B5EF4-FFF2-40B4-BE49-F238E27FC236}">
                <a16:creationId xmlns:a16="http://schemas.microsoft.com/office/drawing/2014/main" id="{C5448052-6B29-4324-A451-291FB860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57" y="3153879"/>
            <a:ext cx="5815692" cy="3279780"/>
          </a:xfrm>
          <a:prstGeom prst="rect">
            <a:avLst/>
          </a:prstGeom>
        </p:spPr>
      </p:pic>
      <p:cxnSp>
        <p:nvCxnSpPr>
          <p:cNvPr id="9" name="מחבר חץ ישר 3">
            <a:extLst>
              <a:ext uri="{FF2B5EF4-FFF2-40B4-BE49-F238E27FC236}">
                <a16:creationId xmlns:a16="http://schemas.microsoft.com/office/drawing/2014/main" id="{E1C1E414-F552-48E9-BDBF-0DB8F152E334}"/>
              </a:ext>
            </a:extLst>
          </p:cNvPr>
          <p:cNvCxnSpPr>
            <a:cxnSpLocks/>
          </p:cNvCxnSpPr>
          <p:nvPr/>
        </p:nvCxnSpPr>
        <p:spPr>
          <a:xfrm>
            <a:off x="3015615" y="3940165"/>
            <a:ext cx="1715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8">
            <a:extLst>
              <a:ext uri="{FF2B5EF4-FFF2-40B4-BE49-F238E27FC236}">
                <a16:creationId xmlns:a16="http://schemas.microsoft.com/office/drawing/2014/main" id="{1210D851-16F5-4738-BA77-41CF6C583CE5}"/>
              </a:ext>
            </a:extLst>
          </p:cNvPr>
          <p:cNvCxnSpPr>
            <a:cxnSpLocks/>
          </p:cNvCxnSpPr>
          <p:nvPr/>
        </p:nvCxnSpPr>
        <p:spPr>
          <a:xfrm>
            <a:off x="3394782" y="4095354"/>
            <a:ext cx="659621" cy="7425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C2F6495C-B423-448D-927E-D50B20D22216}"/>
              </a:ext>
            </a:extLst>
          </p:cNvPr>
          <p:cNvCxnSpPr>
            <a:cxnSpLocks/>
          </p:cNvCxnSpPr>
          <p:nvPr/>
        </p:nvCxnSpPr>
        <p:spPr>
          <a:xfrm flipH="1">
            <a:off x="3404168" y="4923669"/>
            <a:ext cx="556223" cy="30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2">
            <a:extLst>
              <a:ext uri="{FF2B5EF4-FFF2-40B4-BE49-F238E27FC236}">
                <a16:creationId xmlns:a16="http://schemas.microsoft.com/office/drawing/2014/main" id="{5415DF61-57B3-42A7-9463-5D17AE02AAEB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94782" y="5488907"/>
            <a:ext cx="134081" cy="331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70C2C9-12D9-4C84-B844-89FF6CDAD068}"/>
              </a:ext>
            </a:extLst>
          </p:cNvPr>
          <p:cNvSpPr txBox="1"/>
          <p:nvPr/>
        </p:nvSpPr>
        <p:spPr>
          <a:xfrm>
            <a:off x="2721913" y="3429000"/>
            <a:ext cx="1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5FA40-EC95-480A-A672-564524D28671}"/>
              </a:ext>
            </a:extLst>
          </p:cNvPr>
          <p:cNvSpPr txBox="1"/>
          <p:nvPr/>
        </p:nvSpPr>
        <p:spPr>
          <a:xfrm>
            <a:off x="3149157" y="3429000"/>
            <a:ext cx="1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B65A4-6D82-4417-A1C5-705682F18B83}"/>
              </a:ext>
            </a:extLst>
          </p:cNvPr>
          <p:cNvSpPr txBox="1"/>
          <p:nvPr/>
        </p:nvSpPr>
        <p:spPr>
          <a:xfrm>
            <a:off x="4016696" y="4495589"/>
            <a:ext cx="1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EB260-EAB4-4D8C-B4D9-D00C7D90D1E0}"/>
              </a:ext>
            </a:extLst>
          </p:cNvPr>
          <p:cNvSpPr txBox="1"/>
          <p:nvPr/>
        </p:nvSpPr>
        <p:spPr>
          <a:xfrm>
            <a:off x="3173280" y="4923669"/>
            <a:ext cx="1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9B807-DC21-4896-9950-FD6441416E66}"/>
              </a:ext>
            </a:extLst>
          </p:cNvPr>
          <p:cNvSpPr txBox="1"/>
          <p:nvPr/>
        </p:nvSpPr>
        <p:spPr>
          <a:xfrm>
            <a:off x="3456281" y="5451136"/>
            <a:ext cx="1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3C52D7-0CA9-439D-870F-00FFDDA5E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700" y="288086"/>
            <a:ext cx="1502041" cy="117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2708823" y="298283"/>
            <a:ext cx="7473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Missions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7D0FB6E0-5AAF-443C-81F4-C00525A0E654}"/>
              </a:ext>
            </a:extLst>
          </p:cNvPr>
          <p:cNvSpPr/>
          <p:nvPr/>
        </p:nvSpPr>
        <p:spPr>
          <a:xfrm>
            <a:off x="1834530" y="3642162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off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DB68B2B-36CE-439F-92E8-D982FC80BFFF}"/>
              </a:ext>
            </a:extLst>
          </p:cNvPr>
          <p:cNvSpPr/>
          <p:nvPr/>
        </p:nvSpPr>
        <p:spPr>
          <a:xfrm>
            <a:off x="1897549" y="2079775"/>
            <a:ext cx="1402538" cy="6118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 parking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1BF67CF7-94D3-4C7F-AE93-A56EEE1BF88D}"/>
              </a:ext>
            </a:extLst>
          </p:cNvPr>
          <p:cNvSpPr/>
          <p:nvPr/>
        </p:nvSpPr>
        <p:spPr>
          <a:xfrm>
            <a:off x="9567950" y="3642162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Landing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9FF3600-4E5F-4B63-8B73-BD3C427AA51D}"/>
              </a:ext>
            </a:extLst>
          </p:cNvPr>
          <p:cNvSpPr/>
          <p:nvPr/>
        </p:nvSpPr>
        <p:spPr>
          <a:xfrm>
            <a:off x="8918264" y="5108264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Analyze photo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47E49B75-B487-4918-9E04-9A054328EEB7}"/>
              </a:ext>
            </a:extLst>
          </p:cNvPr>
          <p:cNvSpPr/>
          <p:nvPr/>
        </p:nvSpPr>
        <p:spPr>
          <a:xfrm>
            <a:off x="2695071" y="5108264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to GPS point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4F53B2A6-4E25-4AF0-A6C8-1B8631216242}"/>
              </a:ext>
            </a:extLst>
          </p:cNvPr>
          <p:cNvSpPr/>
          <p:nvPr/>
        </p:nvSpPr>
        <p:spPr>
          <a:xfrm>
            <a:off x="4573140" y="5108264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 Location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172E901-B420-4D02-B5CC-4A25724B69C3}"/>
              </a:ext>
            </a:extLst>
          </p:cNvPr>
          <p:cNvSpPr/>
          <p:nvPr/>
        </p:nvSpPr>
        <p:spPr>
          <a:xfrm>
            <a:off x="7008097" y="3642162"/>
            <a:ext cx="1402538" cy="6118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 car Plate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4A64BBB0-749E-4D9E-B76A-1ADCDE7BD302}"/>
              </a:ext>
            </a:extLst>
          </p:cNvPr>
          <p:cNvSpPr/>
          <p:nvPr/>
        </p:nvSpPr>
        <p:spPr>
          <a:xfrm>
            <a:off x="4152609" y="3642162"/>
            <a:ext cx="1402538" cy="6118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to car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C576999-6895-4332-B0E3-9076F0EB7C22}"/>
              </a:ext>
            </a:extLst>
          </p:cNvPr>
          <p:cNvSpPr/>
          <p:nvPr/>
        </p:nvSpPr>
        <p:spPr>
          <a:xfrm>
            <a:off x="6723936" y="5108264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photo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250CA0-3A95-416B-8342-3A373A633251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488818" y="2691667"/>
            <a:ext cx="33514" cy="950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EAE965-B5B7-425E-87FF-D7AEC8069C5D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>
            <a:off x="2522332" y="2691667"/>
            <a:ext cx="2408033" cy="950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BC1054-8AE6-4BF1-A784-A2840CB783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22332" y="2691667"/>
            <a:ext cx="5276973" cy="947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F61F12-9964-46A6-964A-8485D34B5D5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22332" y="2691667"/>
            <a:ext cx="7855761" cy="947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BB36C7-9C50-47A8-956A-B9A87E57457B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3472827" y="4254054"/>
            <a:ext cx="1304565" cy="854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FFB2E8-A9DA-466F-BA4C-9147AEBA1EF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4777392" y="4254054"/>
            <a:ext cx="573504" cy="854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DE5D4C-473B-43CA-B575-2409E14868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501692" y="4251506"/>
            <a:ext cx="160422" cy="8567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34A558-4168-4643-B8BD-B60C0801E01A}"/>
              </a:ext>
            </a:extLst>
          </p:cNvPr>
          <p:cNvCxnSpPr>
            <a:cxnSpLocks/>
          </p:cNvCxnSpPr>
          <p:nvPr/>
        </p:nvCxnSpPr>
        <p:spPr>
          <a:xfrm>
            <a:off x="7662114" y="4251506"/>
            <a:ext cx="1941950" cy="8567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be 19">
            <a:extLst>
              <a:ext uri="{FF2B5EF4-FFF2-40B4-BE49-F238E27FC236}">
                <a16:creationId xmlns:a16="http://schemas.microsoft.com/office/drawing/2014/main" id="{ACBCFBF8-6908-4208-BB58-57A714C4A179}"/>
              </a:ext>
            </a:extLst>
          </p:cNvPr>
          <p:cNvSpPr/>
          <p:nvPr/>
        </p:nvSpPr>
        <p:spPr>
          <a:xfrm>
            <a:off x="8138794" y="2212343"/>
            <a:ext cx="434303" cy="3952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11C46FE-D986-48F3-BBFD-DAC8A153C17C}"/>
              </a:ext>
            </a:extLst>
          </p:cNvPr>
          <p:cNvSpPr/>
          <p:nvPr/>
        </p:nvSpPr>
        <p:spPr>
          <a:xfrm>
            <a:off x="8138794" y="1738624"/>
            <a:ext cx="434303" cy="395293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3C82F-1092-4600-8A20-258FBF329912}"/>
              </a:ext>
            </a:extLst>
          </p:cNvPr>
          <p:cNvSpPr txBox="1"/>
          <p:nvPr/>
        </p:nvSpPr>
        <p:spPr>
          <a:xfrm>
            <a:off x="8573097" y="1738624"/>
            <a:ext cx="15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Leaf 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F79F4-5BFE-48A7-9633-F824E6B08923}"/>
              </a:ext>
            </a:extLst>
          </p:cNvPr>
          <p:cNvSpPr txBox="1"/>
          <p:nvPr/>
        </p:nvSpPr>
        <p:spPr>
          <a:xfrm>
            <a:off x="8573095" y="2165729"/>
            <a:ext cx="22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Complex mission</a:t>
            </a:r>
          </a:p>
        </p:txBody>
      </p:sp>
    </p:spTree>
    <p:extLst>
      <p:ext uri="{BB962C8B-B14F-4D97-AF65-F5344CB8AC3E}">
        <p14:creationId xmlns:p14="http://schemas.microsoft.com/office/powerpoint/2010/main" val="3739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0" grpId="0" animBg="1"/>
      <p:bldP spid="22" grpId="0" animBg="1"/>
      <p:bldP spid="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275AD3-2983-4933-9991-C08902242D49}"/>
              </a:ext>
            </a:extLst>
          </p:cNvPr>
          <p:cNvSpPr txBox="1"/>
          <p:nvPr/>
        </p:nvSpPr>
        <p:spPr>
          <a:xfrm>
            <a:off x="3672097" y="332691"/>
            <a:ext cx="4847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25377-796A-473B-AD5C-4233D54A74AF}"/>
              </a:ext>
            </a:extLst>
          </p:cNvPr>
          <p:cNvSpPr txBox="1"/>
          <p:nvPr/>
        </p:nvSpPr>
        <p:spPr>
          <a:xfrm>
            <a:off x="4884234" y="1720840"/>
            <a:ext cx="6603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מודול עיבוד תמונה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מקבל כקלט תמונה מזווית אווירית</a:t>
            </a:r>
          </a:p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מחזיר כפלט מיקומי רכבים בתמונה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רשת נוירונים 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YOLO V3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כתובה בשפת 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Recall: 97% , Precision: 98%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1671AD0-4866-490F-B492-3D940F30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367" y="1948946"/>
            <a:ext cx="6073459" cy="34163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F2EB8-B591-4057-A9AF-E012A61E2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588" y="332691"/>
            <a:ext cx="983262" cy="11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4526</TotalTime>
  <Words>547</Words>
  <Application>Microsoft Office PowerPoint</Application>
  <PresentationFormat>מסך רחב</PresentationFormat>
  <Paragraphs>197</Paragraphs>
  <Slides>17</Slides>
  <Notes>16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Gisha</vt:lpstr>
      <vt:lpstr>Wingdings 3</vt:lpstr>
      <vt:lpstr>Wisp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</dc:creator>
  <cp:lastModifiedBy>אביעד ברוכשטיין</cp:lastModifiedBy>
  <cp:revision>146</cp:revision>
  <dcterms:created xsi:type="dcterms:W3CDTF">2018-08-25T08:35:35Z</dcterms:created>
  <dcterms:modified xsi:type="dcterms:W3CDTF">2019-06-20T05:28:40Z</dcterms:modified>
</cp:coreProperties>
</file>