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80" r:id="rId3"/>
    <p:sldId id="296" r:id="rId4"/>
    <p:sldId id="270" r:id="rId5"/>
    <p:sldId id="285" r:id="rId6"/>
    <p:sldId id="287" r:id="rId7"/>
    <p:sldId id="295" r:id="rId8"/>
    <p:sldId id="282" r:id="rId9"/>
    <p:sldId id="288" r:id="rId10"/>
    <p:sldId id="286" r:id="rId11"/>
    <p:sldId id="289" r:id="rId12"/>
    <p:sldId id="290" r:id="rId13"/>
    <p:sldId id="292" r:id="rId14"/>
    <p:sldId id="293" r:id="rId15"/>
    <p:sldId id="294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5628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CD15-338E-4681-9183-73BE5AB73D8E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4CC82-596F-43C7-BACE-E6199C2C8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להחליף</a:t>
            </a:r>
            <a:r>
              <a:rPr lang="he-IL" baseline="0" dirty="0" smtClean="0"/>
              <a:t> תמונה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כל הטסטים לשים תמונות יותר יפות</a:t>
            </a:r>
          </a:p>
          <a:p>
            <a:r>
              <a:rPr lang="he-IL" dirty="0" smtClean="0"/>
              <a:t>ודוגמאות</a:t>
            </a:r>
            <a:r>
              <a:rPr lang="he-IL" baseline="0" dirty="0" smtClean="0"/>
              <a:t> לטסטים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aviad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</a:t>
            </a:r>
            <a:r>
              <a:rPr lang="he-IL" baseline="0" dirty="0" smtClean="0"/>
              <a:t>לשים תמונה יותר יפה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להדגיש את גודל הפרויקט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מצגת</a:t>
            </a:r>
            <a:r>
              <a:rPr lang="he-IL" baseline="0" dirty="0" smtClean="0"/>
              <a:t> לא טובה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להסביר פה את גודל הפרויקט</a:t>
            </a:r>
          </a:p>
          <a:p>
            <a:r>
              <a:rPr lang="he-IL" baseline="0" dirty="0" smtClean="0"/>
              <a:t>להוסיף תמונות של מה עשינו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לדבר האם באמת צריך</a:t>
            </a:r>
          </a:p>
          <a:p>
            <a:r>
              <a:rPr lang="he-IL" dirty="0" smtClean="0"/>
              <a:t>במידה</a:t>
            </a:r>
            <a:r>
              <a:rPr lang="he-IL" baseline="0" dirty="0" smtClean="0"/>
              <a:t> וכן יש להסביר שזה </a:t>
            </a:r>
            <a:r>
              <a:rPr lang="en-US" baseline="0" dirty="0" smtClean="0"/>
              <a:t>object oriented </a:t>
            </a:r>
            <a:endParaRPr lang="he-IL" baseline="0" dirty="0" smtClean="0"/>
          </a:p>
          <a:p>
            <a:r>
              <a:rPr lang="he-IL" baseline="0" dirty="0" smtClean="0"/>
              <a:t>ואת  </a:t>
            </a:r>
            <a:r>
              <a:rPr lang="en-US" baseline="0" dirty="0" smtClean="0"/>
              <a:t>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בולייט</a:t>
            </a:r>
            <a:r>
              <a:rPr lang="he-IL" baseline="0" dirty="0" smtClean="0"/>
              <a:t> של דיוק</a:t>
            </a:r>
          </a:p>
          <a:p>
            <a:r>
              <a:rPr lang="he-IL" baseline="0" dirty="0" smtClean="0"/>
              <a:t>להסביר בדיוק מה עשינו</a:t>
            </a:r>
          </a:p>
          <a:p>
            <a:r>
              <a:rPr lang="he-IL" baseline="0" dirty="0" smtClean="0"/>
              <a:t>לא להגיד שהורדנו והשתמשנו </a:t>
            </a:r>
            <a:r>
              <a:rPr lang="en-US" baseline="0" dirty="0" smtClean="0"/>
              <a:t>as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</a:t>
            </a:r>
            <a:r>
              <a:rPr lang="he-IL" baseline="0" dirty="0" smtClean="0"/>
              <a:t> יותר מה עשינו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CC82-596F-43C7-BACE-E6199C2C8B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0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89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4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5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9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49A946-F2F6-4CA3-A6E2-6085897C249C}"/>
              </a:ext>
            </a:extLst>
          </p:cNvPr>
          <p:cNvSpPr/>
          <p:nvPr/>
        </p:nvSpPr>
        <p:spPr>
          <a:xfrm>
            <a:off x="2922309" y="721582"/>
            <a:ext cx="71750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182DB"/>
                </a:solidFill>
              </a:rPr>
              <a:t>Parking Drone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38C239-6BF0-41EF-906F-31D0BD42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2091468"/>
            <a:ext cx="40449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17409" y="420947"/>
            <a:ext cx="6357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ogging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145" y="2009830"/>
            <a:ext cx="8029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הכתובה ב-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r" rtl="1">
              <a:buFont typeface="Arial" pitchFamily="34" charset="0"/>
              <a:buChar char="•"/>
            </a:pP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רצה על שרתים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L" sz="2400" dirty="0" err="1">
                <a:latin typeface="Arial" panose="020B0604020202020204" pitchFamily="34" charset="0"/>
                <a:cs typeface="Arial" panose="020B0604020202020204" pitchFamily="34" charset="0"/>
              </a:rPr>
              <a:t>eroku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מאפשר שימרה והצגת לוגים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של המערכת בצורה נוחה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ופשוטה.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7F713-E8A4-4990-B7A9-A54380A5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2" y="2278811"/>
            <a:ext cx="6949955" cy="36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87304-24A1-441C-9E87-ABD9D5B6458C}"/>
              </a:ext>
            </a:extLst>
          </p:cNvPr>
          <p:cNvSpPr txBox="1"/>
          <p:nvPr/>
        </p:nvSpPr>
        <p:spPr>
          <a:xfrm>
            <a:off x="3002466" y="276935"/>
            <a:ext cx="61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Simulator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8D516-C9D0-449A-A366-394B866F7A46}"/>
              </a:ext>
            </a:extLst>
          </p:cNvPr>
          <p:cNvSpPr txBox="1"/>
          <p:nvPr/>
        </p:nvSpPr>
        <p:spPr>
          <a:xfrm>
            <a:off x="1182030" y="1720840"/>
            <a:ext cx="10305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פיתחנו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לרחפן על מנת לאפשר ביצוע בדיקות אוטומטיות לפרויקט.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 בשפת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Image result for drone simulator">
            <a:extLst>
              <a:ext uri="{FF2B5EF4-FFF2-40B4-BE49-F238E27FC236}">
                <a16:creationId xmlns:a16="http://schemas.microsoft.com/office/drawing/2014/main" id="{001AEF11-A8DA-4957-9E20-C9A8AF31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3132318"/>
            <a:ext cx="8143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1430079" y="198876"/>
            <a:ext cx="10091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 A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tance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A46AD-9813-440D-BC46-795D56E685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960" y="1639229"/>
            <a:ext cx="8246908" cy="45892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2174488" y="1315844"/>
            <a:ext cx="2932771" cy="390292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4176741" y="138488"/>
            <a:ext cx="383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A46AD-9813-440D-BC46-795D56E6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2505" y="1477536"/>
            <a:ext cx="8246908" cy="45892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8015257" y="5211614"/>
            <a:ext cx="2634155" cy="8716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320072-1FE4-4F11-B503-BF2B81D2523A}"/>
              </a:ext>
            </a:extLst>
          </p:cNvPr>
          <p:cNvSpPr/>
          <p:nvPr/>
        </p:nvSpPr>
        <p:spPr>
          <a:xfrm>
            <a:off x="5601631" y="5228063"/>
            <a:ext cx="2014654" cy="8387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7542D-9C1D-47EC-BCBC-D97D88B43859}"/>
              </a:ext>
            </a:extLst>
          </p:cNvPr>
          <p:cNvSpPr/>
          <p:nvPr/>
        </p:nvSpPr>
        <p:spPr>
          <a:xfrm>
            <a:off x="6735337" y="3925229"/>
            <a:ext cx="2231492" cy="90324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B3885-D90F-4A24-857C-6E26BCCD42FE}"/>
              </a:ext>
            </a:extLst>
          </p:cNvPr>
          <p:cNvSpPr/>
          <p:nvPr/>
        </p:nvSpPr>
        <p:spPr>
          <a:xfrm>
            <a:off x="6843756" y="2380785"/>
            <a:ext cx="2014654" cy="8387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4AFD63-7ED2-40B2-A61E-4B423A3354BD}"/>
              </a:ext>
            </a:extLst>
          </p:cNvPr>
          <p:cNvSpPr/>
          <p:nvPr/>
        </p:nvSpPr>
        <p:spPr>
          <a:xfrm>
            <a:off x="2698597" y="3936007"/>
            <a:ext cx="2014654" cy="8387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3352190" y="300181"/>
            <a:ext cx="6414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A46AD-9813-440D-BC46-795D56E6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960" y="1639229"/>
            <a:ext cx="8246908" cy="45892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5118410" y="3933871"/>
            <a:ext cx="5854390" cy="265287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D3261-4D02-4D95-9B32-57CDE717BAA8}"/>
              </a:ext>
            </a:extLst>
          </p:cNvPr>
          <p:cNvSpPr txBox="1"/>
          <p:nvPr/>
        </p:nvSpPr>
        <p:spPr>
          <a:xfrm>
            <a:off x="2598844" y="300181"/>
            <a:ext cx="6994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tance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A46AD-9813-440D-BC46-795D56E6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960" y="1639229"/>
            <a:ext cx="8246908" cy="45892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5F4C34-E542-4886-9460-2955052DC03F}"/>
              </a:ext>
            </a:extLst>
          </p:cNvPr>
          <p:cNvSpPr/>
          <p:nvPr/>
        </p:nvSpPr>
        <p:spPr>
          <a:xfrm>
            <a:off x="1509132" y="1226634"/>
            <a:ext cx="10065834" cy="524107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A8A515-D5B0-4E35-B416-3646F72211DF}"/>
              </a:ext>
            </a:extLst>
          </p:cNvPr>
          <p:cNvSpPr/>
          <p:nvPr/>
        </p:nvSpPr>
        <p:spPr>
          <a:xfrm>
            <a:off x="5034804" y="2201808"/>
            <a:ext cx="6190659" cy="44393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536171"/>
            <a:ext cx="7677150" cy="62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5012" y="1380245"/>
            <a:ext cx="92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altLang="en-US" b="1" dirty="0"/>
              <a:t>מטרת הפרויקט הינה לפתח מערכת המדמה את עבודת פקח החניה באמצעות </a:t>
            </a:r>
            <a:r>
              <a:rPr lang="he-IL" altLang="en-US" b="1" dirty="0" err="1"/>
              <a:t>רחפן</a:t>
            </a:r>
            <a:r>
              <a:rPr lang="he-IL" altLang="en-US" b="1" dirty="0"/>
              <a:t> הנע באופן אוטונומי.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51661" y="710549"/>
            <a:ext cx="8786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4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נתבקשנו</a:t>
            </a:r>
            <a:endParaRPr lang="en-US" sz="4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whatsapp.com/8b2b7527-608e-469d-8bcc-348c4ef52ada">
            <a:extLst>
              <a:ext uri="{FF2B5EF4-FFF2-40B4-BE49-F238E27FC236}">
                <a16:creationId xmlns:a16="http://schemas.microsoft.com/office/drawing/2014/main" id="{F43D6037-53BE-4B17-9000-58755FCBB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3515" y="1136515"/>
            <a:ext cx="2444885" cy="24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4" name="תמונה 13" descr="תמונה שמכילה אוויר&#10;&#10;תיאור שנוצר ברמת מהימנות גבוהה">
            <a:extLst>
              <a:ext uri="{FF2B5EF4-FFF2-40B4-BE49-F238E27FC236}">
                <a16:creationId xmlns:a16="http://schemas.microsoft.com/office/drawing/2014/main" id="{096C048C-06AE-44A6-BF20-11F734F74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1348" t="10913" r="14473" b="12238"/>
          <a:stretch/>
        </p:blipFill>
        <p:spPr>
          <a:xfrm rot="874143">
            <a:off x="7721628" y="2812492"/>
            <a:ext cx="3723919" cy="240602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66">
            <a:off x="2484718" y="2376861"/>
            <a:ext cx="2869598" cy="29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9848" y="1529774"/>
            <a:ext cx="883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המערכת תמוקם בסמוך לחניה ומשם תתחיל את פעולתה: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הרחפן יצלם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תמונה עילית של מגרש החניה ובאמצעותה תתכנן את מסלולו.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הרחפן ינוע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בין 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הרכבים.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הרחפן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י</a:t>
            </a:r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תמקם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מול הרכב ותצלם את חזיתו.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המערכת תזהה את מספר הרישוי של הרכב ותאמתו מול מאגר רכבים מורשים.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המערכת תרכיב דו"ח הכולל את כל הרכבים שלא אושרו לחנות בשטח האוניברסיטה.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937283" y="428629"/>
            <a:ext cx="8786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4000" b="1" dirty="0" err="1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4000" b="1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הפעולה</a:t>
            </a:r>
            <a:endParaRPr lang="en-US" sz="4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whatsapp.com/8b2b7527-608e-469d-8bcc-348c4ef52ada">
            <a:extLst>
              <a:ext uri="{FF2B5EF4-FFF2-40B4-BE49-F238E27FC236}">
                <a16:creationId xmlns:a16="http://schemas.microsoft.com/office/drawing/2014/main" id="{F43D6037-53BE-4B17-9000-58755FCBB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3515" y="1136515"/>
            <a:ext cx="2444885" cy="24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74" y="3399064"/>
            <a:ext cx="6395766" cy="34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5018048" y="391738"/>
            <a:ext cx="36008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5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ארכיטקטורה</a:t>
            </a:r>
            <a:endParaRPr lang="en-US" sz="45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B6E34-028F-4955-B1B3-679AB2C4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960" y="1406617"/>
            <a:ext cx="8246908" cy="4589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4347989" y="298283"/>
            <a:ext cx="349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145" y="2009830"/>
            <a:ext cx="802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אפליקציית אנדרואיד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מספק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פשוט ונוח לביצוע פעולות ברחפן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פיתוח מנגנוני אל כשל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074" name="Picture 2" descr="×ª××× × ×§×©××¨×">
            <a:extLst>
              <a:ext uri="{FF2B5EF4-FFF2-40B4-BE49-F238E27FC236}">
                <a16:creationId xmlns:a16="http://schemas.microsoft.com/office/drawing/2014/main" id="{BCE837EA-60D5-4E3D-83DF-933F0B0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7" b="89738" l="9915" r="89915">
                        <a14:foregroundMark x1="58462" y1="9607" x2="64786" y2="9607"/>
                        <a14:foregroundMark x1="56752" y1="5459" x2="56752" y2="3057"/>
                        <a14:foregroundMark x1="40342" y1="14410" x2="38120" y2="15284"/>
                        <a14:foregroundMark x1="41538" y1="12227" x2="40342" y2="18341"/>
                        <a14:foregroundMark x1="33333" y1="45415" x2="32991" y2="34061"/>
                        <a14:foregroundMark x1="32991" y1="34061" x2="36581" y2="23581"/>
                        <a14:foregroundMark x1="36581" y1="23581" x2="34017" y2="34498"/>
                        <a14:foregroundMark x1="34017" y1="34498" x2="39658" y2="13319"/>
                        <a14:foregroundMark x1="39658" y1="13319" x2="36410" y2="17031"/>
                        <a14:foregroundMark x1="41880" y1="9389" x2="35726" y2="17249"/>
                        <a14:foregroundMark x1="35726" y1="17249" x2="40171" y2="12009"/>
                        <a14:foregroundMark x1="41880" y1="9170" x2="36581" y2="14847"/>
                        <a14:foregroundMark x1="40000" y1="9389" x2="37778" y2="11354"/>
                        <a14:foregroundMark x1="36581" y1="12664" x2="40000" y2="9825"/>
                        <a14:foregroundMark x1="35556" y1="13755" x2="36923" y2="12664"/>
                        <a14:foregroundMark x1="40000" y1="9607" x2="42393" y2="8515"/>
                        <a14:foregroundMark x1="35726" y1="14192" x2="34359" y2="20742"/>
                        <a14:foregroundMark x1="35043" y1="16376" x2="34017" y2="20524"/>
                        <a14:foregroundMark x1="41538" y1="8297" x2="35043" y2="14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95550"/>
            <a:ext cx="55721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794495" y="288086"/>
            <a:ext cx="660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60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739" y="1862673"/>
            <a:ext cx="660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לניהול משימת החניה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מתקשר עם ה-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כדי להעביר פקודות  לרחפן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פיתוח גוי פשוט למשתמש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בניית מסלול טיסה לרחפן</a:t>
            </a:r>
          </a:p>
          <a:p>
            <a:pPr algn="r" rtl="1"/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מתקשר עם רכיבי עיבוד התמונה השונים.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תוכנה הכתובה ב-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1">
            <a:extLst>
              <a:ext uri="{FF2B5EF4-FFF2-40B4-BE49-F238E27FC236}">
                <a16:creationId xmlns:a16="http://schemas.microsoft.com/office/drawing/2014/main" id="{C5448052-6B29-4324-A451-291FB860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7" y="3153879"/>
            <a:ext cx="5815692" cy="3279780"/>
          </a:xfrm>
          <a:prstGeom prst="rect">
            <a:avLst/>
          </a:prstGeom>
        </p:spPr>
      </p:pic>
      <p:cxnSp>
        <p:nvCxnSpPr>
          <p:cNvPr id="9" name="מחבר חץ ישר 3">
            <a:extLst>
              <a:ext uri="{FF2B5EF4-FFF2-40B4-BE49-F238E27FC236}">
                <a16:creationId xmlns:a16="http://schemas.microsoft.com/office/drawing/2014/main" id="{E1C1E414-F552-48E9-BDBF-0DB8F152E334}"/>
              </a:ext>
            </a:extLst>
          </p:cNvPr>
          <p:cNvCxnSpPr>
            <a:cxnSpLocks/>
          </p:cNvCxnSpPr>
          <p:nvPr/>
        </p:nvCxnSpPr>
        <p:spPr>
          <a:xfrm>
            <a:off x="3015615" y="3940165"/>
            <a:ext cx="17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8">
            <a:extLst>
              <a:ext uri="{FF2B5EF4-FFF2-40B4-BE49-F238E27FC236}">
                <a16:creationId xmlns:a16="http://schemas.microsoft.com/office/drawing/2014/main" id="{1210D851-16F5-4738-BA77-41CF6C583CE5}"/>
              </a:ext>
            </a:extLst>
          </p:cNvPr>
          <p:cNvCxnSpPr>
            <a:cxnSpLocks/>
          </p:cNvCxnSpPr>
          <p:nvPr/>
        </p:nvCxnSpPr>
        <p:spPr>
          <a:xfrm>
            <a:off x="3394782" y="4095354"/>
            <a:ext cx="659621" cy="742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2F6495C-B423-448D-927E-D50B20D22216}"/>
              </a:ext>
            </a:extLst>
          </p:cNvPr>
          <p:cNvCxnSpPr>
            <a:cxnSpLocks/>
          </p:cNvCxnSpPr>
          <p:nvPr/>
        </p:nvCxnSpPr>
        <p:spPr>
          <a:xfrm flipH="1">
            <a:off x="3404168" y="4923669"/>
            <a:ext cx="556223" cy="30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2">
            <a:extLst>
              <a:ext uri="{FF2B5EF4-FFF2-40B4-BE49-F238E27FC236}">
                <a16:creationId xmlns:a16="http://schemas.microsoft.com/office/drawing/2014/main" id="{5415DF61-57B3-42A7-9463-5D17AE02AAE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94782" y="5488907"/>
            <a:ext cx="134081" cy="331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70C2C9-12D9-4C84-B844-89FF6CDAD068}"/>
              </a:ext>
            </a:extLst>
          </p:cNvPr>
          <p:cNvSpPr txBox="1"/>
          <p:nvPr/>
        </p:nvSpPr>
        <p:spPr>
          <a:xfrm>
            <a:off x="2721913" y="3429000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5FA40-EC95-480A-A672-564524D28671}"/>
              </a:ext>
            </a:extLst>
          </p:cNvPr>
          <p:cNvSpPr txBox="1"/>
          <p:nvPr/>
        </p:nvSpPr>
        <p:spPr>
          <a:xfrm>
            <a:off x="3149157" y="3429000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B65A4-6D82-4417-A1C5-705682F18B83}"/>
              </a:ext>
            </a:extLst>
          </p:cNvPr>
          <p:cNvSpPr txBox="1"/>
          <p:nvPr/>
        </p:nvSpPr>
        <p:spPr>
          <a:xfrm>
            <a:off x="4016696" y="4495589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EB260-EAB4-4D8C-B4D9-D00C7D90D1E0}"/>
              </a:ext>
            </a:extLst>
          </p:cNvPr>
          <p:cNvSpPr txBox="1"/>
          <p:nvPr/>
        </p:nvSpPr>
        <p:spPr>
          <a:xfrm>
            <a:off x="3173280" y="4923669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9B807-DC21-4896-9950-FD6441416E66}"/>
              </a:ext>
            </a:extLst>
          </p:cNvPr>
          <p:cNvSpPr txBox="1"/>
          <p:nvPr/>
        </p:nvSpPr>
        <p:spPr>
          <a:xfrm>
            <a:off x="3456281" y="5451136"/>
            <a:ext cx="14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D4FF7-67C0-47A3-8738-BE8B464828D6}"/>
              </a:ext>
            </a:extLst>
          </p:cNvPr>
          <p:cNvSpPr txBox="1"/>
          <p:nvPr/>
        </p:nvSpPr>
        <p:spPr>
          <a:xfrm>
            <a:off x="2708823" y="298283"/>
            <a:ext cx="747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Missions</a:t>
            </a:r>
            <a:endParaRPr lang="en-US" sz="48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7D0FB6E0-5AAF-443C-81F4-C00525A0E654}"/>
              </a:ext>
            </a:extLst>
          </p:cNvPr>
          <p:cNvSpPr/>
          <p:nvPr/>
        </p:nvSpPr>
        <p:spPr>
          <a:xfrm>
            <a:off x="1834530" y="3642162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off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DB68B2B-36CE-439F-92E8-D982FC80BFFF}"/>
              </a:ext>
            </a:extLst>
          </p:cNvPr>
          <p:cNvSpPr/>
          <p:nvPr/>
        </p:nvSpPr>
        <p:spPr>
          <a:xfrm>
            <a:off x="1897549" y="2079775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parking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BF67CF7-94D3-4C7F-AE93-A56EEE1BF88D}"/>
              </a:ext>
            </a:extLst>
          </p:cNvPr>
          <p:cNvSpPr/>
          <p:nvPr/>
        </p:nvSpPr>
        <p:spPr>
          <a:xfrm>
            <a:off x="9567950" y="3642162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9FF3600-4E5F-4B63-8B73-BD3C427AA51D}"/>
              </a:ext>
            </a:extLst>
          </p:cNvPr>
          <p:cNvSpPr/>
          <p:nvPr/>
        </p:nvSpPr>
        <p:spPr>
          <a:xfrm>
            <a:off x="8918264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Analyze photo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47E49B75-B487-4918-9E04-9A054328EEB7}"/>
              </a:ext>
            </a:extLst>
          </p:cNvPr>
          <p:cNvSpPr/>
          <p:nvPr/>
        </p:nvSpPr>
        <p:spPr>
          <a:xfrm>
            <a:off x="2695071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GPS point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F53B2A6-4E25-4AF0-A6C8-1B8631216242}"/>
              </a:ext>
            </a:extLst>
          </p:cNvPr>
          <p:cNvSpPr/>
          <p:nvPr/>
        </p:nvSpPr>
        <p:spPr>
          <a:xfrm>
            <a:off x="4573140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Location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172E901-B420-4D02-B5CC-4A25724B69C3}"/>
              </a:ext>
            </a:extLst>
          </p:cNvPr>
          <p:cNvSpPr/>
          <p:nvPr/>
        </p:nvSpPr>
        <p:spPr>
          <a:xfrm>
            <a:off x="7008097" y="3642162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car Plate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A64BBB0-749E-4D9E-B76A-1ADCDE7BD302}"/>
              </a:ext>
            </a:extLst>
          </p:cNvPr>
          <p:cNvSpPr/>
          <p:nvPr/>
        </p:nvSpPr>
        <p:spPr>
          <a:xfrm>
            <a:off x="4152609" y="3642162"/>
            <a:ext cx="1402538" cy="6118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car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C576999-6895-4332-B0E3-9076F0EB7C22}"/>
              </a:ext>
            </a:extLst>
          </p:cNvPr>
          <p:cNvSpPr/>
          <p:nvPr/>
        </p:nvSpPr>
        <p:spPr>
          <a:xfrm>
            <a:off x="6723936" y="5108264"/>
            <a:ext cx="1402538" cy="61189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photo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250CA0-3A95-416B-8342-3A373A63325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488818" y="2691667"/>
            <a:ext cx="33514" cy="950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EAE965-B5B7-425E-87FF-D7AEC8069C5D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2522332" y="2691667"/>
            <a:ext cx="2408033" cy="950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BC1054-8AE6-4BF1-A784-A2840CB783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2332" y="2691667"/>
            <a:ext cx="5276973" cy="947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F61F12-9964-46A6-964A-8485D34B5D5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2332" y="2691667"/>
            <a:ext cx="7855761" cy="947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BB36C7-9C50-47A8-956A-B9A87E57457B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472827" y="4254054"/>
            <a:ext cx="1304565" cy="854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FFB2E8-A9DA-466F-BA4C-9147AEBA1EF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777392" y="4254054"/>
            <a:ext cx="573504" cy="854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DE5D4C-473B-43CA-B575-2409E14868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501692" y="4251506"/>
            <a:ext cx="160422" cy="856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34A558-4168-4643-B8BD-B60C0801E01A}"/>
              </a:ext>
            </a:extLst>
          </p:cNvPr>
          <p:cNvCxnSpPr>
            <a:cxnSpLocks/>
          </p:cNvCxnSpPr>
          <p:nvPr/>
        </p:nvCxnSpPr>
        <p:spPr>
          <a:xfrm>
            <a:off x="7662114" y="4251506"/>
            <a:ext cx="1941950" cy="856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be 19">
            <a:extLst>
              <a:ext uri="{FF2B5EF4-FFF2-40B4-BE49-F238E27FC236}">
                <a16:creationId xmlns:a16="http://schemas.microsoft.com/office/drawing/2014/main" id="{ACBCFBF8-6908-4208-BB58-57A714C4A179}"/>
              </a:ext>
            </a:extLst>
          </p:cNvPr>
          <p:cNvSpPr/>
          <p:nvPr/>
        </p:nvSpPr>
        <p:spPr>
          <a:xfrm>
            <a:off x="8138794" y="2212343"/>
            <a:ext cx="434303" cy="3952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11C46FE-D986-48F3-BBFD-DAC8A153C17C}"/>
              </a:ext>
            </a:extLst>
          </p:cNvPr>
          <p:cNvSpPr/>
          <p:nvPr/>
        </p:nvSpPr>
        <p:spPr>
          <a:xfrm>
            <a:off x="8138794" y="1738624"/>
            <a:ext cx="434303" cy="39529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3C82F-1092-4600-8A20-258FBF329912}"/>
              </a:ext>
            </a:extLst>
          </p:cNvPr>
          <p:cNvSpPr txBox="1"/>
          <p:nvPr/>
        </p:nvSpPr>
        <p:spPr>
          <a:xfrm>
            <a:off x="8573097" y="1738624"/>
            <a:ext cx="15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Leaf 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F79F4-5BFE-48A7-9633-F824E6B08923}"/>
              </a:ext>
            </a:extLst>
          </p:cNvPr>
          <p:cNvSpPr txBox="1"/>
          <p:nvPr/>
        </p:nvSpPr>
        <p:spPr>
          <a:xfrm>
            <a:off x="8573095" y="2165729"/>
            <a:ext cx="22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Complex mission</a:t>
            </a:r>
          </a:p>
        </p:txBody>
      </p:sp>
    </p:spTree>
    <p:extLst>
      <p:ext uri="{BB962C8B-B14F-4D97-AF65-F5344CB8AC3E}">
        <p14:creationId xmlns:p14="http://schemas.microsoft.com/office/powerpoint/2010/main" val="3739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0" grpId="0" animBg="1"/>
      <p:bldP spid="22" grpId="0" animBg="1"/>
      <p:bldP spid="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75AD3-2983-4933-9991-C08902242D49}"/>
              </a:ext>
            </a:extLst>
          </p:cNvPr>
          <p:cNvSpPr txBox="1"/>
          <p:nvPr/>
        </p:nvSpPr>
        <p:spPr>
          <a:xfrm>
            <a:off x="3672097" y="332691"/>
            <a:ext cx="484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25377-796A-473B-AD5C-4233D54A74AF}"/>
              </a:ext>
            </a:extLst>
          </p:cNvPr>
          <p:cNvSpPr txBox="1"/>
          <p:nvPr/>
        </p:nvSpPr>
        <p:spPr>
          <a:xfrm>
            <a:off x="4884234" y="1720840"/>
            <a:ext cx="6603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מודול עיבוד תמונה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מקבל כקלט תמונה מזווית אווירית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מחזיר כפלט מיקומי רכבים בתמונה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רשת נוירונים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YOLO V3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כתובה בשפת </a:t>
            </a:r>
            <a:r>
              <a:rPr lang="en-IL" sz="2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671AD0-4866-490F-B492-3D940F30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025" y="2093325"/>
            <a:ext cx="6073459" cy="3416321"/>
          </a:xfrm>
        </p:spPr>
      </p:pic>
    </p:spTree>
    <p:extLst>
      <p:ext uri="{BB962C8B-B14F-4D97-AF65-F5344CB8AC3E}">
        <p14:creationId xmlns:p14="http://schemas.microsoft.com/office/powerpoint/2010/main" val="6287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20700-FD6E-4BEF-8B6E-D561F5592483}"/>
              </a:ext>
            </a:extLst>
          </p:cNvPr>
          <p:cNvSpPr txBox="1"/>
          <p:nvPr/>
        </p:nvSpPr>
        <p:spPr>
          <a:xfrm>
            <a:off x="2693020" y="243481"/>
            <a:ext cx="6805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Plate 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L" sz="60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6000" b="1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EA8A0-D26E-4FC4-9007-DB8C4C813908}"/>
              </a:ext>
            </a:extLst>
          </p:cNvPr>
          <p:cNvSpPr txBox="1"/>
          <p:nvPr/>
        </p:nvSpPr>
        <p:spPr>
          <a:xfrm>
            <a:off x="4884234" y="1720840"/>
            <a:ext cx="6603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מודול עיבוד תמונה</a:t>
            </a: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מקבל כקלט תמונה של רכב</a:t>
            </a:r>
          </a:p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מחזיר כפלט את מספר הרכב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משתמש בשירות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2400" dirty="0" err="1">
                <a:latin typeface="Arial" panose="020B0604020202020204" pitchFamily="34" charset="0"/>
                <a:cs typeface="Arial" panose="020B0604020202020204" pitchFamily="34" charset="0"/>
              </a:rPr>
              <a:t>mazon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כתוב בשפת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ar plate detection">
            <a:extLst>
              <a:ext uri="{FF2B5EF4-FFF2-40B4-BE49-F238E27FC236}">
                <a16:creationId xmlns:a16="http://schemas.microsoft.com/office/drawing/2014/main" id="{95D74562-DCF6-4304-A7AA-AA432C3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32" y="172084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3917</TotalTime>
  <Words>425</Words>
  <Application>Microsoft Office PowerPoint</Application>
  <PresentationFormat>מסך רחב</PresentationFormat>
  <Paragraphs>108</Paragraphs>
  <Slides>16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Gisha</vt:lpstr>
      <vt:lpstr>Wingdings 3</vt:lpstr>
      <vt:lpstr>Wisp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</dc:creator>
  <cp:lastModifiedBy>אביעד ברוכשטיין</cp:lastModifiedBy>
  <cp:revision>133</cp:revision>
  <dcterms:created xsi:type="dcterms:W3CDTF">2018-08-25T08:35:35Z</dcterms:created>
  <dcterms:modified xsi:type="dcterms:W3CDTF">2019-06-12T08:30:02Z</dcterms:modified>
</cp:coreProperties>
</file>