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6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64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4ECEB-494A-4117-9F37-16A0A2DC9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1D9B6-DBC6-4A55-B86A-7C141D63C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99BF4-2020-4570-99E1-A600C571F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E879-11F6-44C7-ADC6-9A359C5886D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AE067-AE13-4F83-A043-35BCA471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804E7-7DB1-4D77-AF26-73D47892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F077-ABE2-4ACB-A377-6B8B2762D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E067-0B67-4BB3-9874-76CF9E92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5DE80-F4C1-4C3A-B332-199F31028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8BFFD-2AD1-4A05-8AF0-B88183182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E879-11F6-44C7-ADC6-9A359C5886D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1B4B7-0BF3-4CC2-87D4-E41CE76F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36EF1-4571-4A0E-B1B3-28F28594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F077-ABE2-4ACB-A377-6B8B2762D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A8F3FC-22A6-4D3A-8B2D-1CECC2227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D78B1-AD4F-4F6C-946C-98E3E6D6C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22754-7F56-4542-A7FF-7DFA3672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E879-11F6-44C7-ADC6-9A359C5886D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35EB-D8D7-4DB2-8572-D42BA518E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99D5D-BECC-4E4C-9896-DE82D270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F077-ABE2-4ACB-A377-6B8B2762D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8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A4D84-2B6F-41C8-B218-18388065E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D2F86-A2C5-445A-89B3-BB5E03CBC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51C97-A3A9-4093-BF0A-C47B4490E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E879-11F6-44C7-ADC6-9A359C5886D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4D9E3-3551-425F-B5E7-6E8807EC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09841-FFD6-4F91-A4FF-F726A2B7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F077-ABE2-4ACB-A377-6B8B2762D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4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63F06-9E1B-4E4A-BAB1-2F53F5DE0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D2AC9-B29E-4E47-9009-2C41B4405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E9162-0F60-4ED2-9AA2-3943600A0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E879-11F6-44C7-ADC6-9A359C5886D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8AB62-02BB-4A30-86AA-2C1AABA2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BDFEC-7BE1-491E-BC9F-9F775B955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F077-ABE2-4ACB-A377-6B8B2762D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2AB3-1ECA-4B71-B0E7-9F93A3A7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01241-421C-4F3C-A1BF-D9ECE89F0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65B7B-2EA9-474B-9CF8-ACA191389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88C12-B587-4661-A5B9-9842D28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E879-11F6-44C7-ADC6-9A359C5886D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E4636-C67E-4E5B-8AFF-B93CEA6C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B9B16-80AD-4E22-9D80-B6BD6F13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F077-ABE2-4ACB-A377-6B8B2762D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8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7DE4-0562-4BBD-B442-C3964C3DF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AA61B-9186-4F89-BE9A-B3743D4F6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48437-6F50-4E43-928C-0C6F80E3F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999E2-0EDB-4EBB-AC3B-27E11CFD8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41401C-95F6-4C5B-A5AB-96CD2022C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567011-04DA-42D3-8044-CCA6B0C1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E879-11F6-44C7-ADC6-9A359C5886D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10D1D-DC01-4504-ADF3-FD3186F3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83CBB-0CE0-40B5-AAF8-52062861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F077-ABE2-4ACB-A377-6B8B2762D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0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E1DD-0AEF-43BC-B57E-B97E0711E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FB124-8D40-4874-B83F-5BCF08359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E879-11F6-44C7-ADC6-9A359C5886D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0015CA-586E-45C6-9D07-6DE17E9F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B344C-19E5-44AA-BD38-6530B127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F077-ABE2-4ACB-A377-6B8B2762D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6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910C5F-5F6A-4576-936A-12D4536D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E879-11F6-44C7-ADC6-9A359C5886D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1201B-CAD7-4C9B-96B9-BC1EF543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3428E-1879-4C11-A5DD-C0D6DAC1F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F077-ABE2-4ACB-A377-6B8B2762D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1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D732-A069-48D4-AB19-1464571E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6C3C8-0670-4417-ACD0-B71E243EA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BF985-63AF-4959-9C3B-C8C626409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292B0-38F5-47F1-A6B4-8F74A71E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E879-11F6-44C7-ADC6-9A359C5886D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29115-D39B-44B5-90FE-FCFD3D443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610D6-EA03-4B20-9DC1-D884B06F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F077-ABE2-4ACB-A377-6B8B2762D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8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17BA-865F-4B4F-8941-B200CC6F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ED56C2-5176-46DB-B884-A5562ADE8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CE78E-FD10-4515-9949-291D888E1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84551-329F-4585-89FD-BF79F9E7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E879-11F6-44C7-ADC6-9A359C5886D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23965-0608-499D-85C6-D203FDE5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63B25-163A-4775-98CC-E91754CC6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F077-ABE2-4ACB-A377-6B8B2762D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1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53B12-D415-4AA2-8599-DDAAE1BE3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518D4-0EC8-4A4A-9B00-414D61EC8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74E06-BA89-4013-9B89-3DD7845C6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AE879-11F6-44C7-ADC6-9A359C5886D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61FB5-2EE5-438B-A549-4099129BC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5D346-5360-463A-9E66-9383D8314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4F077-ABE2-4ACB-A377-6B8B2762D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E34A92-6B54-44E1-A404-82BC9A164D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590" t="-7971" r="-7971" b="-4590"/>
          <a:stretch/>
        </p:blipFill>
        <p:spPr>
          <a:xfrm>
            <a:off x="355600" y="0"/>
            <a:ext cx="11836400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07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25A803-5472-4A01-92E0-699D41734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38" y="211667"/>
            <a:ext cx="11349096" cy="638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4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3A5117-B1A4-4FF7-8786-2E99A4F8B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6" y="0"/>
            <a:ext cx="12005733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Tetiana Zaichuk</dc:creator>
  <cp:lastModifiedBy>Tetiana Zaichuk</cp:lastModifiedBy>
  <cp:revision>1</cp:revision>
  <dcterms:created xsi:type="dcterms:W3CDTF">2018-02-09T20:23:54Z</dcterms:created>
  <dcterms:modified xsi:type="dcterms:W3CDTF">2018-02-09T20:29:00Z</dcterms:modified>
</cp:coreProperties>
</file>