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theme/theme5.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7"/>
    <p:sldMasterId id="2147483671" r:id="rId8"/>
    <p:sldMasterId id="2147483673" r:id="rId9"/>
    <p:sldMasterId id="2147483676" r:id="rId10"/>
    <p:sldMasterId id="2147483678" r:id="rId11"/>
    <p:sldMasterId id="2147483680" r:id="rId12"/>
  </p:sldMasterIdLst>
  <p:notesMasterIdLst>
    <p:notesMasterId r:id="rId28"/>
  </p:notesMasterIdLst>
  <p:sldIdLst>
    <p:sldId id="258" r:id="rId13"/>
    <p:sldId id="271" r:id="rId14"/>
    <p:sldId id="272" r:id="rId15"/>
    <p:sldId id="276" r:id="rId16"/>
    <p:sldId id="277" r:id="rId17"/>
    <p:sldId id="273" r:id="rId18"/>
    <p:sldId id="274" r:id="rId19"/>
    <p:sldId id="275" r:id="rId20"/>
    <p:sldId id="278" r:id="rId21"/>
    <p:sldId id="279" r:id="rId22"/>
    <p:sldId id="280" r:id="rId23"/>
    <p:sldId id="281" r:id="rId24"/>
    <p:sldId id="282" r:id="rId25"/>
    <p:sldId id="265" r:id="rId26"/>
    <p:sldId id="270"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41" d="100"/>
          <a:sy n="141" d="100"/>
        </p:scale>
        <p:origin x="702" y="11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2.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slideMaster" Target="slideMasters/slideMaster1.xml"/><Relationship Id="rId12" Type="http://schemas.openxmlformats.org/officeDocument/2006/relationships/slideMaster" Target="slideMasters/slideMaster6.xml"/><Relationship Id="rId17" Type="http://schemas.openxmlformats.org/officeDocument/2006/relationships/slide" Target="slides/slide5.xml"/><Relationship Id="rId25"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Master" Target="slideMasters/slideMaster5.xml"/><Relationship Id="rId24" Type="http://schemas.openxmlformats.org/officeDocument/2006/relationships/slide" Target="slides/slide12.xml"/><Relationship Id="rId32"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notesMaster" Target="notesMasters/notesMaster1.xml"/><Relationship Id="rId10" Type="http://schemas.openxmlformats.org/officeDocument/2006/relationships/slideMaster" Target="slideMasters/slideMaster4.xml"/><Relationship Id="rId19" Type="http://schemas.openxmlformats.org/officeDocument/2006/relationships/slide" Target="slides/slide7.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Master" Target="slideMasters/slideMaster3.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CF03831C-DEBA-4A3A-8C36-FD8115E217DA}" type="datetimeFigureOut">
              <a:rPr lang="en-US" smtClean="0"/>
              <a:pPr/>
              <a:t>5/21/2018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58D4EF5B-ECC8-43EE-A509-D601DDF42AD0}" type="slidenum">
              <a:rPr lang="en-US" smtClean="0"/>
              <a:pPr/>
              <a:t>‹#›</a:t>
            </a:fld>
            <a:endParaRPr lang="en-US" dirty="0"/>
          </a:p>
        </p:txBody>
      </p:sp>
    </p:spTree>
    <p:extLst>
      <p:ext uri="{BB962C8B-B14F-4D97-AF65-F5344CB8AC3E}">
        <p14:creationId xmlns:p14="http://schemas.microsoft.com/office/powerpoint/2010/main" val="211518043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Arial" panose="020B0604020202020204" pitchFamily="34" charset="0"/>
        <a:ea typeface="+mn-ea"/>
        <a:cs typeface="+mn-cs"/>
      </a:defRPr>
    </a:lvl1pPr>
    <a:lvl2pPr marL="342900" algn="l" defTabSz="685800" rtl="0" eaLnBrk="1" latinLnBrk="0" hangingPunct="1">
      <a:defRPr sz="900" kern="1200">
        <a:solidFill>
          <a:schemeClr val="tx1"/>
        </a:solidFill>
        <a:latin typeface="Arial" panose="020B0604020202020204" pitchFamily="34" charset="0"/>
        <a:ea typeface="+mn-ea"/>
        <a:cs typeface="+mn-cs"/>
      </a:defRPr>
    </a:lvl2pPr>
    <a:lvl3pPr marL="685800" algn="l" defTabSz="685800" rtl="0" eaLnBrk="1" latinLnBrk="0" hangingPunct="1">
      <a:defRPr sz="900" kern="1200">
        <a:solidFill>
          <a:schemeClr val="tx1"/>
        </a:solidFill>
        <a:latin typeface="Arial" panose="020B0604020202020204" pitchFamily="34" charset="0"/>
        <a:ea typeface="+mn-ea"/>
        <a:cs typeface="+mn-cs"/>
      </a:defRPr>
    </a:lvl3pPr>
    <a:lvl4pPr marL="1028700" algn="l" defTabSz="685800" rtl="0" eaLnBrk="1" latinLnBrk="0" hangingPunct="1">
      <a:defRPr sz="900" kern="1200">
        <a:solidFill>
          <a:schemeClr val="tx1"/>
        </a:solidFill>
        <a:latin typeface="Arial" panose="020B0604020202020204" pitchFamily="34" charset="0"/>
        <a:ea typeface="+mn-ea"/>
        <a:cs typeface="+mn-cs"/>
      </a:defRPr>
    </a:lvl4pPr>
    <a:lvl5pPr marL="1371600" algn="l" defTabSz="685800" rtl="0" eaLnBrk="1" latinLnBrk="0" hangingPunct="1">
      <a:defRPr sz="900" kern="1200">
        <a:solidFill>
          <a:schemeClr val="tx1"/>
        </a:solidFill>
        <a:latin typeface="Arial" panose="020B0604020202020204" pitchFamily="34" charset="0"/>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_Blank Slid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D543A0E-70E6-46DB-8F7C-06A0214599E8}"/>
              </a:ext>
            </a:extLst>
          </p:cNvPr>
          <p:cNvSpPr>
            <a:spLocks noGrp="1"/>
          </p:cNvSpPr>
          <p:nvPr>
            <p:ph type="ftr" sz="quarter" idx="13"/>
          </p:nvPr>
        </p:nvSpPr>
        <p:spPr/>
        <p:txBody>
          <a:bodyPr/>
          <a:lstStyle/>
          <a:p>
            <a:r>
              <a:rPr lang="en-GB" dirty="0"/>
              <a:t>&lt;Document ID: change ID in footer or remove&gt;</a:t>
            </a:r>
            <a:endParaRPr lang="en-US" dirty="0"/>
          </a:p>
        </p:txBody>
      </p:sp>
    </p:spTree>
    <p:extLst>
      <p:ext uri="{BB962C8B-B14F-4D97-AF65-F5344CB8AC3E}">
        <p14:creationId xmlns:p14="http://schemas.microsoft.com/office/powerpoint/2010/main" val="958778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0_Four Column Text Layout">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Arial" panose="020B0604020202020204" pitchFamily="34" charset="0"/>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Arial" panose="020B0604020202020204" pitchFamily="34" charset="0"/>
              </a:defRPr>
            </a:lvl1pPr>
          </a:lstStyle>
          <a:p>
            <a:pPr lvl="0"/>
            <a:r>
              <a:rPr lang="en-US" noProof="0" dirty="0"/>
              <a:t>Click to edit headline</a:t>
            </a:r>
          </a:p>
        </p:txBody>
      </p:sp>
      <p:sp>
        <p:nvSpPr>
          <p:cNvPr id="8" name="Text Placeholder 3">
            <a:extLst>
              <a:ext uri="{FF2B5EF4-FFF2-40B4-BE49-F238E27FC236}">
                <a16:creationId xmlns:a16="http://schemas.microsoft.com/office/drawing/2014/main" id="{09C1B709-09CD-404B-B852-419096D0681C}"/>
              </a:ext>
            </a:extLst>
          </p:cNvPr>
          <p:cNvSpPr>
            <a:spLocks noGrp="1"/>
          </p:cNvSpPr>
          <p:nvPr>
            <p:ph type="body" sz="quarter" idx="12"/>
          </p:nvPr>
        </p:nvSpPr>
        <p:spPr>
          <a:xfrm>
            <a:off x="4176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Arial" panose="020B0604020202020204" pitchFamily="34" charset="0"/>
              </a:defRPr>
            </a:lvl1pPr>
            <a:lvl2pPr marL="230400" indent="0">
              <a:spcBef>
                <a:spcPts val="0"/>
              </a:spcBef>
              <a:spcAft>
                <a:spcPts val="600"/>
              </a:spcAft>
              <a:buNone/>
              <a:defRPr sz="1400">
                <a:solidFill>
                  <a:schemeClr val="tx2"/>
                </a:solidFill>
                <a:latin typeface="Arial" panose="020B0604020202020204" pitchFamily="34" charset="0"/>
              </a:defRPr>
            </a:lvl2pPr>
            <a:lvl3pPr marL="462600" indent="0">
              <a:spcBef>
                <a:spcPts val="0"/>
              </a:spcBef>
              <a:spcAft>
                <a:spcPts val="600"/>
              </a:spcAft>
              <a:buNone/>
              <a:defRPr sz="1200">
                <a:solidFill>
                  <a:schemeClr val="tx2"/>
                </a:solidFill>
                <a:latin typeface="Arial" panose="020B0604020202020204" pitchFamily="34" charset="0"/>
              </a:defRPr>
            </a:lvl3pPr>
            <a:lvl4pPr marL="693000" indent="0">
              <a:spcBef>
                <a:spcPts val="0"/>
              </a:spcBef>
              <a:spcAft>
                <a:spcPts val="600"/>
              </a:spcAft>
              <a:buNone/>
              <a:defRPr sz="1000">
                <a:solidFill>
                  <a:schemeClr val="tx2"/>
                </a:solidFill>
                <a:latin typeface="Arial" panose="020B0604020202020204" pitchFamily="34" charset="0"/>
              </a:defRPr>
            </a:lvl4pPr>
            <a:lvl5pPr marL="923400" indent="0">
              <a:spcBef>
                <a:spcPts val="0"/>
              </a:spcBef>
              <a:spcAft>
                <a:spcPts val="600"/>
              </a:spcAft>
              <a:buFont typeface="Arial" panose="020B0604020202020204" pitchFamily="34" charset="0"/>
              <a:buNone/>
              <a:defRPr sz="800">
                <a:solidFill>
                  <a:schemeClr val="tx2"/>
                </a:solidFill>
                <a:latin typeface="Arial" panose="020B0604020202020204" pitchFamily="34" charset="0"/>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3">
            <a:extLst>
              <a:ext uri="{FF2B5EF4-FFF2-40B4-BE49-F238E27FC236}">
                <a16:creationId xmlns:a16="http://schemas.microsoft.com/office/drawing/2014/main" id="{2D9B7F28-94B8-42B4-A97D-4EBCB20F679F}"/>
              </a:ext>
            </a:extLst>
          </p:cNvPr>
          <p:cNvSpPr>
            <a:spLocks noGrp="1"/>
          </p:cNvSpPr>
          <p:nvPr>
            <p:ph type="body" sz="quarter" idx="13"/>
          </p:nvPr>
        </p:nvSpPr>
        <p:spPr>
          <a:xfrm>
            <a:off x="25560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Arial" panose="020B0604020202020204" pitchFamily="34" charset="0"/>
              </a:defRPr>
            </a:lvl1pPr>
            <a:lvl2pPr marL="230400" indent="0">
              <a:spcBef>
                <a:spcPts val="0"/>
              </a:spcBef>
              <a:spcAft>
                <a:spcPts val="600"/>
              </a:spcAft>
              <a:buNone/>
              <a:defRPr sz="1400">
                <a:solidFill>
                  <a:schemeClr val="tx2"/>
                </a:solidFill>
                <a:latin typeface="Arial" panose="020B0604020202020204" pitchFamily="34" charset="0"/>
              </a:defRPr>
            </a:lvl2pPr>
            <a:lvl3pPr marL="462600" indent="0">
              <a:spcBef>
                <a:spcPts val="0"/>
              </a:spcBef>
              <a:spcAft>
                <a:spcPts val="600"/>
              </a:spcAft>
              <a:buNone/>
              <a:defRPr sz="1200">
                <a:solidFill>
                  <a:schemeClr val="tx2"/>
                </a:solidFill>
                <a:latin typeface="Arial" panose="020B0604020202020204" pitchFamily="34" charset="0"/>
              </a:defRPr>
            </a:lvl3pPr>
            <a:lvl4pPr marL="693000" indent="0">
              <a:spcBef>
                <a:spcPts val="0"/>
              </a:spcBef>
              <a:spcAft>
                <a:spcPts val="600"/>
              </a:spcAft>
              <a:buNone/>
              <a:defRPr sz="1000">
                <a:solidFill>
                  <a:schemeClr val="tx2"/>
                </a:solidFill>
                <a:latin typeface="Arial" panose="020B0604020202020204" pitchFamily="34" charset="0"/>
              </a:defRPr>
            </a:lvl4pPr>
            <a:lvl5pPr marL="923400" indent="0">
              <a:spcBef>
                <a:spcPts val="0"/>
              </a:spcBef>
              <a:spcAft>
                <a:spcPts val="600"/>
              </a:spcAft>
              <a:buFont typeface="Arial" panose="020B0604020202020204" pitchFamily="34" charset="0"/>
              <a:buNone/>
              <a:defRPr sz="800">
                <a:solidFill>
                  <a:schemeClr val="tx2"/>
                </a:solidFill>
                <a:latin typeface="Arial" panose="020B0604020202020204" pitchFamily="34" charset="0"/>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3">
            <a:extLst>
              <a:ext uri="{FF2B5EF4-FFF2-40B4-BE49-F238E27FC236}">
                <a16:creationId xmlns:a16="http://schemas.microsoft.com/office/drawing/2014/main" id="{7AB4DD6D-9400-4306-8B75-2CFF920828FC}"/>
              </a:ext>
            </a:extLst>
          </p:cNvPr>
          <p:cNvSpPr>
            <a:spLocks noGrp="1"/>
          </p:cNvSpPr>
          <p:nvPr>
            <p:ph type="body" sz="quarter" idx="14"/>
          </p:nvPr>
        </p:nvSpPr>
        <p:spPr>
          <a:xfrm>
            <a:off x="46944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Arial" panose="020B0604020202020204" pitchFamily="34" charset="0"/>
              </a:defRPr>
            </a:lvl1pPr>
            <a:lvl2pPr marL="230400" indent="0">
              <a:spcBef>
                <a:spcPts val="0"/>
              </a:spcBef>
              <a:spcAft>
                <a:spcPts val="600"/>
              </a:spcAft>
              <a:buNone/>
              <a:defRPr sz="1400">
                <a:solidFill>
                  <a:schemeClr val="tx2"/>
                </a:solidFill>
                <a:latin typeface="Arial" panose="020B0604020202020204" pitchFamily="34" charset="0"/>
              </a:defRPr>
            </a:lvl2pPr>
            <a:lvl3pPr marL="462600" indent="0">
              <a:spcBef>
                <a:spcPts val="0"/>
              </a:spcBef>
              <a:spcAft>
                <a:spcPts val="600"/>
              </a:spcAft>
              <a:buNone/>
              <a:defRPr sz="1200">
                <a:solidFill>
                  <a:schemeClr val="tx2"/>
                </a:solidFill>
                <a:latin typeface="Arial" panose="020B0604020202020204" pitchFamily="34" charset="0"/>
              </a:defRPr>
            </a:lvl3pPr>
            <a:lvl4pPr marL="693000" indent="0">
              <a:spcBef>
                <a:spcPts val="0"/>
              </a:spcBef>
              <a:spcAft>
                <a:spcPts val="600"/>
              </a:spcAft>
              <a:buNone/>
              <a:defRPr sz="1000">
                <a:solidFill>
                  <a:schemeClr val="tx2"/>
                </a:solidFill>
                <a:latin typeface="Arial" panose="020B0604020202020204" pitchFamily="34" charset="0"/>
              </a:defRPr>
            </a:lvl4pPr>
            <a:lvl5pPr marL="923400" indent="0">
              <a:spcBef>
                <a:spcPts val="0"/>
              </a:spcBef>
              <a:spcAft>
                <a:spcPts val="600"/>
              </a:spcAft>
              <a:buFont typeface="Arial" panose="020B0604020202020204" pitchFamily="34" charset="0"/>
              <a:buNone/>
              <a:defRPr sz="800">
                <a:solidFill>
                  <a:schemeClr val="tx2"/>
                </a:solidFill>
                <a:latin typeface="Arial" panose="020B0604020202020204" pitchFamily="34" charset="0"/>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 Placeholder 3">
            <a:extLst>
              <a:ext uri="{FF2B5EF4-FFF2-40B4-BE49-F238E27FC236}">
                <a16:creationId xmlns:a16="http://schemas.microsoft.com/office/drawing/2014/main" id="{7D6FBD4C-557B-402F-9039-EF287BD8EA52}"/>
              </a:ext>
            </a:extLst>
          </p:cNvPr>
          <p:cNvSpPr>
            <a:spLocks noGrp="1"/>
          </p:cNvSpPr>
          <p:nvPr>
            <p:ph type="body" sz="quarter" idx="15"/>
          </p:nvPr>
        </p:nvSpPr>
        <p:spPr>
          <a:xfrm>
            <a:off x="68328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Arial" panose="020B0604020202020204" pitchFamily="34" charset="0"/>
              </a:defRPr>
            </a:lvl1pPr>
            <a:lvl2pPr marL="230400" indent="0">
              <a:spcBef>
                <a:spcPts val="0"/>
              </a:spcBef>
              <a:spcAft>
                <a:spcPts val="600"/>
              </a:spcAft>
              <a:buNone/>
              <a:defRPr sz="1400">
                <a:solidFill>
                  <a:schemeClr val="tx2"/>
                </a:solidFill>
                <a:latin typeface="Arial" panose="020B0604020202020204" pitchFamily="34" charset="0"/>
              </a:defRPr>
            </a:lvl2pPr>
            <a:lvl3pPr marL="462600" indent="0">
              <a:spcBef>
                <a:spcPts val="0"/>
              </a:spcBef>
              <a:spcAft>
                <a:spcPts val="600"/>
              </a:spcAft>
              <a:buNone/>
              <a:defRPr sz="1200">
                <a:solidFill>
                  <a:schemeClr val="tx2"/>
                </a:solidFill>
                <a:latin typeface="Arial" panose="020B0604020202020204" pitchFamily="34" charset="0"/>
              </a:defRPr>
            </a:lvl3pPr>
            <a:lvl4pPr marL="693000" indent="0">
              <a:spcBef>
                <a:spcPts val="0"/>
              </a:spcBef>
              <a:spcAft>
                <a:spcPts val="600"/>
              </a:spcAft>
              <a:buNone/>
              <a:defRPr sz="1000">
                <a:solidFill>
                  <a:schemeClr val="tx2"/>
                </a:solidFill>
                <a:latin typeface="Arial" panose="020B0604020202020204" pitchFamily="34" charset="0"/>
              </a:defRPr>
            </a:lvl4pPr>
            <a:lvl5pPr marL="923400" indent="0">
              <a:spcBef>
                <a:spcPts val="0"/>
              </a:spcBef>
              <a:spcAft>
                <a:spcPts val="600"/>
              </a:spcAft>
              <a:buFont typeface="Arial" panose="020B0604020202020204" pitchFamily="34" charset="0"/>
              <a:buNone/>
              <a:defRPr sz="800">
                <a:solidFill>
                  <a:schemeClr val="tx2"/>
                </a:solidFill>
                <a:latin typeface="Arial" panose="020B0604020202020204" pitchFamily="34" charset="0"/>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Footer Placeholder 3">
            <a:extLst>
              <a:ext uri="{FF2B5EF4-FFF2-40B4-BE49-F238E27FC236}">
                <a16:creationId xmlns:a16="http://schemas.microsoft.com/office/drawing/2014/main" id="{CCEF9DDB-0B87-42B5-98DF-391316BABF9E}"/>
              </a:ext>
            </a:extLst>
          </p:cNvPr>
          <p:cNvSpPr>
            <a:spLocks noGrp="1"/>
          </p:cNvSpPr>
          <p:nvPr>
            <p:ph type="ftr" sz="quarter" idx="16"/>
          </p:nvPr>
        </p:nvSpPr>
        <p:spPr/>
        <p:txBody>
          <a:bodyPr/>
          <a:lstStyle/>
          <a:p>
            <a:r>
              <a:rPr lang="en-GB" dirty="0"/>
              <a:t>&lt;Document ID: change ID in footer or remove&gt;</a:t>
            </a:r>
            <a:endParaRPr lang="en-US" dirty="0"/>
          </a:p>
        </p:txBody>
      </p:sp>
    </p:spTree>
    <p:extLst>
      <p:ext uri="{BB962C8B-B14F-4D97-AF65-F5344CB8AC3E}">
        <p14:creationId xmlns:p14="http://schemas.microsoft.com/office/powerpoint/2010/main" val="43493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1_White Title Slide">
    <p:spTree>
      <p:nvGrpSpPr>
        <p:cNvPr id="1" name=""/>
        <p:cNvGrpSpPr/>
        <p:nvPr/>
      </p:nvGrpSpPr>
      <p:grpSpPr>
        <a:xfrm>
          <a:off x="0" y="0"/>
          <a:ext cx="0" cy="0"/>
          <a:chOff x="0" y="0"/>
          <a:chExt cx="0" cy="0"/>
        </a:xfrm>
      </p:grpSpPr>
      <p:sp>
        <p:nvSpPr>
          <p:cNvPr id="7" name="Text Placeholder 42">
            <a:extLst>
              <a:ext uri="{FF2B5EF4-FFF2-40B4-BE49-F238E27FC236}">
                <a16:creationId xmlns:a16="http://schemas.microsoft.com/office/drawing/2014/main" id="{A4F04206-BA94-4881-BA5F-F4855044D621}"/>
              </a:ext>
            </a:extLst>
          </p:cNvPr>
          <p:cNvSpPr>
            <a:spLocks noGrp="1"/>
          </p:cNvSpPr>
          <p:nvPr>
            <p:ph type="body" sz="quarter" idx="11" hasCustomPrompt="1"/>
          </p:nvPr>
        </p:nvSpPr>
        <p:spPr>
          <a:xfrm>
            <a:off x="367200" y="900000"/>
            <a:ext cx="8359200" cy="1980000"/>
          </a:xfrm>
          <a:prstGeom prst="rect">
            <a:avLst/>
          </a:prstGeom>
        </p:spPr>
        <p:txBody>
          <a:bodyPr lIns="0" tIns="0" rIns="0" bIns="0"/>
          <a:lstStyle>
            <a:lvl1pPr marL="0" indent="0">
              <a:spcBef>
                <a:spcPts val="0"/>
              </a:spcBef>
              <a:spcAft>
                <a:spcPts val="600"/>
              </a:spcAft>
              <a:buNone/>
              <a:defRPr sz="6600" baseline="0">
                <a:solidFill>
                  <a:schemeClr val="tx2"/>
                </a:solidFill>
                <a:latin typeface="Arial" panose="020B0604020202020204" pitchFamily="34" charset="0"/>
              </a:defRPr>
            </a:lvl1pPr>
          </a:lstStyle>
          <a:p>
            <a:pPr lvl="0"/>
            <a:r>
              <a:rPr lang="en-US" dirty="0"/>
              <a:t>Main headline in sentence case here</a:t>
            </a:r>
          </a:p>
        </p:txBody>
      </p:sp>
      <p:sp>
        <p:nvSpPr>
          <p:cNvPr id="8" name="Text Placeholder 3">
            <a:extLst>
              <a:ext uri="{FF2B5EF4-FFF2-40B4-BE49-F238E27FC236}">
                <a16:creationId xmlns:a16="http://schemas.microsoft.com/office/drawing/2014/main" id="{82395FE5-ACED-4CF9-93C7-742199141AC5}"/>
              </a:ext>
            </a:extLst>
          </p:cNvPr>
          <p:cNvSpPr>
            <a:spLocks noGrp="1"/>
          </p:cNvSpPr>
          <p:nvPr>
            <p:ph type="body" sz="quarter" idx="12"/>
          </p:nvPr>
        </p:nvSpPr>
        <p:spPr>
          <a:xfrm>
            <a:off x="417600" y="3060000"/>
            <a:ext cx="8308800" cy="1576800"/>
          </a:xfrm>
          <a:prstGeom prst="rect">
            <a:avLst/>
          </a:prstGeom>
        </p:spPr>
        <p:txBody>
          <a:bodyPr lIns="0" tIns="0" rIns="0" bIns="0">
            <a:normAutofit/>
          </a:bodyPr>
          <a:lstStyle>
            <a:lvl1pPr marL="0" indent="0">
              <a:spcBef>
                <a:spcPts val="0"/>
              </a:spcBef>
              <a:spcAft>
                <a:spcPts val="600"/>
              </a:spcAft>
              <a:buFont typeface="Arial" panose="020B0604020202020204" pitchFamily="34" charset="0"/>
              <a:buNone/>
              <a:defRPr sz="1600">
                <a:solidFill>
                  <a:schemeClr val="tx2"/>
                </a:solidFill>
                <a:latin typeface="Arial" panose="020B0604020202020204" pitchFamily="34" charset="0"/>
                <a:ea typeface="Nokia Pure Text Light" panose="020B0403020202020204" pitchFamily="34" charset="0"/>
              </a:defRPr>
            </a:lvl1pPr>
            <a:lvl2pPr marL="230400" indent="0">
              <a:spcBef>
                <a:spcPts val="0"/>
              </a:spcBef>
              <a:spcAft>
                <a:spcPts val="600"/>
              </a:spcAft>
              <a:buNone/>
              <a:defRPr sz="1400">
                <a:solidFill>
                  <a:schemeClr val="tx2"/>
                </a:solidFill>
                <a:latin typeface="Arial" panose="020B0604020202020204" pitchFamily="34" charset="0"/>
                <a:ea typeface="Nokia Pure Text Light" panose="020B0403020202020204" pitchFamily="34" charset="0"/>
              </a:defRPr>
            </a:lvl2pPr>
            <a:lvl3pPr marL="462600" indent="0">
              <a:spcBef>
                <a:spcPts val="0"/>
              </a:spcBef>
              <a:spcAft>
                <a:spcPts val="600"/>
              </a:spcAft>
              <a:buNone/>
              <a:defRPr sz="1200">
                <a:solidFill>
                  <a:schemeClr val="tx2"/>
                </a:solidFill>
                <a:latin typeface="Arial" panose="020B0604020202020204" pitchFamily="34" charset="0"/>
                <a:ea typeface="Nokia Pure Text Light" panose="020B0403020202020204" pitchFamily="34" charset="0"/>
              </a:defRPr>
            </a:lvl3pPr>
            <a:lvl4pPr marL="693000" indent="0">
              <a:spcBef>
                <a:spcPts val="0"/>
              </a:spcBef>
              <a:spcAft>
                <a:spcPts val="600"/>
              </a:spcAft>
              <a:buNone/>
              <a:defRPr sz="1000">
                <a:solidFill>
                  <a:schemeClr val="tx2"/>
                </a:solidFill>
                <a:latin typeface="Arial" panose="020B0604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900">
                <a:solidFill>
                  <a:schemeClr val="tx2"/>
                </a:solidFill>
                <a:latin typeface="Arial" panose="020B0604020202020204" pitchFamily="34" charset="0"/>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0">
            <a:extLst>
              <a:ext uri="{FF2B5EF4-FFF2-40B4-BE49-F238E27FC236}">
                <a16:creationId xmlns:a16="http://schemas.microsoft.com/office/drawing/2014/main" id="{441332EC-6B80-4828-AE81-B63F414EEB65}"/>
              </a:ext>
            </a:extLst>
          </p:cNvPr>
          <p:cNvSpPr>
            <a:spLocks noGrp="1"/>
          </p:cNvSpPr>
          <p:nvPr>
            <p:ph type="ftr" sz="quarter" idx="13"/>
          </p:nvPr>
        </p:nvSpPr>
        <p:spPr/>
        <p:txBody>
          <a:bodyPr/>
          <a:lstStyle>
            <a:lvl1pPr>
              <a:defRPr/>
            </a:lvl1pPr>
          </a:lstStyle>
          <a:p>
            <a:r>
              <a:rPr lang="en-GB" dirty="0"/>
              <a:t>&lt;Document ID: change ID in footer or remove&gt;</a:t>
            </a:r>
            <a:endParaRPr lang="en-US" dirty="0"/>
          </a:p>
        </p:txBody>
      </p:sp>
      <p:pic>
        <p:nvPicPr>
          <p:cNvPr id="9" name="Picture 8">
            <a:extLst>
              <a:ext uri="{FF2B5EF4-FFF2-40B4-BE49-F238E27FC236}">
                <a16:creationId xmlns:a16="http://schemas.microsoft.com/office/drawing/2014/main" id="{B2A079B4-2296-4AF6-9A4A-00A11E579D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9200" y="36000"/>
            <a:ext cx="1599250" cy="673200"/>
          </a:xfrm>
          <a:prstGeom prst="rect">
            <a:avLst/>
          </a:prstGeom>
        </p:spPr>
      </p:pic>
    </p:spTree>
    <p:extLst>
      <p:ext uri="{BB962C8B-B14F-4D97-AF65-F5344CB8AC3E}">
        <p14:creationId xmlns:p14="http://schemas.microsoft.com/office/powerpoint/2010/main" val="943154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1_Blue Title Slide">
    <p:bg>
      <p:bgPr>
        <a:solidFill>
          <a:schemeClr val="tx1"/>
        </a:solidFill>
        <a:effectLst/>
      </p:bgPr>
    </p:bg>
    <p:spTree>
      <p:nvGrpSpPr>
        <p:cNvPr id="1" name=""/>
        <p:cNvGrpSpPr/>
        <p:nvPr/>
      </p:nvGrpSpPr>
      <p:grpSpPr>
        <a:xfrm>
          <a:off x="0" y="0"/>
          <a:ext cx="0" cy="0"/>
          <a:chOff x="0" y="0"/>
          <a:chExt cx="0" cy="0"/>
        </a:xfrm>
      </p:grpSpPr>
      <p:sp>
        <p:nvSpPr>
          <p:cNvPr id="7" name="Text Placeholder 42">
            <a:extLst>
              <a:ext uri="{FF2B5EF4-FFF2-40B4-BE49-F238E27FC236}">
                <a16:creationId xmlns:a16="http://schemas.microsoft.com/office/drawing/2014/main" id="{A4F04206-BA94-4881-BA5F-F4855044D621}"/>
              </a:ext>
            </a:extLst>
          </p:cNvPr>
          <p:cNvSpPr>
            <a:spLocks noGrp="1"/>
          </p:cNvSpPr>
          <p:nvPr>
            <p:ph type="body" sz="quarter" idx="11" hasCustomPrompt="1"/>
          </p:nvPr>
        </p:nvSpPr>
        <p:spPr>
          <a:xfrm>
            <a:off x="367200" y="900000"/>
            <a:ext cx="8359200" cy="1980000"/>
          </a:xfrm>
          <a:prstGeom prst="rect">
            <a:avLst/>
          </a:prstGeom>
        </p:spPr>
        <p:txBody>
          <a:bodyPr lIns="0" tIns="0" rIns="0" bIns="0"/>
          <a:lstStyle>
            <a:lvl1pPr marL="0" indent="0">
              <a:spcBef>
                <a:spcPts val="0"/>
              </a:spcBef>
              <a:spcAft>
                <a:spcPts val="600"/>
              </a:spcAft>
              <a:buNone/>
              <a:defRPr sz="6600" baseline="0">
                <a:solidFill>
                  <a:schemeClr val="bg1"/>
                </a:solidFill>
                <a:latin typeface="Arial" panose="020B0604020202020204" pitchFamily="34" charset="0"/>
              </a:defRPr>
            </a:lvl1pPr>
          </a:lstStyle>
          <a:p>
            <a:pPr lvl="0"/>
            <a:r>
              <a:rPr lang="en-US" dirty="0"/>
              <a:t>Main headline in sentence case here</a:t>
            </a:r>
          </a:p>
        </p:txBody>
      </p:sp>
      <p:sp>
        <p:nvSpPr>
          <p:cNvPr id="8" name="Text Placeholder 3">
            <a:extLst>
              <a:ext uri="{FF2B5EF4-FFF2-40B4-BE49-F238E27FC236}">
                <a16:creationId xmlns:a16="http://schemas.microsoft.com/office/drawing/2014/main" id="{82395FE5-ACED-4CF9-93C7-742199141AC5}"/>
              </a:ext>
            </a:extLst>
          </p:cNvPr>
          <p:cNvSpPr>
            <a:spLocks noGrp="1"/>
          </p:cNvSpPr>
          <p:nvPr>
            <p:ph type="body" sz="quarter" idx="12"/>
          </p:nvPr>
        </p:nvSpPr>
        <p:spPr>
          <a:xfrm>
            <a:off x="417600" y="3060000"/>
            <a:ext cx="8308800" cy="1576800"/>
          </a:xfrm>
          <a:prstGeom prst="rect">
            <a:avLst/>
          </a:prstGeom>
        </p:spPr>
        <p:txBody>
          <a:bodyPr lIns="0" tIns="0" rIns="0" bIns="0">
            <a:normAutofit/>
          </a:bodyPr>
          <a:lstStyle>
            <a:lvl1pPr marL="0" indent="0">
              <a:spcBef>
                <a:spcPts val="0"/>
              </a:spcBef>
              <a:spcAft>
                <a:spcPts val="600"/>
              </a:spcAft>
              <a:buFont typeface="Arial" panose="020B0604020202020204" pitchFamily="34" charset="0"/>
              <a:buNone/>
              <a:defRPr sz="1600">
                <a:solidFill>
                  <a:schemeClr val="bg1"/>
                </a:solidFill>
                <a:latin typeface="Arial" panose="020B0604020202020204" pitchFamily="34" charset="0"/>
                <a:ea typeface="Nokia Pure Text Light" panose="020B0403020202020204" pitchFamily="34" charset="0"/>
              </a:defRPr>
            </a:lvl1pPr>
            <a:lvl2pPr marL="230400" indent="0">
              <a:spcBef>
                <a:spcPts val="0"/>
              </a:spcBef>
              <a:spcAft>
                <a:spcPts val="600"/>
              </a:spcAft>
              <a:buNone/>
              <a:defRPr sz="1400">
                <a:solidFill>
                  <a:schemeClr val="bg1"/>
                </a:solidFill>
                <a:latin typeface="Arial" panose="020B0604020202020204" pitchFamily="34" charset="0"/>
                <a:ea typeface="Nokia Pure Text Light" panose="020B0403020202020204" pitchFamily="34" charset="0"/>
              </a:defRPr>
            </a:lvl2pPr>
            <a:lvl3pPr marL="462600" indent="0">
              <a:spcBef>
                <a:spcPts val="0"/>
              </a:spcBef>
              <a:spcAft>
                <a:spcPts val="600"/>
              </a:spcAft>
              <a:buNone/>
              <a:defRPr sz="1200">
                <a:solidFill>
                  <a:schemeClr val="bg1"/>
                </a:solidFill>
                <a:latin typeface="Arial" panose="020B0604020202020204" pitchFamily="34" charset="0"/>
                <a:ea typeface="Nokia Pure Text Light" panose="020B0403020202020204" pitchFamily="34" charset="0"/>
              </a:defRPr>
            </a:lvl3pPr>
            <a:lvl4pPr marL="693000" indent="0">
              <a:spcBef>
                <a:spcPts val="0"/>
              </a:spcBef>
              <a:spcAft>
                <a:spcPts val="600"/>
              </a:spcAft>
              <a:buNone/>
              <a:defRPr sz="1000">
                <a:solidFill>
                  <a:schemeClr val="bg1"/>
                </a:solidFill>
                <a:latin typeface="Arial" panose="020B0604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900">
                <a:solidFill>
                  <a:schemeClr val="bg1"/>
                </a:solidFill>
                <a:latin typeface="Arial" panose="020B0604020202020204" pitchFamily="34" charset="0"/>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B6E85245-6EF4-4401-89A5-4E7398F4827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9200" y="36000"/>
            <a:ext cx="1599250" cy="673200"/>
          </a:xfrm>
          <a:prstGeom prst="rect">
            <a:avLst/>
          </a:prstGeom>
        </p:spPr>
      </p:pic>
      <p:sp>
        <p:nvSpPr>
          <p:cNvPr id="2" name="Footer Placeholder 1">
            <a:extLst>
              <a:ext uri="{FF2B5EF4-FFF2-40B4-BE49-F238E27FC236}">
                <a16:creationId xmlns:a16="http://schemas.microsoft.com/office/drawing/2014/main" id="{37354AD9-06FB-4C15-A48D-5001BBC6FF5E}"/>
              </a:ext>
            </a:extLst>
          </p:cNvPr>
          <p:cNvSpPr>
            <a:spLocks noGrp="1"/>
          </p:cNvSpPr>
          <p:nvPr>
            <p:ph type="ftr" sz="quarter" idx="13"/>
          </p:nvPr>
        </p:nvSpPr>
        <p:spPr/>
        <p:txBody>
          <a:bodyPr/>
          <a:lstStyle>
            <a:lvl1pPr>
              <a:defRPr/>
            </a:lvl1pPr>
          </a:lstStyle>
          <a:p>
            <a:r>
              <a:rPr lang="en-GB" dirty="0"/>
              <a:t>&lt;Document ID: change ID in footer or remove&gt;</a:t>
            </a:r>
            <a:endParaRPr lang="en-US" dirty="0"/>
          </a:p>
        </p:txBody>
      </p:sp>
      <p:pic>
        <p:nvPicPr>
          <p:cNvPr id="12" name="Picture 11">
            <a:extLst>
              <a:ext uri="{FF2B5EF4-FFF2-40B4-BE49-F238E27FC236}">
                <a16:creationId xmlns:a16="http://schemas.microsoft.com/office/drawing/2014/main" id="{08CB4E99-5D9B-49EB-A80D-C2366451A67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9988" y="34045"/>
            <a:ext cx="1589956" cy="669288"/>
          </a:xfrm>
          <a:prstGeom prst="rect">
            <a:avLst/>
          </a:prstGeom>
        </p:spPr>
      </p:pic>
    </p:spTree>
    <p:extLst>
      <p:ext uri="{BB962C8B-B14F-4D97-AF65-F5344CB8AC3E}">
        <p14:creationId xmlns:p14="http://schemas.microsoft.com/office/powerpoint/2010/main" val="578186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2_Blue Text Layout">
    <p:bg>
      <p:bgPr>
        <a:solidFill>
          <a:schemeClr val="tx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6E85245-6EF4-4401-89A5-4E7398F4827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9200" y="36000"/>
            <a:ext cx="1599250" cy="673200"/>
          </a:xfrm>
          <a:prstGeom prst="rect">
            <a:avLst/>
          </a:prstGeom>
        </p:spPr>
      </p:pic>
      <p:sp>
        <p:nvSpPr>
          <p:cNvPr id="11" name="Text Placeholder 12">
            <a:extLst>
              <a:ext uri="{FF2B5EF4-FFF2-40B4-BE49-F238E27FC236}">
                <a16:creationId xmlns:a16="http://schemas.microsoft.com/office/drawing/2014/main" id="{201F9EFC-1397-476F-AC8D-B29C394E445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1"/>
                </a:solidFill>
                <a:latin typeface="Arial" panose="020B0604020202020204" pitchFamily="34" charset="0"/>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dirty="0"/>
              <a:t>Click to edit secondary headline</a:t>
            </a:r>
          </a:p>
        </p:txBody>
      </p:sp>
      <p:sp>
        <p:nvSpPr>
          <p:cNvPr id="12" name="Text Placeholder 42">
            <a:extLst>
              <a:ext uri="{FF2B5EF4-FFF2-40B4-BE49-F238E27FC236}">
                <a16:creationId xmlns:a16="http://schemas.microsoft.com/office/drawing/2014/main" id="{B5196263-821B-4B0A-B8F0-F314EF3ADF08}"/>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bg1"/>
                </a:solidFill>
                <a:latin typeface="Arial" panose="020B0604020202020204" pitchFamily="34" charset="0"/>
              </a:defRPr>
            </a:lvl1pPr>
          </a:lstStyle>
          <a:p>
            <a:pPr lvl="0"/>
            <a:r>
              <a:rPr lang="en-US" dirty="0"/>
              <a:t>Click to edit headline</a:t>
            </a:r>
          </a:p>
        </p:txBody>
      </p:sp>
      <p:sp>
        <p:nvSpPr>
          <p:cNvPr id="13" name="Text Placeholder 3">
            <a:extLst>
              <a:ext uri="{FF2B5EF4-FFF2-40B4-BE49-F238E27FC236}">
                <a16:creationId xmlns:a16="http://schemas.microsoft.com/office/drawing/2014/main" id="{1252EEB5-B067-4FF5-9D6E-45AD7724914D}"/>
              </a:ext>
            </a:extLst>
          </p:cNvPr>
          <p:cNvSpPr>
            <a:spLocks noGrp="1"/>
          </p:cNvSpPr>
          <p:nvPr>
            <p:ph type="body" sz="quarter" idx="12"/>
          </p:nvPr>
        </p:nvSpPr>
        <p:spPr>
          <a:xfrm>
            <a:off x="417600" y="1080000"/>
            <a:ext cx="8308800" cy="3560400"/>
          </a:xfrm>
          <a:prstGeom prst="rect">
            <a:avLst/>
          </a:prstGeom>
        </p:spPr>
        <p:txBody>
          <a:bodyPr lIns="0" tIns="0" rIns="0" bIns="0">
            <a:normAutofit/>
          </a:bodyPr>
          <a:lstStyle>
            <a:lvl1pPr marL="0" indent="0">
              <a:spcBef>
                <a:spcPts val="0"/>
              </a:spcBef>
              <a:spcAft>
                <a:spcPts val="600"/>
              </a:spcAft>
              <a:buNone/>
              <a:defRPr sz="1600">
                <a:solidFill>
                  <a:schemeClr val="bg1"/>
                </a:solidFill>
                <a:latin typeface="Arial" panose="020B0604020202020204" pitchFamily="34" charset="0"/>
                <a:ea typeface="Nokia Pure Text Light" panose="020B0403020202020204" pitchFamily="34" charset="0"/>
              </a:defRPr>
            </a:lvl1pPr>
            <a:lvl2pPr marL="230400" indent="0">
              <a:spcBef>
                <a:spcPts val="0"/>
              </a:spcBef>
              <a:spcAft>
                <a:spcPts val="600"/>
              </a:spcAft>
              <a:buNone/>
              <a:defRPr sz="1400">
                <a:solidFill>
                  <a:schemeClr val="bg1"/>
                </a:solidFill>
                <a:latin typeface="Arial" panose="020B0604020202020204" pitchFamily="34" charset="0"/>
                <a:ea typeface="Nokia Pure Text Light" panose="020B0403020202020204" pitchFamily="34" charset="0"/>
              </a:defRPr>
            </a:lvl2pPr>
            <a:lvl3pPr marL="462600" indent="0">
              <a:spcBef>
                <a:spcPts val="0"/>
              </a:spcBef>
              <a:spcAft>
                <a:spcPts val="600"/>
              </a:spcAft>
              <a:buNone/>
              <a:defRPr sz="1200">
                <a:solidFill>
                  <a:schemeClr val="bg1"/>
                </a:solidFill>
                <a:latin typeface="Arial" panose="020B0604020202020204" pitchFamily="34" charset="0"/>
                <a:ea typeface="Nokia Pure Text Light" panose="020B0403020202020204" pitchFamily="34" charset="0"/>
              </a:defRPr>
            </a:lvl3pPr>
            <a:lvl4pPr marL="693000" indent="0">
              <a:spcBef>
                <a:spcPts val="0"/>
              </a:spcBef>
              <a:spcAft>
                <a:spcPts val="600"/>
              </a:spcAft>
              <a:buNone/>
              <a:defRPr sz="1000">
                <a:solidFill>
                  <a:schemeClr val="bg1"/>
                </a:solidFill>
                <a:latin typeface="Arial" panose="020B0604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800">
                <a:solidFill>
                  <a:schemeClr val="bg1"/>
                </a:solidFill>
                <a:latin typeface="Arial" panose="020B0604020202020204" pitchFamily="34" charset="0"/>
                <a:ea typeface="Nokia Pure Text Light" panose="020B04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0A9673B1-D3FB-43B2-8D91-D053CDDCAFBD}"/>
              </a:ext>
            </a:extLst>
          </p:cNvPr>
          <p:cNvSpPr>
            <a:spLocks noGrp="1"/>
          </p:cNvSpPr>
          <p:nvPr>
            <p:ph type="ftr" sz="quarter" idx="13"/>
          </p:nvPr>
        </p:nvSpPr>
        <p:spPr/>
        <p:txBody>
          <a:bodyPr/>
          <a:lstStyle>
            <a:lvl1pPr>
              <a:defRPr/>
            </a:lvl1pPr>
          </a:lstStyle>
          <a:p>
            <a:r>
              <a:rPr lang="en-GB" dirty="0"/>
              <a:t>&lt;Document ID: change ID in footer or remove&gt;</a:t>
            </a:r>
            <a:endParaRPr lang="en-US" dirty="0"/>
          </a:p>
        </p:txBody>
      </p:sp>
      <p:pic>
        <p:nvPicPr>
          <p:cNvPr id="10" name="Picture 9">
            <a:extLst>
              <a:ext uri="{FF2B5EF4-FFF2-40B4-BE49-F238E27FC236}">
                <a16:creationId xmlns:a16="http://schemas.microsoft.com/office/drawing/2014/main" id="{31961597-1BB1-4AC0-81C4-ECF117F5AF3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75813" y="4648933"/>
            <a:ext cx="1009152" cy="424800"/>
          </a:xfrm>
          <a:prstGeom prst="rect">
            <a:avLst/>
          </a:prstGeom>
        </p:spPr>
      </p:pic>
    </p:spTree>
    <p:extLst>
      <p:ext uri="{BB962C8B-B14F-4D97-AF65-F5344CB8AC3E}">
        <p14:creationId xmlns:p14="http://schemas.microsoft.com/office/powerpoint/2010/main" val="4177690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1_Blue End Slid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901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1_White End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3916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1_Gray Text Layout">
    <p:bg>
      <p:bgPr>
        <a:solidFill>
          <a:schemeClr val="accent1"/>
        </a:solidFill>
        <a:effectLst/>
      </p:bgPr>
    </p:bg>
    <p:spTree>
      <p:nvGrpSpPr>
        <p:cNvPr id="1" name=""/>
        <p:cNvGrpSpPr/>
        <p:nvPr/>
      </p:nvGrpSpPr>
      <p:grpSpPr>
        <a:xfrm>
          <a:off x="0" y="0"/>
          <a:ext cx="0" cy="0"/>
          <a:chOff x="0" y="0"/>
          <a:chExt cx="0" cy="0"/>
        </a:xfrm>
      </p:grpSpPr>
      <p:sp>
        <p:nvSpPr>
          <p:cNvPr id="11" name="Text Placeholder 12">
            <a:extLst>
              <a:ext uri="{FF2B5EF4-FFF2-40B4-BE49-F238E27FC236}">
                <a16:creationId xmlns:a16="http://schemas.microsoft.com/office/drawing/2014/main" id="{201F9EFC-1397-476F-AC8D-B29C394E445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1"/>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dirty="0"/>
              <a:t>Click to edit secondary headline</a:t>
            </a:r>
          </a:p>
        </p:txBody>
      </p:sp>
      <p:sp>
        <p:nvSpPr>
          <p:cNvPr id="12" name="Text Placeholder 42">
            <a:extLst>
              <a:ext uri="{FF2B5EF4-FFF2-40B4-BE49-F238E27FC236}">
                <a16:creationId xmlns:a16="http://schemas.microsoft.com/office/drawing/2014/main" id="{B5196263-821B-4B0A-B8F0-F314EF3ADF08}"/>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bg1"/>
                </a:solidFill>
                <a:latin typeface="+mj-lt"/>
              </a:defRPr>
            </a:lvl1pPr>
          </a:lstStyle>
          <a:p>
            <a:pPr lvl="0"/>
            <a:r>
              <a:rPr lang="en-US" dirty="0"/>
              <a:t>Click to edit headline</a:t>
            </a:r>
          </a:p>
        </p:txBody>
      </p:sp>
      <p:sp>
        <p:nvSpPr>
          <p:cNvPr id="13" name="Text Placeholder 3">
            <a:extLst>
              <a:ext uri="{FF2B5EF4-FFF2-40B4-BE49-F238E27FC236}">
                <a16:creationId xmlns:a16="http://schemas.microsoft.com/office/drawing/2014/main" id="{1252EEB5-B067-4FF5-9D6E-45AD7724914D}"/>
              </a:ext>
            </a:extLst>
          </p:cNvPr>
          <p:cNvSpPr>
            <a:spLocks noGrp="1"/>
          </p:cNvSpPr>
          <p:nvPr>
            <p:ph type="body" sz="quarter" idx="12"/>
          </p:nvPr>
        </p:nvSpPr>
        <p:spPr>
          <a:xfrm>
            <a:off x="417600" y="1080000"/>
            <a:ext cx="8308800" cy="3560400"/>
          </a:xfrm>
          <a:prstGeom prst="rect">
            <a:avLst/>
          </a:prstGeom>
        </p:spPr>
        <p:txBody>
          <a:bodyPr lIns="0" tIns="0" rIns="0" bIns="0">
            <a:normAutofit/>
          </a:bodyPr>
          <a:lstStyle>
            <a:lvl1pPr marL="0" indent="0">
              <a:spcBef>
                <a:spcPts val="0"/>
              </a:spcBef>
              <a:spcAft>
                <a:spcPts val="600"/>
              </a:spcAft>
              <a:buNone/>
              <a:defRPr sz="1600">
                <a:solidFill>
                  <a:schemeClr val="bg1"/>
                </a:solidFill>
                <a:latin typeface="Arial" panose="020B0604020202020204" pitchFamily="34" charset="0"/>
                <a:ea typeface="Nokia Pure Text Light" panose="020B0403020202020204" pitchFamily="34" charset="0"/>
              </a:defRPr>
            </a:lvl1pPr>
            <a:lvl2pPr marL="230400" indent="0">
              <a:spcBef>
                <a:spcPts val="0"/>
              </a:spcBef>
              <a:spcAft>
                <a:spcPts val="600"/>
              </a:spcAft>
              <a:buNone/>
              <a:defRPr sz="1400">
                <a:solidFill>
                  <a:schemeClr val="bg1"/>
                </a:solidFill>
                <a:latin typeface="Arial" panose="020B0604020202020204" pitchFamily="34" charset="0"/>
                <a:ea typeface="Nokia Pure Text Light" panose="020B0403020202020204" pitchFamily="34" charset="0"/>
              </a:defRPr>
            </a:lvl2pPr>
            <a:lvl3pPr marL="462600" indent="0">
              <a:spcBef>
                <a:spcPts val="0"/>
              </a:spcBef>
              <a:spcAft>
                <a:spcPts val="600"/>
              </a:spcAft>
              <a:buNone/>
              <a:defRPr sz="1200">
                <a:solidFill>
                  <a:schemeClr val="bg1"/>
                </a:solidFill>
                <a:latin typeface="Arial" panose="020B0604020202020204" pitchFamily="34" charset="0"/>
                <a:ea typeface="Nokia Pure Text Light" panose="020B0403020202020204" pitchFamily="34" charset="0"/>
              </a:defRPr>
            </a:lvl3pPr>
            <a:lvl4pPr marL="693000" indent="0">
              <a:spcBef>
                <a:spcPts val="0"/>
              </a:spcBef>
              <a:spcAft>
                <a:spcPts val="600"/>
              </a:spcAft>
              <a:buNone/>
              <a:defRPr sz="1000">
                <a:solidFill>
                  <a:schemeClr val="bg1"/>
                </a:solidFill>
                <a:latin typeface="Arial" panose="020B0604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800">
                <a:solidFill>
                  <a:schemeClr val="bg1"/>
                </a:solidFill>
                <a:latin typeface="Arial" panose="020B0604020202020204" pitchFamily="34" charset="0"/>
                <a:ea typeface="Nokia Pure Text Light" panose="020B04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422E6FA3-ED47-4E0C-B044-550E170D1A0B}"/>
              </a:ext>
            </a:extLst>
          </p:cNvPr>
          <p:cNvSpPr>
            <a:spLocks noGrp="1"/>
          </p:cNvSpPr>
          <p:nvPr>
            <p:ph type="ftr" sz="quarter" idx="13"/>
          </p:nvPr>
        </p:nvSpPr>
        <p:spPr/>
        <p:txBody>
          <a:bodyPr/>
          <a:lstStyle>
            <a:lvl1pPr>
              <a:defRPr/>
            </a:lvl1pPr>
          </a:lstStyle>
          <a:p>
            <a:r>
              <a:rPr lang="en-GB" dirty="0"/>
              <a:t>&lt;Document ID: change ID in footer or remove&gt;</a:t>
            </a:r>
            <a:endParaRPr lang="en-US" dirty="0"/>
          </a:p>
        </p:txBody>
      </p:sp>
    </p:spTree>
    <p:extLst>
      <p:ext uri="{BB962C8B-B14F-4D97-AF65-F5344CB8AC3E}">
        <p14:creationId xmlns:p14="http://schemas.microsoft.com/office/powerpoint/2010/main" val="38541496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2_Gray Blank">
    <p:bg>
      <p:bgPr>
        <a:solidFill>
          <a:schemeClr val="accent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E24E133-AF05-4EA9-B8C1-517DA46C9D21}"/>
              </a:ext>
            </a:extLst>
          </p:cNvPr>
          <p:cNvSpPr>
            <a:spLocks noGrp="1"/>
          </p:cNvSpPr>
          <p:nvPr>
            <p:ph type="ftr" sz="quarter" idx="12"/>
          </p:nvPr>
        </p:nvSpPr>
        <p:spPr/>
        <p:txBody>
          <a:bodyPr/>
          <a:lstStyle>
            <a:lvl1pPr>
              <a:defRPr/>
            </a:lvl1pPr>
          </a:lstStyle>
          <a:p>
            <a:r>
              <a:rPr lang="en-GB" dirty="0"/>
              <a:t>&lt;Document ID: change ID in footer or remove&gt;</a:t>
            </a:r>
            <a:endParaRPr lang="en-US" dirty="0"/>
          </a:p>
        </p:txBody>
      </p:sp>
    </p:spTree>
    <p:extLst>
      <p:ext uri="{BB962C8B-B14F-4D97-AF65-F5344CB8AC3E}">
        <p14:creationId xmlns:p14="http://schemas.microsoft.com/office/powerpoint/2010/main" val="19354863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3_Gray Divider Slide">
    <p:bg>
      <p:bgPr>
        <a:solidFill>
          <a:schemeClr val="accent1"/>
        </a:solidFill>
        <a:effectLst/>
      </p:bgPr>
    </p:bg>
    <p:spTree>
      <p:nvGrpSpPr>
        <p:cNvPr id="1" name=""/>
        <p:cNvGrpSpPr/>
        <p:nvPr/>
      </p:nvGrpSpPr>
      <p:grpSpPr>
        <a:xfrm>
          <a:off x="0" y="0"/>
          <a:ext cx="0" cy="0"/>
          <a:chOff x="0" y="0"/>
          <a:chExt cx="0" cy="0"/>
        </a:xfrm>
      </p:grpSpPr>
      <p:sp>
        <p:nvSpPr>
          <p:cNvPr id="12" name="Text Placeholder 42">
            <a:extLst>
              <a:ext uri="{FF2B5EF4-FFF2-40B4-BE49-F238E27FC236}">
                <a16:creationId xmlns:a16="http://schemas.microsoft.com/office/drawing/2014/main" id="{B5196263-821B-4B0A-B8F0-F314EF3ADF08}"/>
              </a:ext>
            </a:extLst>
          </p:cNvPr>
          <p:cNvSpPr>
            <a:spLocks noGrp="1"/>
          </p:cNvSpPr>
          <p:nvPr>
            <p:ph type="body" sz="quarter" idx="11" hasCustomPrompt="1"/>
          </p:nvPr>
        </p:nvSpPr>
        <p:spPr>
          <a:xfrm>
            <a:off x="417600" y="280799"/>
            <a:ext cx="8308800" cy="1760501"/>
          </a:xfrm>
          <a:prstGeom prst="rect">
            <a:avLst/>
          </a:prstGeom>
        </p:spPr>
        <p:txBody>
          <a:bodyPr lIns="0" tIns="0" rIns="0" bIns="0"/>
          <a:lstStyle>
            <a:lvl1pPr marL="0" indent="0">
              <a:buNone/>
              <a:defRPr sz="4400" baseline="0">
                <a:solidFill>
                  <a:schemeClr val="bg1"/>
                </a:solidFill>
                <a:latin typeface="Arial" panose="020B0604020202020204" pitchFamily="34" charset="0"/>
              </a:defRPr>
            </a:lvl1pPr>
          </a:lstStyle>
          <a:p>
            <a:pPr lvl="0"/>
            <a:r>
              <a:rPr lang="en-US" dirty="0"/>
              <a:t>Click to edit headline</a:t>
            </a:r>
          </a:p>
        </p:txBody>
      </p:sp>
      <p:sp>
        <p:nvSpPr>
          <p:cNvPr id="4" name="Footer Placeholder 3">
            <a:extLst>
              <a:ext uri="{FF2B5EF4-FFF2-40B4-BE49-F238E27FC236}">
                <a16:creationId xmlns:a16="http://schemas.microsoft.com/office/drawing/2014/main" id="{8E24E133-AF05-4EA9-B8C1-517DA46C9D21}"/>
              </a:ext>
            </a:extLst>
          </p:cNvPr>
          <p:cNvSpPr>
            <a:spLocks noGrp="1"/>
          </p:cNvSpPr>
          <p:nvPr>
            <p:ph type="ftr" sz="quarter" idx="12"/>
          </p:nvPr>
        </p:nvSpPr>
        <p:spPr/>
        <p:txBody>
          <a:bodyPr/>
          <a:lstStyle>
            <a:lvl1pPr>
              <a:defRPr/>
            </a:lvl1pPr>
          </a:lstStyle>
          <a:p>
            <a:r>
              <a:rPr lang="en-GB" dirty="0"/>
              <a:t>&lt;Document ID: change ID in footer or remove&gt;</a:t>
            </a:r>
            <a:endParaRPr lang="en-US" dirty="0"/>
          </a:p>
        </p:txBody>
      </p:sp>
    </p:spTree>
    <p:extLst>
      <p:ext uri="{BB962C8B-B14F-4D97-AF65-F5344CB8AC3E}">
        <p14:creationId xmlns:p14="http://schemas.microsoft.com/office/powerpoint/2010/main" val="203247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_Titl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A1D69DC-9F16-4CA4-A0E0-1872B8AD5DBC}"/>
              </a:ext>
            </a:extLst>
          </p:cNvPr>
          <p:cNvSpPr>
            <a:spLocks noGrp="1"/>
          </p:cNvSpPr>
          <p:nvPr>
            <p:ph type="ftr" sz="quarter" idx="10"/>
          </p:nvPr>
        </p:nvSpPr>
        <p:spPr/>
        <p:txBody>
          <a:bodyPr/>
          <a:lstStyle/>
          <a:p>
            <a:r>
              <a:rPr lang="en-GB" dirty="0"/>
              <a:t>&lt;Document ID: change ID in footer or remove&gt;</a:t>
            </a:r>
            <a:endParaRPr lang="en-US" dirty="0"/>
          </a:p>
        </p:txBody>
      </p:sp>
      <p:sp>
        <p:nvSpPr>
          <p:cNvPr id="4" name="Text Placeholder 12">
            <a:extLst>
              <a:ext uri="{FF2B5EF4-FFF2-40B4-BE49-F238E27FC236}">
                <a16:creationId xmlns:a16="http://schemas.microsoft.com/office/drawing/2014/main" id="{99A4E175-66C0-4DDD-AA07-5D4B03CEA1D0}"/>
              </a:ext>
            </a:extLst>
          </p:cNvPr>
          <p:cNvSpPr>
            <a:spLocks noGrp="1"/>
          </p:cNvSpPr>
          <p:nvPr>
            <p:ph type="body" sz="quarter" idx="11"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Arial" panose="020B0604020202020204" pitchFamily="34" charset="0"/>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5" name="Text Placeholder 42">
            <a:extLst>
              <a:ext uri="{FF2B5EF4-FFF2-40B4-BE49-F238E27FC236}">
                <a16:creationId xmlns:a16="http://schemas.microsoft.com/office/drawing/2014/main" id="{F4102E0A-65A1-4E0C-ABCA-2CEBB8D5BF5D}"/>
              </a:ext>
            </a:extLst>
          </p:cNvPr>
          <p:cNvSpPr>
            <a:spLocks noGrp="1"/>
          </p:cNvSpPr>
          <p:nvPr>
            <p:ph type="body" sz="quarter" idx="12"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Arial" panose="020B0604020202020204" pitchFamily="34" charset="0"/>
              </a:defRPr>
            </a:lvl1pPr>
          </a:lstStyle>
          <a:p>
            <a:pPr lvl="0"/>
            <a:r>
              <a:rPr lang="en-US" noProof="0" dirty="0"/>
              <a:t>Click to edit headline</a:t>
            </a:r>
          </a:p>
        </p:txBody>
      </p:sp>
    </p:spTree>
    <p:extLst>
      <p:ext uri="{BB962C8B-B14F-4D97-AF65-F5344CB8AC3E}">
        <p14:creationId xmlns:p14="http://schemas.microsoft.com/office/powerpoint/2010/main" val="365285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3_Single Text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D5DDEE8-FF3C-4742-BB8C-B09BB2526ACE}"/>
              </a:ext>
            </a:extLst>
          </p:cNvPr>
          <p:cNvSpPr>
            <a:spLocks noGrp="1"/>
          </p:cNvSpPr>
          <p:nvPr>
            <p:ph type="ftr" sz="quarter" idx="10"/>
          </p:nvPr>
        </p:nvSpPr>
        <p:spPr/>
        <p:txBody>
          <a:bodyPr/>
          <a:lstStyle/>
          <a:p>
            <a:r>
              <a:rPr lang="en-GB" dirty="0"/>
              <a:t>&lt;Document ID: change ID in footer or remove&gt;</a:t>
            </a:r>
            <a:endParaRPr lang="en-US" dirty="0"/>
          </a:p>
        </p:txBody>
      </p:sp>
      <p:sp>
        <p:nvSpPr>
          <p:cNvPr id="4" name="Text Placeholder 12">
            <a:extLst>
              <a:ext uri="{FF2B5EF4-FFF2-40B4-BE49-F238E27FC236}">
                <a16:creationId xmlns:a16="http://schemas.microsoft.com/office/drawing/2014/main" id="{B4B383DF-E841-4958-AC70-1FE077578D06}"/>
              </a:ext>
            </a:extLst>
          </p:cNvPr>
          <p:cNvSpPr>
            <a:spLocks noGrp="1"/>
          </p:cNvSpPr>
          <p:nvPr>
            <p:ph type="body" sz="quarter" idx="11"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Arial" panose="020B0604020202020204" pitchFamily="34" charset="0"/>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5" name="Text Placeholder 42">
            <a:extLst>
              <a:ext uri="{FF2B5EF4-FFF2-40B4-BE49-F238E27FC236}">
                <a16:creationId xmlns:a16="http://schemas.microsoft.com/office/drawing/2014/main" id="{6D425CB6-0BAB-4AB6-ADCE-D68F0C1DF88A}"/>
              </a:ext>
            </a:extLst>
          </p:cNvPr>
          <p:cNvSpPr>
            <a:spLocks noGrp="1"/>
          </p:cNvSpPr>
          <p:nvPr>
            <p:ph type="body" sz="quarter" idx="12"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Arial" panose="020B0604020202020204" pitchFamily="34" charset="0"/>
              </a:defRPr>
            </a:lvl1pPr>
          </a:lstStyle>
          <a:p>
            <a:pPr lvl="0"/>
            <a:r>
              <a:rPr lang="en-US" noProof="0" dirty="0"/>
              <a:t>Click to edit headline</a:t>
            </a:r>
          </a:p>
        </p:txBody>
      </p:sp>
      <p:sp>
        <p:nvSpPr>
          <p:cNvPr id="6" name="Text Placeholder 3">
            <a:extLst>
              <a:ext uri="{FF2B5EF4-FFF2-40B4-BE49-F238E27FC236}">
                <a16:creationId xmlns:a16="http://schemas.microsoft.com/office/drawing/2014/main" id="{087D8427-6029-4956-BF93-C47F0DB87979}"/>
              </a:ext>
            </a:extLst>
          </p:cNvPr>
          <p:cNvSpPr>
            <a:spLocks noGrp="1"/>
          </p:cNvSpPr>
          <p:nvPr>
            <p:ph type="body" sz="quarter" idx="13"/>
          </p:nvPr>
        </p:nvSpPr>
        <p:spPr>
          <a:xfrm>
            <a:off x="417600" y="1080000"/>
            <a:ext cx="83088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Arial" panose="020B0604020202020204" pitchFamily="34" charset="0"/>
              </a:defRPr>
            </a:lvl1pPr>
            <a:lvl2pPr marL="230400" indent="0">
              <a:spcBef>
                <a:spcPts val="0"/>
              </a:spcBef>
              <a:spcAft>
                <a:spcPts val="600"/>
              </a:spcAft>
              <a:buNone/>
              <a:defRPr sz="1400">
                <a:solidFill>
                  <a:schemeClr val="tx2"/>
                </a:solidFill>
                <a:latin typeface="Arial" panose="020B0604020202020204" pitchFamily="34" charset="0"/>
              </a:defRPr>
            </a:lvl2pPr>
            <a:lvl3pPr marL="462600" indent="0">
              <a:spcBef>
                <a:spcPts val="0"/>
              </a:spcBef>
              <a:spcAft>
                <a:spcPts val="600"/>
              </a:spcAft>
              <a:buNone/>
              <a:defRPr sz="1200">
                <a:solidFill>
                  <a:schemeClr val="tx2"/>
                </a:solidFill>
                <a:latin typeface="Arial" panose="020B0604020202020204" pitchFamily="34" charset="0"/>
              </a:defRPr>
            </a:lvl3pPr>
            <a:lvl4pPr marL="693000" indent="0">
              <a:spcBef>
                <a:spcPts val="0"/>
              </a:spcBef>
              <a:spcAft>
                <a:spcPts val="600"/>
              </a:spcAft>
              <a:buNone/>
              <a:defRPr sz="1000">
                <a:solidFill>
                  <a:schemeClr val="tx2"/>
                </a:solidFill>
                <a:latin typeface="Arial" panose="020B0604020202020204" pitchFamily="34" charset="0"/>
              </a:defRPr>
            </a:lvl4pPr>
            <a:lvl5pPr marL="923400" indent="0">
              <a:spcBef>
                <a:spcPts val="0"/>
              </a:spcBef>
              <a:spcAft>
                <a:spcPts val="600"/>
              </a:spcAft>
              <a:buFont typeface="Arial" panose="020B0604020202020204" pitchFamily="34" charset="0"/>
              <a:buNone/>
              <a:defRPr sz="800">
                <a:solidFill>
                  <a:schemeClr val="tx2"/>
                </a:solidFill>
                <a:latin typeface="Arial" panose="020B0604020202020204" pitchFamily="34" charset="0"/>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585524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4_Single Table">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Arial" panose="020B0604020202020204" pitchFamily="34" charset="0"/>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Arial" panose="020B0604020202020204" pitchFamily="34" charset="0"/>
              </a:defRPr>
            </a:lvl1pPr>
          </a:lstStyle>
          <a:p>
            <a:pPr lvl="0"/>
            <a:r>
              <a:rPr lang="en-US" noProof="0" dirty="0"/>
              <a:t>Click to edit headline</a:t>
            </a:r>
          </a:p>
        </p:txBody>
      </p:sp>
      <p:sp>
        <p:nvSpPr>
          <p:cNvPr id="6" name="Table Placeholder 2">
            <a:extLst>
              <a:ext uri="{FF2B5EF4-FFF2-40B4-BE49-F238E27FC236}">
                <a16:creationId xmlns:a16="http://schemas.microsoft.com/office/drawing/2014/main" id="{1CF4B30C-BC0A-4BED-8EEF-4DDEF7B9FABC}"/>
              </a:ext>
            </a:extLst>
          </p:cNvPr>
          <p:cNvSpPr>
            <a:spLocks noGrp="1"/>
          </p:cNvSpPr>
          <p:nvPr>
            <p:ph type="tbl" sz="quarter" idx="13"/>
          </p:nvPr>
        </p:nvSpPr>
        <p:spPr>
          <a:xfrm>
            <a:off x="417600" y="1076400"/>
            <a:ext cx="8308800" cy="3564000"/>
          </a:xfrm>
          <a:prstGeom prst="rect">
            <a:avLst/>
          </a:prstGeom>
        </p:spPr>
        <p:txBody>
          <a:bodyPr/>
          <a:lstStyle>
            <a:lvl1pPr marL="0" indent="0">
              <a:buNone/>
              <a:defRPr sz="1000">
                <a:solidFill>
                  <a:schemeClr val="tx2"/>
                </a:solidFill>
                <a:latin typeface="Arial" panose="020B0604020202020204" pitchFamily="34" charset="0"/>
              </a:defRPr>
            </a:lvl1pPr>
          </a:lstStyle>
          <a:p>
            <a:r>
              <a:rPr lang="en-US"/>
              <a:t>Click icon to add table</a:t>
            </a:r>
            <a:endParaRPr lang="en-US" dirty="0"/>
          </a:p>
        </p:txBody>
      </p:sp>
      <p:sp>
        <p:nvSpPr>
          <p:cNvPr id="4" name="Footer Placeholder 3">
            <a:extLst>
              <a:ext uri="{FF2B5EF4-FFF2-40B4-BE49-F238E27FC236}">
                <a16:creationId xmlns:a16="http://schemas.microsoft.com/office/drawing/2014/main" id="{D6746ED1-96F6-4AE8-9D3A-0266CB4B7380}"/>
              </a:ext>
            </a:extLst>
          </p:cNvPr>
          <p:cNvSpPr>
            <a:spLocks noGrp="1"/>
          </p:cNvSpPr>
          <p:nvPr>
            <p:ph type="ftr" sz="quarter" idx="14"/>
          </p:nvPr>
        </p:nvSpPr>
        <p:spPr/>
        <p:txBody>
          <a:bodyPr/>
          <a:lstStyle/>
          <a:p>
            <a:r>
              <a:rPr lang="en-GB" dirty="0"/>
              <a:t>&lt;Document ID: change ID in footer or remove&gt;</a:t>
            </a:r>
            <a:endParaRPr lang="en-US" dirty="0"/>
          </a:p>
        </p:txBody>
      </p:sp>
    </p:spTree>
    <p:extLst>
      <p:ext uri="{BB962C8B-B14F-4D97-AF65-F5344CB8AC3E}">
        <p14:creationId xmlns:p14="http://schemas.microsoft.com/office/powerpoint/2010/main" val="212641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5_Single SmartArt">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Arial" panose="020B0604020202020204" pitchFamily="34" charset="0"/>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Arial" panose="020B0604020202020204" pitchFamily="34" charset="0"/>
              </a:defRPr>
            </a:lvl1pPr>
          </a:lstStyle>
          <a:p>
            <a:pPr lvl="0"/>
            <a:r>
              <a:rPr lang="en-US" noProof="0" dirty="0"/>
              <a:t>Click to edit headline</a:t>
            </a:r>
          </a:p>
        </p:txBody>
      </p:sp>
      <p:sp>
        <p:nvSpPr>
          <p:cNvPr id="7" name="SmartArt Placeholder 2">
            <a:extLst>
              <a:ext uri="{FF2B5EF4-FFF2-40B4-BE49-F238E27FC236}">
                <a16:creationId xmlns:a16="http://schemas.microsoft.com/office/drawing/2014/main" id="{9E969AE7-D418-4354-A166-2D9EC9AFFBD5}"/>
              </a:ext>
            </a:extLst>
          </p:cNvPr>
          <p:cNvSpPr>
            <a:spLocks noGrp="1"/>
          </p:cNvSpPr>
          <p:nvPr>
            <p:ph type="dgm" sz="quarter" idx="14"/>
          </p:nvPr>
        </p:nvSpPr>
        <p:spPr>
          <a:xfrm>
            <a:off x="417600" y="1076400"/>
            <a:ext cx="8308800" cy="3564000"/>
          </a:xfrm>
          <a:prstGeom prst="rect">
            <a:avLst/>
          </a:prstGeom>
        </p:spPr>
        <p:txBody>
          <a:bodyPr/>
          <a:lstStyle>
            <a:lvl1pPr marL="0" indent="0">
              <a:buNone/>
              <a:defRPr sz="1000">
                <a:solidFill>
                  <a:schemeClr val="tx2"/>
                </a:solidFill>
                <a:latin typeface="Arial" panose="020B0604020202020204" pitchFamily="34" charset="0"/>
              </a:defRPr>
            </a:lvl1pPr>
          </a:lstStyle>
          <a:p>
            <a:r>
              <a:rPr lang="en-US"/>
              <a:t>Click icon to add SmartArt graphic</a:t>
            </a:r>
            <a:endParaRPr lang="en-US" dirty="0"/>
          </a:p>
        </p:txBody>
      </p:sp>
      <p:sp>
        <p:nvSpPr>
          <p:cNvPr id="4" name="Footer Placeholder 3">
            <a:extLst>
              <a:ext uri="{FF2B5EF4-FFF2-40B4-BE49-F238E27FC236}">
                <a16:creationId xmlns:a16="http://schemas.microsoft.com/office/drawing/2014/main" id="{5EB72D45-B478-45D6-BC5D-D958ACDFA9E3}"/>
              </a:ext>
            </a:extLst>
          </p:cNvPr>
          <p:cNvSpPr>
            <a:spLocks noGrp="1"/>
          </p:cNvSpPr>
          <p:nvPr>
            <p:ph type="ftr" sz="quarter" idx="15"/>
          </p:nvPr>
        </p:nvSpPr>
        <p:spPr/>
        <p:txBody>
          <a:bodyPr/>
          <a:lstStyle/>
          <a:p>
            <a:r>
              <a:rPr lang="en-GB" dirty="0"/>
              <a:t>&lt;Document ID: change ID in footer or remove&gt;</a:t>
            </a:r>
            <a:endParaRPr lang="en-US" dirty="0"/>
          </a:p>
        </p:txBody>
      </p:sp>
    </p:spTree>
    <p:extLst>
      <p:ext uri="{BB962C8B-B14F-4D97-AF65-F5344CB8AC3E}">
        <p14:creationId xmlns:p14="http://schemas.microsoft.com/office/powerpoint/2010/main" val="3223460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6_Two Column Text Layout">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Arial" panose="020B0604020202020204" pitchFamily="34" charset="0"/>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Arial" panose="020B0604020202020204" pitchFamily="34" charset="0"/>
              </a:defRPr>
            </a:lvl1pPr>
          </a:lstStyle>
          <a:p>
            <a:pPr lvl="0"/>
            <a:r>
              <a:rPr lang="en-US" noProof="0" dirty="0"/>
              <a:t>Click to edit headline</a:t>
            </a:r>
          </a:p>
        </p:txBody>
      </p:sp>
      <p:sp>
        <p:nvSpPr>
          <p:cNvPr id="6" name="Text Placeholder 3">
            <a:extLst>
              <a:ext uri="{FF2B5EF4-FFF2-40B4-BE49-F238E27FC236}">
                <a16:creationId xmlns:a16="http://schemas.microsoft.com/office/drawing/2014/main" id="{D48EFACD-CEB2-4692-815C-86D19FBB4A40}"/>
              </a:ext>
            </a:extLst>
          </p:cNvPr>
          <p:cNvSpPr>
            <a:spLocks noGrp="1"/>
          </p:cNvSpPr>
          <p:nvPr>
            <p:ph type="body" sz="quarter" idx="12"/>
          </p:nvPr>
        </p:nvSpPr>
        <p:spPr>
          <a:xfrm>
            <a:off x="4176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Arial" panose="020B0604020202020204" pitchFamily="34" charset="0"/>
              </a:defRPr>
            </a:lvl1pPr>
            <a:lvl2pPr marL="230400" indent="0">
              <a:spcBef>
                <a:spcPts val="0"/>
              </a:spcBef>
              <a:spcAft>
                <a:spcPts val="600"/>
              </a:spcAft>
              <a:buNone/>
              <a:defRPr sz="1400">
                <a:solidFill>
                  <a:schemeClr val="tx2"/>
                </a:solidFill>
                <a:latin typeface="Arial" panose="020B0604020202020204" pitchFamily="34" charset="0"/>
              </a:defRPr>
            </a:lvl2pPr>
            <a:lvl3pPr marL="462600" indent="0">
              <a:spcBef>
                <a:spcPts val="0"/>
              </a:spcBef>
              <a:spcAft>
                <a:spcPts val="600"/>
              </a:spcAft>
              <a:buNone/>
              <a:defRPr sz="1200">
                <a:solidFill>
                  <a:schemeClr val="tx2"/>
                </a:solidFill>
                <a:latin typeface="Arial" panose="020B0604020202020204" pitchFamily="34" charset="0"/>
              </a:defRPr>
            </a:lvl3pPr>
            <a:lvl4pPr marL="693000" indent="0">
              <a:spcBef>
                <a:spcPts val="0"/>
              </a:spcBef>
              <a:spcAft>
                <a:spcPts val="600"/>
              </a:spcAft>
              <a:buNone/>
              <a:defRPr sz="1000">
                <a:solidFill>
                  <a:schemeClr val="tx2"/>
                </a:solidFill>
                <a:latin typeface="Arial" panose="020B0604020202020204" pitchFamily="34" charset="0"/>
              </a:defRPr>
            </a:lvl4pPr>
            <a:lvl5pPr marL="923400" indent="0">
              <a:spcBef>
                <a:spcPts val="0"/>
              </a:spcBef>
              <a:spcAft>
                <a:spcPts val="600"/>
              </a:spcAft>
              <a:buFont typeface="Arial" panose="020B0604020202020204" pitchFamily="34" charset="0"/>
              <a:buNone/>
              <a:defRPr sz="800">
                <a:solidFill>
                  <a:schemeClr val="tx2"/>
                </a:solidFill>
                <a:latin typeface="Arial" panose="020B0604020202020204" pitchFamily="34" charset="0"/>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3">
            <a:extLst>
              <a:ext uri="{FF2B5EF4-FFF2-40B4-BE49-F238E27FC236}">
                <a16:creationId xmlns:a16="http://schemas.microsoft.com/office/drawing/2014/main" id="{3CBCB907-9E7B-4CB2-B9DE-4FC3076D2A87}"/>
              </a:ext>
            </a:extLst>
          </p:cNvPr>
          <p:cNvSpPr>
            <a:spLocks noGrp="1"/>
          </p:cNvSpPr>
          <p:nvPr>
            <p:ph type="body" sz="quarter" idx="13"/>
          </p:nvPr>
        </p:nvSpPr>
        <p:spPr>
          <a:xfrm>
            <a:off x="47160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Arial" panose="020B0604020202020204" pitchFamily="34" charset="0"/>
              </a:defRPr>
            </a:lvl1pPr>
            <a:lvl2pPr marL="230400" indent="0">
              <a:spcBef>
                <a:spcPts val="0"/>
              </a:spcBef>
              <a:spcAft>
                <a:spcPts val="600"/>
              </a:spcAft>
              <a:buNone/>
              <a:defRPr sz="1400">
                <a:solidFill>
                  <a:schemeClr val="tx2"/>
                </a:solidFill>
                <a:latin typeface="Arial" panose="020B0604020202020204" pitchFamily="34" charset="0"/>
              </a:defRPr>
            </a:lvl2pPr>
            <a:lvl3pPr marL="462600" indent="0">
              <a:spcBef>
                <a:spcPts val="0"/>
              </a:spcBef>
              <a:spcAft>
                <a:spcPts val="600"/>
              </a:spcAft>
              <a:buNone/>
              <a:defRPr sz="1200">
                <a:solidFill>
                  <a:schemeClr val="tx2"/>
                </a:solidFill>
                <a:latin typeface="Arial" panose="020B0604020202020204" pitchFamily="34" charset="0"/>
              </a:defRPr>
            </a:lvl3pPr>
            <a:lvl4pPr marL="693000" indent="0">
              <a:spcBef>
                <a:spcPts val="0"/>
              </a:spcBef>
              <a:spcAft>
                <a:spcPts val="600"/>
              </a:spcAft>
              <a:buNone/>
              <a:defRPr sz="1000">
                <a:solidFill>
                  <a:schemeClr val="tx2"/>
                </a:solidFill>
                <a:latin typeface="Arial" panose="020B0604020202020204" pitchFamily="34" charset="0"/>
              </a:defRPr>
            </a:lvl4pPr>
            <a:lvl5pPr marL="923400" indent="0">
              <a:spcBef>
                <a:spcPts val="0"/>
              </a:spcBef>
              <a:spcAft>
                <a:spcPts val="600"/>
              </a:spcAft>
              <a:buFont typeface="Arial" panose="020B0604020202020204" pitchFamily="34" charset="0"/>
              <a:buNone/>
              <a:defRPr sz="800">
                <a:solidFill>
                  <a:schemeClr val="tx2"/>
                </a:solidFill>
                <a:latin typeface="Arial" panose="020B0604020202020204" pitchFamily="34" charset="0"/>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Footer Placeholder 3">
            <a:extLst>
              <a:ext uri="{FF2B5EF4-FFF2-40B4-BE49-F238E27FC236}">
                <a16:creationId xmlns:a16="http://schemas.microsoft.com/office/drawing/2014/main" id="{1E14DFDF-6038-42CF-9F88-F60BDA6A7F2B}"/>
              </a:ext>
            </a:extLst>
          </p:cNvPr>
          <p:cNvSpPr>
            <a:spLocks noGrp="1"/>
          </p:cNvSpPr>
          <p:nvPr>
            <p:ph type="ftr" sz="quarter" idx="14"/>
          </p:nvPr>
        </p:nvSpPr>
        <p:spPr/>
        <p:txBody>
          <a:bodyPr/>
          <a:lstStyle/>
          <a:p>
            <a:r>
              <a:rPr lang="en-GB" dirty="0"/>
              <a:t>&lt;Document ID: change ID in footer or remove&gt;</a:t>
            </a:r>
            <a:endParaRPr lang="en-US" dirty="0"/>
          </a:p>
        </p:txBody>
      </p:sp>
    </p:spTree>
    <p:extLst>
      <p:ext uri="{BB962C8B-B14F-4D97-AF65-F5344CB8AC3E}">
        <p14:creationId xmlns:p14="http://schemas.microsoft.com/office/powerpoint/2010/main" val="522147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7_Two Column Mixed">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Arial" panose="020B0604020202020204" pitchFamily="34" charset="0"/>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Arial" panose="020B0604020202020204" pitchFamily="34" charset="0"/>
              </a:defRPr>
            </a:lvl1pPr>
          </a:lstStyle>
          <a:p>
            <a:pPr lvl="0"/>
            <a:r>
              <a:rPr lang="en-US" noProof="0" dirty="0"/>
              <a:t>Click to edit headline</a:t>
            </a:r>
          </a:p>
        </p:txBody>
      </p:sp>
      <p:sp>
        <p:nvSpPr>
          <p:cNvPr id="7" name="Text Placeholder 3">
            <a:extLst>
              <a:ext uri="{FF2B5EF4-FFF2-40B4-BE49-F238E27FC236}">
                <a16:creationId xmlns:a16="http://schemas.microsoft.com/office/drawing/2014/main" id="{8C469832-DACB-40B0-988E-5D708FA93741}"/>
              </a:ext>
            </a:extLst>
          </p:cNvPr>
          <p:cNvSpPr>
            <a:spLocks noGrp="1"/>
          </p:cNvSpPr>
          <p:nvPr>
            <p:ph type="body" sz="quarter" idx="13"/>
          </p:nvPr>
        </p:nvSpPr>
        <p:spPr>
          <a:xfrm>
            <a:off x="47160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Arial" panose="020B0604020202020204" pitchFamily="34" charset="0"/>
              </a:defRPr>
            </a:lvl1pPr>
            <a:lvl2pPr marL="230400" indent="0">
              <a:spcBef>
                <a:spcPts val="0"/>
              </a:spcBef>
              <a:spcAft>
                <a:spcPts val="600"/>
              </a:spcAft>
              <a:buNone/>
              <a:defRPr sz="1400">
                <a:solidFill>
                  <a:schemeClr val="tx2"/>
                </a:solidFill>
                <a:latin typeface="Arial" panose="020B0604020202020204" pitchFamily="34" charset="0"/>
              </a:defRPr>
            </a:lvl2pPr>
            <a:lvl3pPr marL="462600" indent="0">
              <a:spcBef>
                <a:spcPts val="0"/>
              </a:spcBef>
              <a:spcAft>
                <a:spcPts val="600"/>
              </a:spcAft>
              <a:buNone/>
              <a:defRPr sz="1200">
                <a:solidFill>
                  <a:schemeClr val="tx2"/>
                </a:solidFill>
                <a:latin typeface="Arial" panose="020B0604020202020204" pitchFamily="34" charset="0"/>
              </a:defRPr>
            </a:lvl3pPr>
            <a:lvl4pPr marL="693000" indent="0">
              <a:spcBef>
                <a:spcPts val="0"/>
              </a:spcBef>
              <a:spcAft>
                <a:spcPts val="600"/>
              </a:spcAft>
              <a:buNone/>
              <a:defRPr sz="1000">
                <a:solidFill>
                  <a:schemeClr val="tx2"/>
                </a:solidFill>
                <a:latin typeface="Arial" panose="020B0604020202020204" pitchFamily="34" charset="0"/>
              </a:defRPr>
            </a:lvl4pPr>
            <a:lvl5pPr marL="923400" indent="0">
              <a:spcBef>
                <a:spcPts val="0"/>
              </a:spcBef>
              <a:spcAft>
                <a:spcPts val="600"/>
              </a:spcAft>
              <a:buFont typeface="Arial" panose="020B0604020202020204" pitchFamily="34" charset="0"/>
              <a:buNone/>
              <a:defRPr sz="800">
                <a:solidFill>
                  <a:schemeClr val="tx2"/>
                </a:solidFill>
                <a:latin typeface="Arial" panose="020B0604020202020204" pitchFamily="34" charset="0"/>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able Placeholder 4">
            <a:extLst>
              <a:ext uri="{FF2B5EF4-FFF2-40B4-BE49-F238E27FC236}">
                <a16:creationId xmlns:a16="http://schemas.microsoft.com/office/drawing/2014/main" id="{B3F0CABE-2F16-456A-A120-390FEDFE43A9}"/>
              </a:ext>
            </a:extLst>
          </p:cNvPr>
          <p:cNvSpPr>
            <a:spLocks noGrp="1"/>
          </p:cNvSpPr>
          <p:nvPr>
            <p:ph type="tbl" sz="quarter" idx="14"/>
          </p:nvPr>
        </p:nvSpPr>
        <p:spPr>
          <a:xfrm>
            <a:off x="417600" y="1080000"/>
            <a:ext cx="4010400" cy="3560400"/>
          </a:xfrm>
          <a:prstGeom prst="rect">
            <a:avLst/>
          </a:prstGeom>
        </p:spPr>
        <p:txBody>
          <a:bodyPr>
            <a:normAutofit/>
          </a:bodyPr>
          <a:lstStyle>
            <a:lvl1pPr marL="0" indent="0">
              <a:buNone/>
              <a:defRPr sz="1600">
                <a:solidFill>
                  <a:schemeClr val="tx2"/>
                </a:solidFill>
                <a:latin typeface="Arial" panose="020B0604020202020204" pitchFamily="34" charset="0"/>
              </a:defRPr>
            </a:lvl1pPr>
          </a:lstStyle>
          <a:p>
            <a:r>
              <a:rPr lang="en-US" noProof="0"/>
              <a:t>Click icon to add table</a:t>
            </a:r>
            <a:endParaRPr lang="en-US" noProof="0" dirty="0"/>
          </a:p>
        </p:txBody>
      </p:sp>
      <p:sp>
        <p:nvSpPr>
          <p:cNvPr id="4" name="Footer Placeholder 3">
            <a:extLst>
              <a:ext uri="{FF2B5EF4-FFF2-40B4-BE49-F238E27FC236}">
                <a16:creationId xmlns:a16="http://schemas.microsoft.com/office/drawing/2014/main" id="{5828BA92-8F61-4F9A-B36F-9769D72C71AE}"/>
              </a:ext>
            </a:extLst>
          </p:cNvPr>
          <p:cNvSpPr>
            <a:spLocks noGrp="1"/>
          </p:cNvSpPr>
          <p:nvPr>
            <p:ph type="ftr" sz="quarter" idx="15"/>
          </p:nvPr>
        </p:nvSpPr>
        <p:spPr/>
        <p:txBody>
          <a:bodyPr/>
          <a:lstStyle/>
          <a:p>
            <a:r>
              <a:rPr lang="en-GB" dirty="0"/>
              <a:t>&lt;Document ID: change ID in footer or remove&gt;</a:t>
            </a:r>
            <a:endParaRPr lang="en-US" dirty="0"/>
          </a:p>
        </p:txBody>
      </p:sp>
    </p:spTree>
    <p:extLst>
      <p:ext uri="{BB962C8B-B14F-4D97-AF65-F5344CB8AC3E}">
        <p14:creationId xmlns:p14="http://schemas.microsoft.com/office/powerpoint/2010/main" val="2321535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8_Three Column Text Layout">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Arial" panose="020B0604020202020204" pitchFamily="34" charset="0"/>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Arial" panose="020B0604020202020204" pitchFamily="34" charset="0"/>
              </a:defRPr>
            </a:lvl1pPr>
          </a:lstStyle>
          <a:p>
            <a:pPr lvl="0"/>
            <a:r>
              <a:rPr lang="en-US" noProof="0" dirty="0"/>
              <a:t>Click to edit headline</a:t>
            </a:r>
          </a:p>
        </p:txBody>
      </p:sp>
      <p:sp>
        <p:nvSpPr>
          <p:cNvPr id="8" name="Text Placeholder 3">
            <a:extLst>
              <a:ext uri="{FF2B5EF4-FFF2-40B4-BE49-F238E27FC236}">
                <a16:creationId xmlns:a16="http://schemas.microsoft.com/office/drawing/2014/main" id="{2B478DF6-0668-488C-9E0C-4567E0DE8FCC}"/>
              </a:ext>
            </a:extLst>
          </p:cNvPr>
          <p:cNvSpPr>
            <a:spLocks noGrp="1"/>
          </p:cNvSpPr>
          <p:nvPr>
            <p:ph type="body" sz="quarter" idx="12"/>
          </p:nvPr>
        </p:nvSpPr>
        <p:spPr>
          <a:xfrm>
            <a:off x="417600"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Arial" panose="020B0604020202020204" pitchFamily="34" charset="0"/>
              </a:defRPr>
            </a:lvl1pPr>
            <a:lvl2pPr marL="230400" indent="0">
              <a:spcBef>
                <a:spcPts val="0"/>
              </a:spcBef>
              <a:spcAft>
                <a:spcPts val="600"/>
              </a:spcAft>
              <a:buNone/>
              <a:defRPr sz="1400">
                <a:solidFill>
                  <a:schemeClr val="tx2"/>
                </a:solidFill>
                <a:latin typeface="Arial" panose="020B0604020202020204" pitchFamily="34" charset="0"/>
              </a:defRPr>
            </a:lvl2pPr>
            <a:lvl3pPr marL="462600" indent="0">
              <a:spcBef>
                <a:spcPts val="0"/>
              </a:spcBef>
              <a:spcAft>
                <a:spcPts val="600"/>
              </a:spcAft>
              <a:buNone/>
              <a:defRPr sz="1200">
                <a:solidFill>
                  <a:schemeClr val="tx2"/>
                </a:solidFill>
                <a:latin typeface="Arial" panose="020B0604020202020204" pitchFamily="34" charset="0"/>
              </a:defRPr>
            </a:lvl3pPr>
            <a:lvl4pPr marL="693000" indent="0">
              <a:spcBef>
                <a:spcPts val="0"/>
              </a:spcBef>
              <a:spcAft>
                <a:spcPts val="600"/>
              </a:spcAft>
              <a:buNone/>
              <a:defRPr sz="1000">
                <a:solidFill>
                  <a:schemeClr val="tx2"/>
                </a:solidFill>
                <a:latin typeface="Arial" panose="020B0604020202020204" pitchFamily="34" charset="0"/>
              </a:defRPr>
            </a:lvl4pPr>
            <a:lvl5pPr marL="923400" indent="0">
              <a:spcBef>
                <a:spcPts val="0"/>
              </a:spcBef>
              <a:spcAft>
                <a:spcPts val="600"/>
              </a:spcAft>
              <a:buFont typeface="Arial" panose="020B0604020202020204" pitchFamily="34" charset="0"/>
              <a:buNone/>
              <a:defRPr sz="800">
                <a:solidFill>
                  <a:schemeClr val="tx2"/>
                </a:solidFill>
                <a:latin typeface="Arial" panose="020B0604020202020204" pitchFamily="34" charset="0"/>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3">
            <a:extLst>
              <a:ext uri="{FF2B5EF4-FFF2-40B4-BE49-F238E27FC236}">
                <a16:creationId xmlns:a16="http://schemas.microsoft.com/office/drawing/2014/main" id="{2EC091DE-89A6-4271-8BB9-BAB40C67B3E9}"/>
              </a:ext>
            </a:extLst>
          </p:cNvPr>
          <p:cNvSpPr>
            <a:spLocks noGrp="1"/>
          </p:cNvSpPr>
          <p:nvPr>
            <p:ph type="body" sz="quarter" idx="13"/>
          </p:nvPr>
        </p:nvSpPr>
        <p:spPr>
          <a:xfrm>
            <a:off x="3275856"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Arial" panose="020B0604020202020204" pitchFamily="34" charset="0"/>
              </a:defRPr>
            </a:lvl1pPr>
            <a:lvl2pPr marL="230400" indent="0">
              <a:spcBef>
                <a:spcPts val="0"/>
              </a:spcBef>
              <a:spcAft>
                <a:spcPts val="600"/>
              </a:spcAft>
              <a:buNone/>
              <a:defRPr sz="1400">
                <a:solidFill>
                  <a:schemeClr val="tx2"/>
                </a:solidFill>
                <a:latin typeface="Arial" panose="020B0604020202020204" pitchFamily="34" charset="0"/>
              </a:defRPr>
            </a:lvl2pPr>
            <a:lvl3pPr marL="462600" indent="0">
              <a:spcBef>
                <a:spcPts val="0"/>
              </a:spcBef>
              <a:spcAft>
                <a:spcPts val="600"/>
              </a:spcAft>
              <a:buNone/>
              <a:defRPr sz="1200">
                <a:solidFill>
                  <a:schemeClr val="tx2"/>
                </a:solidFill>
                <a:latin typeface="Arial" panose="020B0604020202020204" pitchFamily="34" charset="0"/>
              </a:defRPr>
            </a:lvl3pPr>
            <a:lvl4pPr marL="693000" indent="0">
              <a:spcBef>
                <a:spcPts val="0"/>
              </a:spcBef>
              <a:spcAft>
                <a:spcPts val="600"/>
              </a:spcAft>
              <a:buNone/>
              <a:defRPr sz="1000">
                <a:solidFill>
                  <a:schemeClr val="tx2"/>
                </a:solidFill>
                <a:latin typeface="Arial" panose="020B0604020202020204" pitchFamily="34" charset="0"/>
              </a:defRPr>
            </a:lvl4pPr>
            <a:lvl5pPr marL="923400" indent="0">
              <a:spcBef>
                <a:spcPts val="0"/>
              </a:spcBef>
              <a:spcAft>
                <a:spcPts val="600"/>
              </a:spcAft>
              <a:buFont typeface="Arial" panose="020B0604020202020204" pitchFamily="34" charset="0"/>
              <a:buNone/>
              <a:defRPr sz="800">
                <a:solidFill>
                  <a:schemeClr val="tx2"/>
                </a:solidFill>
                <a:latin typeface="Arial" panose="020B0604020202020204" pitchFamily="34" charset="0"/>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3">
            <a:extLst>
              <a:ext uri="{FF2B5EF4-FFF2-40B4-BE49-F238E27FC236}">
                <a16:creationId xmlns:a16="http://schemas.microsoft.com/office/drawing/2014/main" id="{4D1772D9-E08D-420E-AB34-CCAC26D77FE0}"/>
              </a:ext>
            </a:extLst>
          </p:cNvPr>
          <p:cNvSpPr>
            <a:spLocks noGrp="1"/>
          </p:cNvSpPr>
          <p:nvPr>
            <p:ph type="body" sz="quarter" idx="14"/>
          </p:nvPr>
        </p:nvSpPr>
        <p:spPr>
          <a:xfrm>
            <a:off x="6134400"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Arial" panose="020B0604020202020204" pitchFamily="34" charset="0"/>
              </a:defRPr>
            </a:lvl1pPr>
            <a:lvl2pPr marL="230400" indent="0">
              <a:spcBef>
                <a:spcPts val="0"/>
              </a:spcBef>
              <a:spcAft>
                <a:spcPts val="600"/>
              </a:spcAft>
              <a:buNone/>
              <a:defRPr sz="1400">
                <a:solidFill>
                  <a:schemeClr val="tx2"/>
                </a:solidFill>
                <a:latin typeface="Arial" panose="020B0604020202020204" pitchFamily="34" charset="0"/>
              </a:defRPr>
            </a:lvl2pPr>
            <a:lvl3pPr marL="462600" indent="0">
              <a:spcBef>
                <a:spcPts val="0"/>
              </a:spcBef>
              <a:spcAft>
                <a:spcPts val="600"/>
              </a:spcAft>
              <a:buNone/>
              <a:defRPr sz="1200">
                <a:solidFill>
                  <a:schemeClr val="tx2"/>
                </a:solidFill>
                <a:latin typeface="Arial" panose="020B0604020202020204" pitchFamily="34" charset="0"/>
              </a:defRPr>
            </a:lvl3pPr>
            <a:lvl4pPr marL="693000" indent="0">
              <a:spcBef>
                <a:spcPts val="0"/>
              </a:spcBef>
              <a:spcAft>
                <a:spcPts val="600"/>
              </a:spcAft>
              <a:buNone/>
              <a:defRPr sz="1000">
                <a:solidFill>
                  <a:schemeClr val="tx2"/>
                </a:solidFill>
                <a:latin typeface="Arial" panose="020B0604020202020204" pitchFamily="34" charset="0"/>
              </a:defRPr>
            </a:lvl4pPr>
            <a:lvl5pPr marL="923400" indent="0">
              <a:spcBef>
                <a:spcPts val="0"/>
              </a:spcBef>
              <a:spcAft>
                <a:spcPts val="600"/>
              </a:spcAft>
              <a:buFont typeface="Arial" panose="020B0604020202020204" pitchFamily="34" charset="0"/>
              <a:buNone/>
              <a:defRPr sz="800">
                <a:solidFill>
                  <a:schemeClr val="tx2"/>
                </a:solidFill>
                <a:latin typeface="Arial" panose="020B0604020202020204" pitchFamily="34" charset="0"/>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Footer Placeholder 3">
            <a:extLst>
              <a:ext uri="{FF2B5EF4-FFF2-40B4-BE49-F238E27FC236}">
                <a16:creationId xmlns:a16="http://schemas.microsoft.com/office/drawing/2014/main" id="{1ED23F99-89E3-4290-B5FE-D72F99F36EA5}"/>
              </a:ext>
            </a:extLst>
          </p:cNvPr>
          <p:cNvSpPr>
            <a:spLocks noGrp="1"/>
          </p:cNvSpPr>
          <p:nvPr>
            <p:ph type="ftr" sz="quarter" idx="15"/>
          </p:nvPr>
        </p:nvSpPr>
        <p:spPr/>
        <p:txBody>
          <a:bodyPr/>
          <a:lstStyle/>
          <a:p>
            <a:r>
              <a:rPr lang="en-GB" dirty="0"/>
              <a:t>&lt;Document ID: change ID in footer or remove&gt;</a:t>
            </a:r>
            <a:endParaRPr lang="en-US" dirty="0"/>
          </a:p>
        </p:txBody>
      </p:sp>
    </p:spTree>
    <p:extLst>
      <p:ext uri="{BB962C8B-B14F-4D97-AF65-F5344CB8AC3E}">
        <p14:creationId xmlns:p14="http://schemas.microsoft.com/office/powerpoint/2010/main" val="1572495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9_Three Column Table">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Arial" panose="020B0604020202020204" pitchFamily="34" charset="0"/>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Arial" panose="020B0604020202020204" pitchFamily="34" charset="0"/>
              </a:defRPr>
            </a:lvl1pPr>
          </a:lstStyle>
          <a:p>
            <a:pPr lvl="0"/>
            <a:r>
              <a:rPr lang="en-US" noProof="0" dirty="0"/>
              <a:t>Click to edit headline</a:t>
            </a:r>
          </a:p>
        </p:txBody>
      </p:sp>
      <p:sp>
        <p:nvSpPr>
          <p:cNvPr id="9" name="Table Placeholder 2">
            <a:extLst>
              <a:ext uri="{FF2B5EF4-FFF2-40B4-BE49-F238E27FC236}">
                <a16:creationId xmlns:a16="http://schemas.microsoft.com/office/drawing/2014/main" id="{D0874136-2C1C-4222-98DA-D238FBD9743F}"/>
              </a:ext>
            </a:extLst>
          </p:cNvPr>
          <p:cNvSpPr>
            <a:spLocks noGrp="1"/>
          </p:cNvSpPr>
          <p:nvPr>
            <p:ph type="tbl" sz="quarter" idx="15"/>
          </p:nvPr>
        </p:nvSpPr>
        <p:spPr>
          <a:xfrm>
            <a:off x="417312" y="1080000"/>
            <a:ext cx="2592000" cy="3560400"/>
          </a:xfrm>
          <a:prstGeom prst="rect">
            <a:avLst/>
          </a:prstGeom>
        </p:spPr>
        <p:txBody>
          <a:bodyPr>
            <a:normAutofit/>
          </a:bodyPr>
          <a:lstStyle>
            <a:lvl1pPr marL="0" indent="0">
              <a:buNone/>
              <a:defRPr sz="1600">
                <a:solidFill>
                  <a:schemeClr val="tx2"/>
                </a:solidFill>
                <a:latin typeface="Arial" panose="020B0604020202020204" pitchFamily="34" charset="0"/>
              </a:defRPr>
            </a:lvl1pPr>
          </a:lstStyle>
          <a:p>
            <a:r>
              <a:rPr lang="en-US"/>
              <a:t>Click icon to add table</a:t>
            </a:r>
            <a:endParaRPr lang="en-US" dirty="0"/>
          </a:p>
        </p:txBody>
      </p:sp>
      <p:sp>
        <p:nvSpPr>
          <p:cNvPr id="12" name="Table Placeholder 2">
            <a:extLst>
              <a:ext uri="{FF2B5EF4-FFF2-40B4-BE49-F238E27FC236}">
                <a16:creationId xmlns:a16="http://schemas.microsoft.com/office/drawing/2014/main" id="{B9EA6A3E-9087-42C1-89A6-8204E100E361}"/>
              </a:ext>
            </a:extLst>
          </p:cNvPr>
          <p:cNvSpPr>
            <a:spLocks noGrp="1"/>
          </p:cNvSpPr>
          <p:nvPr>
            <p:ph type="tbl" sz="quarter" idx="16"/>
          </p:nvPr>
        </p:nvSpPr>
        <p:spPr>
          <a:xfrm>
            <a:off x="6132423" y="1080000"/>
            <a:ext cx="2592000" cy="3560400"/>
          </a:xfrm>
          <a:prstGeom prst="rect">
            <a:avLst/>
          </a:prstGeom>
        </p:spPr>
        <p:txBody>
          <a:bodyPr>
            <a:normAutofit/>
          </a:bodyPr>
          <a:lstStyle>
            <a:lvl1pPr marL="0" indent="0">
              <a:buNone/>
              <a:defRPr sz="1600">
                <a:solidFill>
                  <a:schemeClr val="tx2"/>
                </a:solidFill>
                <a:latin typeface="Arial" panose="020B0604020202020204" pitchFamily="34" charset="0"/>
              </a:defRPr>
            </a:lvl1pPr>
          </a:lstStyle>
          <a:p>
            <a:r>
              <a:rPr lang="en-US"/>
              <a:t>Click icon to add table</a:t>
            </a:r>
            <a:endParaRPr lang="en-US" dirty="0"/>
          </a:p>
        </p:txBody>
      </p:sp>
      <p:sp>
        <p:nvSpPr>
          <p:cNvPr id="13" name="Table Placeholder 2">
            <a:extLst>
              <a:ext uri="{FF2B5EF4-FFF2-40B4-BE49-F238E27FC236}">
                <a16:creationId xmlns:a16="http://schemas.microsoft.com/office/drawing/2014/main" id="{98BD97D8-C9D8-4E9B-90F2-C010D6EE811E}"/>
              </a:ext>
            </a:extLst>
          </p:cNvPr>
          <p:cNvSpPr>
            <a:spLocks noGrp="1"/>
          </p:cNvSpPr>
          <p:nvPr>
            <p:ph type="tbl" sz="quarter" idx="17"/>
          </p:nvPr>
        </p:nvSpPr>
        <p:spPr>
          <a:xfrm>
            <a:off x="3273879" y="1080000"/>
            <a:ext cx="2592000" cy="3560400"/>
          </a:xfrm>
          <a:prstGeom prst="rect">
            <a:avLst/>
          </a:prstGeom>
        </p:spPr>
        <p:txBody>
          <a:bodyPr>
            <a:normAutofit/>
          </a:bodyPr>
          <a:lstStyle>
            <a:lvl1pPr marL="0" indent="0">
              <a:buNone/>
              <a:defRPr sz="1600">
                <a:solidFill>
                  <a:schemeClr val="tx2"/>
                </a:solidFill>
                <a:latin typeface="Arial" panose="020B0604020202020204" pitchFamily="34" charset="0"/>
              </a:defRPr>
            </a:lvl1pPr>
          </a:lstStyle>
          <a:p>
            <a:r>
              <a:rPr lang="en-US"/>
              <a:t>Click icon to add table</a:t>
            </a:r>
            <a:endParaRPr lang="en-US" dirty="0"/>
          </a:p>
        </p:txBody>
      </p:sp>
      <p:sp>
        <p:nvSpPr>
          <p:cNvPr id="4" name="Footer Placeholder 3">
            <a:extLst>
              <a:ext uri="{FF2B5EF4-FFF2-40B4-BE49-F238E27FC236}">
                <a16:creationId xmlns:a16="http://schemas.microsoft.com/office/drawing/2014/main" id="{7BC81E09-B357-4439-BD31-02945978E3D5}"/>
              </a:ext>
            </a:extLst>
          </p:cNvPr>
          <p:cNvSpPr>
            <a:spLocks noGrp="1"/>
          </p:cNvSpPr>
          <p:nvPr>
            <p:ph type="ftr" sz="quarter" idx="18"/>
          </p:nvPr>
        </p:nvSpPr>
        <p:spPr/>
        <p:txBody>
          <a:bodyPr/>
          <a:lstStyle/>
          <a:p>
            <a:r>
              <a:rPr lang="en-GB" dirty="0"/>
              <a:t>&lt;Document ID: change ID in footer or remove&gt;</a:t>
            </a:r>
            <a:endParaRPr lang="en-US" dirty="0"/>
          </a:p>
        </p:txBody>
      </p:sp>
    </p:spTree>
    <p:extLst>
      <p:ext uri="{BB962C8B-B14F-4D97-AF65-F5344CB8AC3E}">
        <p14:creationId xmlns:p14="http://schemas.microsoft.com/office/powerpoint/2010/main" val="446790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1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4.png"/><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7D0E1A0-C19A-4DB8-BA1F-3D71830D1A93}"/>
              </a:ext>
            </a:extLst>
          </p:cNvPr>
          <p:cNvSpPr txBox="1"/>
          <p:nvPr userDrawn="1"/>
        </p:nvSpPr>
        <p:spPr>
          <a:xfrm>
            <a:off x="755776" y="4816800"/>
            <a:ext cx="1800000" cy="122237"/>
          </a:xfrm>
          <a:prstGeom prst="rect">
            <a:avLst/>
          </a:prstGeom>
          <a:noFill/>
        </p:spPr>
        <p:txBody>
          <a:bodyPr wrap="square" lIns="0" tIns="0" rIns="0" bIns="0" anchor="b">
            <a:spAutoFit/>
          </a:bodyPr>
          <a:lstStyle/>
          <a:p>
            <a:r>
              <a:rPr lang="en-US" sz="800" dirty="0">
                <a:solidFill>
                  <a:schemeClr val="tx2"/>
                </a:solidFill>
                <a:latin typeface="Arial" panose="020B0604020202020204" pitchFamily="34" charset="0"/>
                <a:ea typeface="Nokia Pure Text Light" panose="020B0304040602060303" pitchFamily="34" charset="0"/>
                <a:cs typeface="Arial" panose="020B0604020202020204" pitchFamily="34" charset="0"/>
              </a:rPr>
              <a:t>© 2018 Nokia</a:t>
            </a:r>
          </a:p>
        </p:txBody>
      </p:sp>
      <p:sp>
        <p:nvSpPr>
          <p:cNvPr id="12" name="Slide Number Placeholder 5">
            <a:extLst>
              <a:ext uri="{FF2B5EF4-FFF2-40B4-BE49-F238E27FC236}">
                <a16:creationId xmlns:a16="http://schemas.microsoft.com/office/drawing/2014/main" id="{7920C8E0-2BA3-45B9-8A9F-1B9E59157439}"/>
              </a:ext>
            </a:extLst>
          </p:cNvPr>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smtClean="0">
                <a:solidFill>
                  <a:schemeClr val="tx2"/>
                </a:solidFill>
                <a:latin typeface="Arial" panose="020B0604020202020204" pitchFamily="34" charset="0"/>
                <a:ea typeface="Nokia Pure Text Light" panose="020B0304040602060303" pitchFamily="34" charset="0"/>
                <a:cs typeface="Arial" panose="020B0604020202020204" pitchFamily="34" charset="0"/>
              </a:rPr>
              <a:pPr>
                <a:defRPr/>
              </a:pPr>
              <a:t>‹#›</a:t>
            </a:fld>
            <a:endParaRPr lang="en-US" dirty="0">
              <a:solidFill>
                <a:schemeClr val="tx2"/>
              </a:solidFill>
              <a:latin typeface="Arial" panose="020B0604020202020204" pitchFamily="34" charset="0"/>
              <a:ea typeface="Nokia Pure Text Light" panose="020B0304040602060303" pitchFamily="34" charset="0"/>
              <a:cs typeface="Arial" panose="020B0604020202020204" pitchFamily="34" charset="0"/>
            </a:endParaRPr>
          </a:p>
        </p:txBody>
      </p:sp>
      <p:sp>
        <p:nvSpPr>
          <p:cNvPr id="15" name="Footer Placeholder 14">
            <a:extLst>
              <a:ext uri="{FF2B5EF4-FFF2-40B4-BE49-F238E27FC236}">
                <a16:creationId xmlns:a16="http://schemas.microsoft.com/office/drawing/2014/main" id="{141D57DB-1EB7-4DFA-9100-436A54579F68}"/>
              </a:ext>
            </a:extLst>
          </p:cNvPr>
          <p:cNvSpPr>
            <a:spLocks noGrp="1"/>
          </p:cNvSpPr>
          <p:nvPr>
            <p:ph type="ftr" sz="quarter" idx="3"/>
          </p:nvPr>
        </p:nvSpPr>
        <p:spPr>
          <a:xfrm>
            <a:off x="2304000" y="4816800"/>
            <a:ext cx="4536000" cy="122400"/>
          </a:xfrm>
          <a:prstGeom prst="rect">
            <a:avLst/>
          </a:prstGeom>
        </p:spPr>
        <p:txBody>
          <a:bodyPr vert="horz" lIns="0" tIns="0" rIns="0" bIns="0" rtlCol="0" anchor="ctr"/>
          <a:lstStyle>
            <a:lvl1pPr algn="ctr">
              <a:defRPr sz="800">
                <a:solidFill>
                  <a:schemeClr val="tx2"/>
                </a:solidFill>
                <a:latin typeface="Arial" panose="020B0604020202020204" pitchFamily="34" charset="0"/>
              </a:defRPr>
            </a:lvl1pPr>
          </a:lstStyle>
          <a:p>
            <a:r>
              <a:rPr lang="en-GB" dirty="0"/>
              <a:t>&lt;Document ID: change ID in footer or remove&gt;</a:t>
            </a:r>
            <a:endParaRPr lang="en-US" dirty="0"/>
          </a:p>
        </p:txBody>
      </p:sp>
      <p:pic>
        <p:nvPicPr>
          <p:cNvPr id="7" name="Picture 6">
            <a:extLst>
              <a:ext uri="{FF2B5EF4-FFF2-40B4-BE49-F238E27FC236}">
                <a16:creationId xmlns:a16="http://schemas.microsoft.com/office/drawing/2014/main" id="{A8C5FB64-385A-4093-B8B2-2F00FF978275}"/>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877226" y="4651000"/>
            <a:ext cx="1008112" cy="424363"/>
          </a:xfrm>
          <a:prstGeom prst="rect">
            <a:avLst/>
          </a:prstGeom>
        </p:spPr>
      </p:pic>
    </p:spTree>
    <p:extLst>
      <p:ext uri="{BB962C8B-B14F-4D97-AF65-F5344CB8AC3E}">
        <p14:creationId xmlns:p14="http://schemas.microsoft.com/office/powerpoint/2010/main" val="4241891639"/>
      </p:ext>
    </p:extLst>
  </p:cSld>
  <p:clrMap bg1="lt1" tx1="dk1" bg2="lt2" tx2="dk2" accent1="accent1" accent2="accent2" accent3="accent3" accent4="accent4" accent5="accent5" accent6="accent6" hlink="hlink" folHlink="folHlink"/>
  <p:sldLayoutIdLst>
    <p:sldLayoutId id="2147483663" r:id="rId1"/>
    <p:sldLayoutId id="2147483685" r:id="rId2"/>
    <p:sldLayoutId id="2147483686"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5D8FD1-98D9-47C9-885D-370F1B25E0D7}"/>
              </a:ext>
            </a:extLst>
          </p:cNvPr>
          <p:cNvSpPr txBox="1"/>
          <p:nvPr userDrawn="1"/>
        </p:nvSpPr>
        <p:spPr>
          <a:xfrm>
            <a:off x="755776" y="4816800"/>
            <a:ext cx="1800000" cy="122237"/>
          </a:xfrm>
          <a:prstGeom prst="rect">
            <a:avLst/>
          </a:prstGeom>
          <a:noFill/>
        </p:spPr>
        <p:txBody>
          <a:bodyPr wrap="square" lIns="0" tIns="0" rIns="0" bIns="0" anchor="b">
            <a:spAutoFit/>
          </a:bodyPr>
          <a:lstStyle/>
          <a:p>
            <a:r>
              <a:rPr lang="en-US" sz="800" noProof="0" dirty="0">
                <a:solidFill>
                  <a:schemeClr val="tx2"/>
                </a:solidFill>
                <a:latin typeface="Arial" panose="020B0604020202020204" pitchFamily="34" charset="0"/>
                <a:ea typeface="Nokia Pure Text Light" panose="020B0304040602060303" pitchFamily="34" charset="0"/>
                <a:cs typeface="Arial" panose="020B0604020202020204" pitchFamily="34" charset="0"/>
              </a:rPr>
              <a:t>© 2018 Nokia</a:t>
            </a:r>
          </a:p>
        </p:txBody>
      </p:sp>
      <p:sp>
        <p:nvSpPr>
          <p:cNvPr id="8" name="Slide Number Placeholder 5">
            <a:extLst>
              <a:ext uri="{FF2B5EF4-FFF2-40B4-BE49-F238E27FC236}">
                <a16:creationId xmlns:a16="http://schemas.microsoft.com/office/drawing/2014/main" id="{DD45D477-1173-4B46-833F-F999BFE93809}"/>
              </a:ext>
            </a:extLst>
          </p:cNvPr>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Arial" panose="020B0604020202020204" pitchFamily="34" charset="0"/>
                <a:ea typeface="Nokia Pure Text Light" panose="020B0304040602060303" pitchFamily="34" charset="0"/>
                <a:cs typeface="Arial" panose="020B0604020202020204" pitchFamily="34" charset="0"/>
              </a:rPr>
              <a:pPr>
                <a:defRPr/>
              </a:pPr>
              <a:t>‹#›</a:t>
            </a:fld>
            <a:endParaRPr lang="en-US" noProof="0" dirty="0">
              <a:solidFill>
                <a:schemeClr val="tx2"/>
              </a:solidFill>
              <a:latin typeface="Arial" panose="020B0604020202020204" pitchFamily="34" charset="0"/>
              <a:ea typeface="Nokia Pure Text Light" panose="020B0304040602060303" pitchFamily="34" charset="0"/>
              <a:cs typeface="Arial" panose="020B0604020202020204" pitchFamily="34" charset="0"/>
            </a:endParaRPr>
          </a:p>
        </p:txBody>
      </p:sp>
      <p:sp>
        <p:nvSpPr>
          <p:cNvPr id="10" name="Footer Placeholder 14">
            <a:extLst>
              <a:ext uri="{FF2B5EF4-FFF2-40B4-BE49-F238E27FC236}">
                <a16:creationId xmlns:a16="http://schemas.microsoft.com/office/drawing/2014/main" id="{959404B3-BB5C-4406-BA99-EBCEE35F8B12}"/>
              </a:ext>
            </a:extLst>
          </p:cNvPr>
          <p:cNvSpPr>
            <a:spLocks noGrp="1"/>
          </p:cNvSpPr>
          <p:nvPr>
            <p:ph type="ftr" sz="quarter" idx="3"/>
          </p:nvPr>
        </p:nvSpPr>
        <p:spPr>
          <a:xfrm>
            <a:off x="2304000" y="4816800"/>
            <a:ext cx="4536000" cy="122400"/>
          </a:xfrm>
          <a:prstGeom prst="rect">
            <a:avLst/>
          </a:prstGeom>
        </p:spPr>
        <p:txBody>
          <a:bodyPr vert="horz" lIns="0" tIns="0" rIns="0" bIns="0" rtlCol="0" anchor="ctr"/>
          <a:lstStyle>
            <a:lvl1pPr algn="ctr">
              <a:defRPr sz="800">
                <a:solidFill>
                  <a:schemeClr val="tx2"/>
                </a:solidFill>
                <a:latin typeface="Arial" panose="020B0604020202020204" pitchFamily="34" charset="0"/>
                <a:ea typeface="Nokia Pure Text Light" panose="020B0403020202020204" pitchFamily="34" charset="0"/>
              </a:defRPr>
            </a:lvl1pPr>
          </a:lstStyle>
          <a:p>
            <a:r>
              <a:rPr lang="en-GB" dirty="0"/>
              <a:t>&lt;Document ID: change ID in footer or remove&gt;</a:t>
            </a:r>
            <a:endParaRPr lang="en-US" dirty="0"/>
          </a:p>
        </p:txBody>
      </p:sp>
    </p:spTree>
    <p:extLst>
      <p:ext uri="{BB962C8B-B14F-4D97-AF65-F5344CB8AC3E}">
        <p14:creationId xmlns:p14="http://schemas.microsoft.com/office/powerpoint/2010/main" val="1505936254"/>
      </p:ext>
    </p:extLst>
  </p:cSld>
  <p:clrMap bg1="lt1" tx1="dk1" bg2="lt2" tx2="dk2" accent1="accent1" accent2="accent2" accent3="accent3" accent4="accent4" accent5="accent5" accent6="accent6" hlink="hlink" folHlink="folHlink"/>
  <p:sldLayoutIdLst>
    <p:sldLayoutId id="2147483672"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5D8FD1-98D9-47C9-885D-370F1B25E0D7}"/>
              </a:ext>
            </a:extLst>
          </p:cNvPr>
          <p:cNvSpPr txBox="1"/>
          <p:nvPr userDrawn="1"/>
        </p:nvSpPr>
        <p:spPr>
          <a:xfrm>
            <a:off x="755776" y="4816800"/>
            <a:ext cx="1800000" cy="122237"/>
          </a:xfrm>
          <a:prstGeom prst="rect">
            <a:avLst/>
          </a:prstGeom>
          <a:noFill/>
        </p:spPr>
        <p:txBody>
          <a:bodyPr wrap="square" lIns="0" tIns="0" rIns="0" bIns="0" anchor="b">
            <a:spAutoFit/>
          </a:bodyPr>
          <a:lstStyle/>
          <a:p>
            <a:r>
              <a:rPr lang="en-US" sz="800" noProof="0" dirty="0">
                <a:solidFill>
                  <a:schemeClr val="bg1"/>
                </a:solidFill>
                <a:latin typeface="Arial" panose="020B0604020202020204" pitchFamily="34" charset="0"/>
                <a:ea typeface="Nokia Pure Text Light" panose="020B0304040602060303" pitchFamily="34" charset="0"/>
                <a:cs typeface="Arial" panose="020B0604020202020204" pitchFamily="34" charset="0"/>
              </a:rPr>
              <a:t>© 2018 Nokia</a:t>
            </a:r>
          </a:p>
        </p:txBody>
      </p:sp>
      <p:sp>
        <p:nvSpPr>
          <p:cNvPr id="8" name="Slide Number Placeholder 5">
            <a:extLst>
              <a:ext uri="{FF2B5EF4-FFF2-40B4-BE49-F238E27FC236}">
                <a16:creationId xmlns:a16="http://schemas.microsoft.com/office/drawing/2014/main" id="{DD45D477-1173-4B46-833F-F999BFE93809}"/>
              </a:ext>
            </a:extLst>
          </p:cNvPr>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Arial" panose="020B0604020202020204" pitchFamily="34" charset="0"/>
                <a:ea typeface="Nokia Pure Text Light" panose="020B0304040602060303" pitchFamily="34" charset="0"/>
                <a:cs typeface="Arial" panose="020B0604020202020204" pitchFamily="34" charset="0"/>
              </a:rPr>
              <a:pPr>
                <a:defRPr/>
              </a:pPr>
              <a:t>‹#›</a:t>
            </a:fld>
            <a:endParaRPr lang="en-US" noProof="0" dirty="0">
              <a:solidFill>
                <a:schemeClr val="bg1"/>
              </a:solidFill>
              <a:latin typeface="Arial" panose="020B0604020202020204" pitchFamily="34" charset="0"/>
              <a:ea typeface="Nokia Pure Text Light" panose="020B0304040602060303" pitchFamily="34" charset="0"/>
              <a:cs typeface="Arial" panose="020B0604020202020204" pitchFamily="34" charset="0"/>
            </a:endParaRPr>
          </a:p>
        </p:txBody>
      </p:sp>
      <p:sp>
        <p:nvSpPr>
          <p:cNvPr id="5" name="Footer Placeholder 14">
            <a:extLst>
              <a:ext uri="{FF2B5EF4-FFF2-40B4-BE49-F238E27FC236}">
                <a16:creationId xmlns:a16="http://schemas.microsoft.com/office/drawing/2014/main" id="{9EA08E70-E40A-4C76-ADD7-CA63C95746CA}"/>
              </a:ext>
            </a:extLst>
          </p:cNvPr>
          <p:cNvSpPr>
            <a:spLocks noGrp="1"/>
          </p:cNvSpPr>
          <p:nvPr>
            <p:ph type="ftr" sz="quarter" idx="3"/>
          </p:nvPr>
        </p:nvSpPr>
        <p:spPr>
          <a:xfrm>
            <a:off x="2304000" y="4816800"/>
            <a:ext cx="4536000" cy="122400"/>
          </a:xfrm>
          <a:prstGeom prst="rect">
            <a:avLst/>
          </a:prstGeom>
        </p:spPr>
        <p:txBody>
          <a:bodyPr vert="horz" lIns="0" tIns="0" rIns="0" bIns="0" rtlCol="0" anchor="ctr"/>
          <a:lstStyle>
            <a:lvl1pPr algn="ctr">
              <a:defRPr sz="800">
                <a:solidFill>
                  <a:schemeClr val="bg1"/>
                </a:solidFill>
                <a:latin typeface="Arial" panose="020B0604020202020204" pitchFamily="34" charset="0"/>
                <a:ea typeface="Nokia Pure Text Light" panose="020B0403020202020204" pitchFamily="34" charset="0"/>
              </a:defRPr>
            </a:lvl1pPr>
          </a:lstStyle>
          <a:p>
            <a:r>
              <a:rPr lang="en-GB" dirty="0"/>
              <a:t>&lt;Document ID: change ID in footer or remove&gt;</a:t>
            </a:r>
            <a:endParaRPr lang="en-US" dirty="0"/>
          </a:p>
        </p:txBody>
      </p:sp>
    </p:spTree>
    <p:extLst>
      <p:ext uri="{BB962C8B-B14F-4D97-AF65-F5344CB8AC3E}">
        <p14:creationId xmlns:p14="http://schemas.microsoft.com/office/powerpoint/2010/main" val="1928352381"/>
      </p:ext>
    </p:extLst>
  </p:cSld>
  <p:clrMap bg1="lt1" tx1="dk1" bg2="lt2" tx2="dk2" accent1="accent1" accent2="accent2" accent3="accent3" accent4="accent4" accent5="accent5" accent6="accent6" hlink="hlink" folHlink="folHlink"/>
  <p:sldLayoutIdLst>
    <p:sldLayoutId id="2147483674" r:id="rId1"/>
    <p:sldLayoutId id="2147483675" r:id="rId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76398D-C6B9-4EAD-A887-41ECEA7F301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89180" y="2031750"/>
            <a:ext cx="2565641" cy="1080000"/>
          </a:xfrm>
          <a:prstGeom prst="rect">
            <a:avLst/>
          </a:prstGeom>
        </p:spPr>
      </p:pic>
    </p:spTree>
    <p:extLst>
      <p:ext uri="{BB962C8B-B14F-4D97-AF65-F5344CB8AC3E}">
        <p14:creationId xmlns:p14="http://schemas.microsoft.com/office/powerpoint/2010/main" val="3644516792"/>
      </p:ext>
    </p:extLst>
  </p:cSld>
  <p:clrMap bg1="lt1" tx1="dk1" bg2="lt2" tx2="dk2" accent1="accent1" accent2="accent2" accent3="accent3" accent4="accent4" accent5="accent5" accent6="accent6" hlink="hlink" folHlink="folHlink"/>
  <p:sldLayoutIdLst>
    <p:sldLayoutId id="2147483677"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C1C3A2-73EF-4E4E-97C2-1C446243E8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89180" y="2031750"/>
            <a:ext cx="2565641" cy="1080000"/>
          </a:xfrm>
          <a:prstGeom prst="rect">
            <a:avLst/>
          </a:prstGeom>
        </p:spPr>
      </p:pic>
    </p:spTree>
    <p:extLst>
      <p:ext uri="{BB962C8B-B14F-4D97-AF65-F5344CB8AC3E}">
        <p14:creationId xmlns:p14="http://schemas.microsoft.com/office/powerpoint/2010/main" val="1710388094"/>
      </p:ext>
    </p:extLst>
  </p:cSld>
  <p:clrMap bg1="lt1" tx1="dk1" bg2="lt2" tx2="dk2" accent1="accent1" accent2="accent2" accent3="accent3" accent4="accent4" accent5="accent5" accent6="accent6" hlink="hlink" folHlink="folHlink"/>
  <p:sldLayoutIdLst>
    <p:sldLayoutId id="214748367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5D8FD1-98D9-47C9-885D-370F1B25E0D7}"/>
              </a:ext>
            </a:extLst>
          </p:cNvPr>
          <p:cNvSpPr txBox="1"/>
          <p:nvPr userDrawn="1"/>
        </p:nvSpPr>
        <p:spPr>
          <a:xfrm>
            <a:off x="755776" y="4816800"/>
            <a:ext cx="1800000" cy="122237"/>
          </a:xfrm>
          <a:prstGeom prst="rect">
            <a:avLst/>
          </a:prstGeom>
          <a:noFill/>
        </p:spPr>
        <p:txBody>
          <a:bodyPr wrap="square" lIns="0" tIns="0" rIns="0" bIns="0" anchor="b">
            <a:spAutoFit/>
          </a:bodyPr>
          <a:lstStyle/>
          <a:p>
            <a:r>
              <a:rPr lang="en-US" sz="800" noProof="0" dirty="0">
                <a:solidFill>
                  <a:schemeClr val="bg1"/>
                </a:solidFill>
                <a:latin typeface="Arial" panose="020B0604020202020204" pitchFamily="34" charset="0"/>
                <a:ea typeface="Nokia Pure Text Light" panose="020B0304040602060303" pitchFamily="34" charset="0"/>
                <a:cs typeface="Arial" panose="020B0604020202020204" pitchFamily="34" charset="0"/>
              </a:rPr>
              <a:t>© 2018 Nokia</a:t>
            </a:r>
          </a:p>
        </p:txBody>
      </p:sp>
      <p:sp>
        <p:nvSpPr>
          <p:cNvPr id="8" name="Slide Number Placeholder 5">
            <a:extLst>
              <a:ext uri="{FF2B5EF4-FFF2-40B4-BE49-F238E27FC236}">
                <a16:creationId xmlns:a16="http://schemas.microsoft.com/office/drawing/2014/main" id="{DD45D477-1173-4B46-833F-F999BFE93809}"/>
              </a:ext>
            </a:extLst>
          </p:cNvPr>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Arial" panose="020B0604020202020204" pitchFamily="34" charset="0"/>
                <a:ea typeface="Nokia Pure Text Light" panose="020B0304040602060303" pitchFamily="34" charset="0"/>
                <a:cs typeface="Arial" panose="020B0604020202020204" pitchFamily="34" charset="0"/>
              </a:rPr>
              <a:pPr>
                <a:defRPr/>
              </a:pPr>
              <a:t>‹#›</a:t>
            </a:fld>
            <a:endParaRPr lang="en-US" noProof="0" dirty="0">
              <a:solidFill>
                <a:schemeClr val="bg1"/>
              </a:solidFill>
              <a:latin typeface="Arial" panose="020B0604020202020204" pitchFamily="34" charset="0"/>
              <a:ea typeface="Nokia Pure Text Light" panose="020B0304040602060303" pitchFamily="34" charset="0"/>
              <a:cs typeface="Arial" panose="020B0604020202020204" pitchFamily="34" charset="0"/>
            </a:endParaRPr>
          </a:p>
        </p:txBody>
      </p:sp>
      <p:sp>
        <p:nvSpPr>
          <p:cNvPr id="3" name="Footer Placeholder 2">
            <a:extLst>
              <a:ext uri="{FF2B5EF4-FFF2-40B4-BE49-F238E27FC236}">
                <a16:creationId xmlns:a16="http://schemas.microsoft.com/office/drawing/2014/main" id="{D3E74C75-1C44-4A6F-9F21-72B5E3ACCBC5}"/>
              </a:ext>
            </a:extLst>
          </p:cNvPr>
          <p:cNvSpPr>
            <a:spLocks noGrp="1"/>
          </p:cNvSpPr>
          <p:nvPr>
            <p:ph type="ftr" sz="quarter" idx="3"/>
          </p:nvPr>
        </p:nvSpPr>
        <p:spPr>
          <a:xfrm>
            <a:off x="2304000" y="4816800"/>
            <a:ext cx="4536000" cy="122400"/>
          </a:xfrm>
          <a:prstGeom prst="rect">
            <a:avLst/>
          </a:prstGeom>
        </p:spPr>
        <p:txBody>
          <a:bodyPr vert="horz" lIns="0" tIns="0" rIns="0" bIns="0" rtlCol="0" anchor="ctr"/>
          <a:lstStyle>
            <a:lvl1pPr algn="ctr">
              <a:defRPr sz="800">
                <a:solidFill>
                  <a:schemeClr val="bg1"/>
                </a:solidFill>
                <a:latin typeface="Arial" panose="020B0604020202020204" pitchFamily="34" charset="0"/>
                <a:ea typeface="Nokia Pure Text Light" panose="020B0403020202020204" pitchFamily="34" charset="0"/>
              </a:defRPr>
            </a:lvl1pPr>
          </a:lstStyle>
          <a:p>
            <a:r>
              <a:rPr lang="en-GB" dirty="0"/>
              <a:t>&lt;Document ID: change ID in footer or remove&gt;</a:t>
            </a:r>
            <a:endParaRPr lang="en-US" dirty="0"/>
          </a:p>
        </p:txBody>
      </p:sp>
      <p:pic>
        <p:nvPicPr>
          <p:cNvPr id="9" name="Picture 8">
            <a:extLst>
              <a:ext uri="{FF2B5EF4-FFF2-40B4-BE49-F238E27FC236}">
                <a16:creationId xmlns:a16="http://schemas.microsoft.com/office/drawing/2014/main" id="{4538F1B2-3B70-46D3-B6FC-0199A17FB72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875813" y="4648933"/>
            <a:ext cx="1009152" cy="424800"/>
          </a:xfrm>
          <a:prstGeom prst="rect">
            <a:avLst/>
          </a:prstGeom>
        </p:spPr>
      </p:pic>
    </p:spTree>
    <p:extLst>
      <p:ext uri="{BB962C8B-B14F-4D97-AF65-F5344CB8AC3E}">
        <p14:creationId xmlns:p14="http://schemas.microsoft.com/office/powerpoint/2010/main" val="87028661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6.svg"/><Relationship Id="rId7" Type="http://schemas.openxmlformats.org/officeDocument/2006/relationships/image" Target="../media/image16.png"/><Relationship Id="rId12"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3.svg"/><Relationship Id="rId5" Type="http://schemas.openxmlformats.org/officeDocument/2006/relationships/image" Target="../media/image8.png"/><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11.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sv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6.svg"/><Relationship Id="rId7" Type="http://schemas.openxmlformats.org/officeDocument/2006/relationships/image" Target="../media/image16.png"/><Relationship Id="rId12"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3.svg"/><Relationship Id="rId5" Type="http://schemas.openxmlformats.org/officeDocument/2006/relationships/image" Target="../media/image8.png"/><Relationship Id="rId15" Type="http://schemas.openxmlformats.org/officeDocument/2006/relationships/image" Target="../media/image18.svg"/><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11.sv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1.svg"/><Relationship Id="rId7" Type="http://schemas.openxmlformats.org/officeDocument/2006/relationships/image" Target="../media/image22.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svg"/><Relationship Id="rId5" Type="http://schemas.openxmlformats.org/officeDocument/2006/relationships/image" Target="../media/image20.sv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3AE4A4-F521-4B46-BB77-BDFFF6278B02}"/>
              </a:ext>
            </a:extLst>
          </p:cNvPr>
          <p:cNvSpPr>
            <a:spLocks noGrp="1"/>
          </p:cNvSpPr>
          <p:nvPr>
            <p:ph type="body" sz="quarter" idx="11"/>
          </p:nvPr>
        </p:nvSpPr>
        <p:spPr/>
        <p:txBody>
          <a:bodyPr/>
          <a:lstStyle/>
          <a:p>
            <a:r>
              <a:rPr lang="pl-PL" sz="4400" dirty="0" err="1"/>
              <a:t>Authentication</a:t>
            </a:r>
            <a:r>
              <a:rPr lang="pl-PL" sz="4400" dirty="0"/>
              <a:t> and </a:t>
            </a:r>
            <a:r>
              <a:rPr lang="pl-PL" sz="4400" dirty="0" err="1"/>
              <a:t>Authorization</a:t>
            </a:r>
            <a:r>
              <a:rPr lang="pl-PL" sz="4400" dirty="0"/>
              <a:t> in Java Applications</a:t>
            </a:r>
            <a:endParaRPr lang="en-US" sz="4400" dirty="0"/>
          </a:p>
        </p:txBody>
      </p:sp>
      <p:sp>
        <p:nvSpPr>
          <p:cNvPr id="3" name="Text Placeholder 2">
            <a:extLst>
              <a:ext uri="{FF2B5EF4-FFF2-40B4-BE49-F238E27FC236}">
                <a16:creationId xmlns:a16="http://schemas.microsoft.com/office/drawing/2014/main" id="{A4E748F3-52F3-4227-86AD-9C50826A6263}"/>
              </a:ext>
            </a:extLst>
          </p:cNvPr>
          <p:cNvSpPr>
            <a:spLocks noGrp="1"/>
          </p:cNvSpPr>
          <p:nvPr>
            <p:ph type="body" sz="quarter" idx="12"/>
          </p:nvPr>
        </p:nvSpPr>
        <p:spPr/>
        <p:txBody>
          <a:bodyPr/>
          <a:lstStyle/>
          <a:p>
            <a:pPr lvl="0">
              <a:lnSpc>
                <a:spcPct val="100000"/>
              </a:lnSpc>
            </a:pPr>
            <a:r>
              <a:rPr lang="pl-PL" dirty="0"/>
              <a:t>Using Keycloak and </a:t>
            </a:r>
            <a:r>
              <a:rPr lang="pl-PL" dirty="0" err="1"/>
              <a:t>OpenID</a:t>
            </a:r>
            <a:r>
              <a:rPr lang="pl-PL" dirty="0"/>
              <a:t> Connect</a:t>
            </a:r>
            <a:endParaRPr lang="en-US" dirty="0"/>
          </a:p>
          <a:p>
            <a:pPr lvl="0">
              <a:lnSpc>
                <a:spcPct val="100000"/>
              </a:lnSpc>
            </a:pPr>
            <a:r>
              <a:rPr lang="pl-PL" dirty="0"/>
              <a:t>Tomasz Zakrzewski</a:t>
            </a:r>
            <a:endParaRPr lang="en-US" dirty="0"/>
          </a:p>
        </p:txBody>
      </p:sp>
    </p:spTree>
    <p:extLst>
      <p:ext uri="{BB962C8B-B14F-4D97-AF65-F5344CB8AC3E}">
        <p14:creationId xmlns:p14="http://schemas.microsoft.com/office/powerpoint/2010/main" val="2165169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F517A64-F7FA-4804-B44D-82222F1A2C77}"/>
              </a:ext>
            </a:extLst>
          </p:cNvPr>
          <p:cNvSpPr>
            <a:spLocks noGrp="1"/>
          </p:cNvSpPr>
          <p:nvPr>
            <p:ph type="body" sz="quarter" idx="12"/>
          </p:nvPr>
        </p:nvSpPr>
        <p:spPr/>
        <p:txBody>
          <a:bodyPr/>
          <a:lstStyle/>
          <a:p>
            <a:r>
              <a:rPr lang="pl-PL" dirty="0" err="1"/>
              <a:t>Know</a:t>
            </a:r>
            <a:r>
              <a:rPr lang="pl-PL" dirty="0"/>
              <a:t> </a:t>
            </a:r>
            <a:r>
              <a:rPr lang="pl-PL" dirty="0" err="1"/>
              <a:t>Camp</a:t>
            </a:r>
            <a:r>
              <a:rPr lang="pl-PL" dirty="0"/>
              <a:t> Small </a:t>
            </a:r>
            <a:r>
              <a:rPr lang="pl-PL" dirty="0" err="1"/>
              <a:t>App</a:t>
            </a:r>
            <a:r>
              <a:rPr lang="pl-PL" dirty="0"/>
              <a:t> – </a:t>
            </a:r>
            <a:r>
              <a:rPr lang="pl-PL" dirty="0" err="1"/>
              <a:t>OAuth</a:t>
            </a:r>
            <a:r>
              <a:rPr lang="pl-PL" dirty="0"/>
              <a:t> 2.0 role</a:t>
            </a:r>
            <a:endParaRPr lang="en-US" dirty="0"/>
          </a:p>
        </p:txBody>
      </p:sp>
      <p:sp>
        <p:nvSpPr>
          <p:cNvPr id="7" name="Rectangle: Rounded Corners 6">
            <a:extLst>
              <a:ext uri="{FF2B5EF4-FFF2-40B4-BE49-F238E27FC236}">
                <a16:creationId xmlns:a16="http://schemas.microsoft.com/office/drawing/2014/main" id="{014CB4E1-D49B-467A-AD13-8CBD56C22EED}"/>
              </a:ext>
            </a:extLst>
          </p:cNvPr>
          <p:cNvSpPr/>
          <p:nvPr/>
        </p:nvSpPr>
        <p:spPr>
          <a:xfrm>
            <a:off x="3541177" y="957141"/>
            <a:ext cx="1761066" cy="104309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b" anchorCtr="0" forceAA="0" compatLnSpc="1">
            <a:prstTxWarp prst="textNoShape">
              <a:avLst/>
            </a:prstTxWarp>
            <a:noAutofit/>
          </a:bodyPr>
          <a:lstStyle/>
          <a:p>
            <a:pPr algn="ctr">
              <a:spcAft>
                <a:spcPts val="300"/>
              </a:spcAft>
              <a:buSzPct val="100000"/>
            </a:pPr>
            <a:r>
              <a:rPr lang="pl-PL" sz="1200" dirty="0" err="1">
                <a:solidFill>
                  <a:schemeClr val="tx2"/>
                </a:solidFill>
              </a:rPr>
              <a:t>Frontend</a:t>
            </a:r>
            <a:r>
              <a:rPr lang="pl-PL" sz="1200" dirty="0">
                <a:solidFill>
                  <a:schemeClr val="tx2"/>
                </a:solidFill>
              </a:rPr>
              <a:t> - </a:t>
            </a:r>
            <a:r>
              <a:rPr lang="pl-PL" sz="1200" dirty="0" err="1">
                <a:solidFill>
                  <a:schemeClr val="tx2"/>
                </a:solidFill>
              </a:rPr>
              <a:t>Angular</a:t>
            </a:r>
            <a:endParaRPr lang="en-US" sz="1200" dirty="0">
              <a:solidFill>
                <a:schemeClr val="tx2"/>
              </a:solidFill>
            </a:endParaRPr>
          </a:p>
        </p:txBody>
      </p:sp>
      <p:sp>
        <p:nvSpPr>
          <p:cNvPr id="8" name="Rectangle: Rounded Corners 7">
            <a:extLst>
              <a:ext uri="{FF2B5EF4-FFF2-40B4-BE49-F238E27FC236}">
                <a16:creationId xmlns:a16="http://schemas.microsoft.com/office/drawing/2014/main" id="{5EC95981-B1D7-46D7-8F40-F709469DD741}"/>
              </a:ext>
            </a:extLst>
          </p:cNvPr>
          <p:cNvSpPr/>
          <p:nvPr/>
        </p:nvSpPr>
        <p:spPr>
          <a:xfrm>
            <a:off x="6462803" y="1791124"/>
            <a:ext cx="1761066" cy="104309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b" anchorCtr="0" forceAA="0" compatLnSpc="1">
            <a:prstTxWarp prst="textNoShape">
              <a:avLst/>
            </a:prstTxWarp>
            <a:noAutofit/>
          </a:bodyPr>
          <a:lstStyle/>
          <a:p>
            <a:pPr algn="ctr">
              <a:spcAft>
                <a:spcPts val="300"/>
              </a:spcAft>
              <a:buSzPct val="100000"/>
            </a:pPr>
            <a:r>
              <a:rPr lang="pl-PL" sz="1200" dirty="0">
                <a:solidFill>
                  <a:schemeClr val="tx2"/>
                </a:solidFill>
              </a:rPr>
              <a:t>Keycloak</a:t>
            </a:r>
            <a:endParaRPr lang="en-US" sz="1200" dirty="0">
              <a:solidFill>
                <a:schemeClr val="tx2"/>
              </a:solidFill>
            </a:endParaRPr>
          </a:p>
        </p:txBody>
      </p:sp>
      <p:grpSp>
        <p:nvGrpSpPr>
          <p:cNvPr id="15" name="Group 14">
            <a:extLst>
              <a:ext uri="{FF2B5EF4-FFF2-40B4-BE49-F238E27FC236}">
                <a16:creationId xmlns:a16="http://schemas.microsoft.com/office/drawing/2014/main" id="{71C1EE7A-8D51-46F8-8B68-A3632991CF70}"/>
              </a:ext>
            </a:extLst>
          </p:cNvPr>
          <p:cNvGrpSpPr/>
          <p:nvPr/>
        </p:nvGrpSpPr>
        <p:grpSpPr>
          <a:xfrm>
            <a:off x="3957737" y="872475"/>
            <a:ext cx="927946" cy="927946"/>
            <a:chOff x="3556001" y="766967"/>
            <a:chExt cx="927946" cy="927946"/>
          </a:xfrm>
        </p:grpSpPr>
        <p:pic>
          <p:nvPicPr>
            <p:cNvPr id="6" name="Graphic 5" descr="Tablet">
              <a:extLst>
                <a:ext uri="{FF2B5EF4-FFF2-40B4-BE49-F238E27FC236}">
                  <a16:creationId xmlns:a16="http://schemas.microsoft.com/office/drawing/2014/main" id="{85D86609-9B85-4B8A-BE04-A295ED41B4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56001" y="766967"/>
              <a:ext cx="927946" cy="927946"/>
            </a:xfrm>
            <a:prstGeom prst="rect">
              <a:avLst/>
            </a:prstGeom>
          </p:spPr>
        </p:pic>
        <p:pic>
          <p:nvPicPr>
            <p:cNvPr id="2058" name="Picture 10" descr="Znalezione obrazy dla zapytania logo angular">
              <a:extLst>
                <a:ext uri="{FF2B5EF4-FFF2-40B4-BE49-F238E27FC236}">
                  <a16:creationId xmlns:a16="http://schemas.microsoft.com/office/drawing/2014/main" id="{4696372E-CDAB-40D4-B4F1-EA0B73FCE6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4080" y="1055080"/>
              <a:ext cx="331788" cy="351719"/>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Rectangle: Rounded Corners 10">
            <a:extLst>
              <a:ext uri="{FF2B5EF4-FFF2-40B4-BE49-F238E27FC236}">
                <a16:creationId xmlns:a16="http://schemas.microsoft.com/office/drawing/2014/main" id="{51C5F8C8-3562-4D1E-A03F-D2A808C3DDCB}"/>
              </a:ext>
            </a:extLst>
          </p:cNvPr>
          <p:cNvSpPr/>
          <p:nvPr/>
        </p:nvSpPr>
        <p:spPr>
          <a:xfrm>
            <a:off x="2195810" y="3173806"/>
            <a:ext cx="1761066" cy="104309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b" anchorCtr="0" forceAA="0" compatLnSpc="1">
            <a:prstTxWarp prst="textNoShape">
              <a:avLst/>
            </a:prstTxWarp>
            <a:noAutofit/>
          </a:bodyPr>
          <a:lstStyle/>
          <a:p>
            <a:pPr algn="ctr">
              <a:spcAft>
                <a:spcPts val="300"/>
              </a:spcAft>
              <a:buSzPct val="100000"/>
            </a:pPr>
            <a:r>
              <a:rPr lang="pl-PL" sz="1200" dirty="0">
                <a:solidFill>
                  <a:schemeClr val="tx2"/>
                </a:solidFill>
              </a:rPr>
              <a:t> Card Service - Java</a:t>
            </a:r>
            <a:endParaRPr lang="en-US" sz="1200" dirty="0">
              <a:solidFill>
                <a:schemeClr val="tx2"/>
              </a:solidFill>
            </a:endParaRPr>
          </a:p>
        </p:txBody>
      </p:sp>
      <p:pic>
        <p:nvPicPr>
          <p:cNvPr id="20" name="Picture 14" descr="Znalezione obrazy dla zapytania java logo">
            <a:extLst>
              <a:ext uri="{FF2B5EF4-FFF2-40B4-BE49-F238E27FC236}">
                <a16:creationId xmlns:a16="http://schemas.microsoft.com/office/drawing/2014/main" id="{7AF8EAD4-4487-4010-A016-F16E6D51BF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3761" y="3257667"/>
            <a:ext cx="460437" cy="24863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Znalezione obrazy dla zapytania springboot logo">
            <a:extLst>
              <a:ext uri="{FF2B5EF4-FFF2-40B4-BE49-F238E27FC236}">
                <a16:creationId xmlns:a16="http://schemas.microsoft.com/office/drawing/2014/main" id="{E64FB337-15EF-421B-AB89-24711FF8DE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6072" y="3257667"/>
            <a:ext cx="543679" cy="28543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Rounded Corners 9">
            <a:extLst>
              <a:ext uri="{FF2B5EF4-FFF2-40B4-BE49-F238E27FC236}">
                <a16:creationId xmlns:a16="http://schemas.microsoft.com/office/drawing/2014/main" id="{70E3ABC3-6A0A-4BE2-A2DB-95650D6BEB40}"/>
              </a:ext>
            </a:extLst>
          </p:cNvPr>
          <p:cNvSpPr/>
          <p:nvPr/>
        </p:nvSpPr>
        <p:spPr>
          <a:xfrm>
            <a:off x="4905508" y="3173806"/>
            <a:ext cx="1761066" cy="104309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b" anchorCtr="0" forceAA="0" compatLnSpc="1">
            <a:prstTxWarp prst="textNoShape">
              <a:avLst/>
            </a:prstTxWarp>
            <a:noAutofit/>
          </a:bodyPr>
          <a:lstStyle/>
          <a:p>
            <a:pPr algn="ctr">
              <a:spcAft>
                <a:spcPts val="300"/>
              </a:spcAft>
              <a:buSzPct val="100000"/>
            </a:pPr>
            <a:r>
              <a:rPr lang="pl-PL" sz="1200" dirty="0">
                <a:solidFill>
                  <a:schemeClr val="tx2"/>
                </a:solidFill>
              </a:rPr>
              <a:t> </a:t>
            </a:r>
            <a:r>
              <a:rPr lang="pl-PL" sz="1200" dirty="0" err="1">
                <a:solidFill>
                  <a:schemeClr val="tx2"/>
                </a:solidFill>
              </a:rPr>
              <a:t>Fruit</a:t>
            </a:r>
            <a:r>
              <a:rPr lang="pl-PL" sz="1200" dirty="0">
                <a:solidFill>
                  <a:schemeClr val="tx2"/>
                </a:solidFill>
              </a:rPr>
              <a:t> Service - Java</a:t>
            </a:r>
            <a:endParaRPr lang="en-US" sz="1200" dirty="0">
              <a:solidFill>
                <a:schemeClr val="tx2"/>
              </a:solidFill>
            </a:endParaRPr>
          </a:p>
        </p:txBody>
      </p:sp>
      <p:pic>
        <p:nvPicPr>
          <p:cNvPr id="2062" name="Picture 14" descr="Znalezione obrazy dla zapytania java logo">
            <a:extLst>
              <a:ext uri="{FF2B5EF4-FFF2-40B4-BE49-F238E27FC236}">
                <a16:creationId xmlns:a16="http://schemas.microsoft.com/office/drawing/2014/main" id="{E8DBE169-9DB2-4A30-98AF-2E2AE02E49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6279" y="3273406"/>
            <a:ext cx="433574" cy="23413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6" descr="Znalezione obrazy dla zapytania springboot logo">
            <a:extLst>
              <a:ext uri="{FF2B5EF4-FFF2-40B4-BE49-F238E27FC236}">
                <a16:creationId xmlns:a16="http://schemas.microsoft.com/office/drawing/2014/main" id="{643C5390-25D8-45D8-A260-39CD84CBE3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2521" y="3277053"/>
            <a:ext cx="533954" cy="280326"/>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Znalezione obrazy dla zapytania keycloak logo">
            <a:extLst>
              <a:ext uri="{FF2B5EF4-FFF2-40B4-BE49-F238E27FC236}">
                <a16:creationId xmlns:a16="http://schemas.microsoft.com/office/drawing/2014/main" id="{A5345C8F-EDFA-416F-A848-37F595EB47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0225" y="2053248"/>
            <a:ext cx="1415449" cy="408121"/>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a:extLst>
              <a:ext uri="{FF2B5EF4-FFF2-40B4-BE49-F238E27FC236}">
                <a16:creationId xmlns:a16="http://schemas.microsoft.com/office/drawing/2014/main" id="{9ED93F35-CD19-465C-BF30-972BE70426D9}"/>
              </a:ext>
            </a:extLst>
          </p:cNvPr>
          <p:cNvCxnSpPr>
            <a:cxnSpLocks/>
          </p:cNvCxnSpPr>
          <p:nvPr/>
        </p:nvCxnSpPr>
        <p:spPr>
          <a:xfrm flipH="1">
            <a:off x="3348112" y="2112208"/>
            <a:ext cx="858128" cy="861785"/>
          </a:xfrm>
          <a:prstGeom prst="straightConnector1">
            <a:avLst/>
          </a:prstGeom>
          <a:ln w="31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7940F88-4CBB-4649-925E-82C746260A1C}"/>
              </a:ext>
            </a:extLst>
          </p:cNvPr>
          <p:cNvCxnSpPr>
            <a:cxnSpLocks/>
          </p:cNvCxnSpPr>
          <p:nvPr/>
        </p:nvCxnSpPr>
        <p:spPr>
          <a:xfrm>
            <a:off x="4642338" y="2082496"/>
            <a:ext cx="810195" cy="891497"/>
          </a:xfrm>
          <a:prstGeom prst="straightConnector1">
            <a:avLst/>
          </a:prstGeom>
          <a:ln w="31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B04C40-5403-445B-9603-A893EE22E741}"/>
              </a:ext>
            </a:extLst>
          </p:cNvPr>
          <p:cNvCxnSpPr>
            <a:cxnSpLocks/>
          </p:cNvCxnSpPr>
          <p:nvPr/>
        </p:nvCxnSpPr>
        <p:spPr>
          <a:xfrm>
            <a:off x="5609955" y="2257308"/>
            <a:ext cx="723111" cy="13637"/>
          </a:xfrm>
          <a:prstGeom prst="straightConnector1">
            <a:avLst/>
          </a:prstGeom>
          <a:ln w="3175">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1" name="Graphic 30" descr="User">
            <a:extLst>
              <a:ext uri="{FF2B5EF4-FFF2-40B4-BE49-F238E27FC236}">
                <a16:creationId xmlns:a16="http://schemas.microsoft.com/office/drawing/2014/main" id="{FDA6758A-EAE3-4E65-8F37-688727AA949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4062" y="1021488"/>
            <a:ext cx="914400" cy="914400"/>
          </a:xfrm>
          <a:prstGeom prst="rect">
            <a:avLst/>
          </a:prstGeom>
        </p:spPr>
      </p:pic>
      <p:cxnSp>
        <p:nvCxnSpPr>
          <p:cNvPr id="2049" name="Straight Arrow Connector 2048">
            <a:extLst>
              <a:ext uri="{FF2B5EF4-FFF2-40B4-BE49-F238E27FC236}">
                <a16:creationId xmlns:a16="http://schemas.microsoft.com/office/drawing/2014/main" id="{6DB9982F-5C84-46FF-B442-E98C8AFD6A9E}"/>
              </a:ext>
            </a:extLst>
          </p:cNvPr>
          <p:cNvCxnSpPr>
            <a:cxnSpLocks/>
            <a:stCxn id="31" idx="3"/>
          </p:cNvCxnSpPr>
          <p:nvPr/>
        </p:nvCxnSpPr>
        <p:spPr>
          <a:xfrm>
            <a:off x="1758462" y="1478688"/>
            <a:ext cx="1655299" cy="0"/>
          </a:xfrm>
          <a:prstGeom prst="straightConnector1">
            <a:avLst/>
          </a:prstGeom>
          <a:ln w="3175">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44A0523-110D-466B-89DA-3091B7AA689A}"/>
              </a:ext>
            </a:extLst>
          </p:cNvPr>
          <p:cNvCxnSpPr>
            <a:cxnSpLocks/>
          </p:cNvCxnSpPr>
          <p:nvPr/>
        </p:nvCxnSpPr>
        <p:spPr>
          <a:xfrm>
            <a:off x="4084292" y="3695352"/>
            <a:ext cx="726859" cy="0"/>
          </a:xfrm>
          <a:prstGeom prst="straightConnector1">
            <a:avLst/>
          </a:prstGeom>
          <a:ln w="3175">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61" name="Graphic 2060" descr="Stamp">
            <a:extLst>
              <a:ext uri="{FF2B5EF4-FFF2-40B4-BE49-F238E27FC236}">
                <a16:creationId xmlns:a16="http://schemas.microsoft.com/office/drawing/2014/main" id="{4D16C630-899A-4EA3-BFCD-F8014B20C23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877249" y="3430456"/>
            <a:ext cx="472804" cy="472804"/>
          </a:xfrm>
          <a:prstGeom prst="rect">
            <a:avLst/>
          </a:prstGeom>
        </p:spPr>
      </p:pic>
      <p:pic>
        <p:nvPicPr>
          <p:cNvPr id="2065" name="Graphic 2064" descr="Apple">
            <a:extLst>
              <a:ext uri="{FF2B5EF4-FFF2-40B4-BE49-F238E27FC236}">
                <a16:creationId xmlns:a16="http://schemas.microsoft.com/office/drawing/2014/main" id="{EE76DF4C-A7E0-4D47-A1BE-BAEF6BC3192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582426" y="3488167"/>
            <a:ext cx="407230" cy="407230"/>
          </a:xfrm>
          <a:prstGeom prst="rect">
            <a:avLst/>
          </a:prstGeom>
        </p:spPr>
      </p:pic>
      <p:sp>
        <p:nvSpPr>
          <p:cNvPr id="24" name="TextBox 23">
            <a:extLst>
              <a:ext uri="{FF2B5EF4-FFF2-40B4-BE49-F238E27FC236}">
                <a16:creationId xmlns:a16="http://schemas.microsoft.com/office/drawing/2014/main" id="{4703D7C1-6ED0-4CEA-8B0E-6111BF25CA1E}"/>
              </a:ext>
            </a:extLst>
          </p:cNvPr>
          <p:cNvSpPr txBox="1"/>
          <p:nvPr/>
        </p:nvSpPr>
        <p:spPr>
          <a:xfrm>
            <a:off x="97578" y="1829615"/>
            <a:ext cx="2756746" cy="365760"/>
          </a:xfrm>
          <a:prstGeom prst="rect">
            <a:avLst/>
          </a:prstGeom>
          <a:noFill/>
        </p:spPr>
        <p:txBody>
          <a:bodyPr wrap="none" lIns="72000" tIns="72000" rIns="72000" bIns="72000" rtlCol="0">
            <a:noAutofit/>
          </a:bodyPr>
          <a:lstStyle/>
          <a:p>
            <a:pPr algn="l">
              <a:spcAft>
                <a:spcPts val="300"/>
              </a:spcAft>
              <a:buSzPct val="100000"/>
            </a:pPr>
            <a:r>
              <a:rPr lang="pl-PL" sz="1200" dirty="0">
                <a:solidFill>
                  <a:schemeClr val="tx2"/>
                </a:solidFill>
              </a:rPr>
              <a:t>Resource </a:t>
            </a:r>
            <a:r>
              <a:rPr lang="pl-PL" sz="1200" dirty="0" err="1">
                <a:solidFill>
                  <a:schemeClr val="tx2"/>
                </a:solidFill>
              </a:rPr>
              <a:t>Owner</a:t>
            </a:r>
            <a:r>
              <a:rPr lang="pl-PL" sz="1200" dirty="0">
                <a:solidFill>
                  <a:schemeClr val="tx2"/>
                </a:solidFill>
              </a:rPr>
              <a:t> – Właściciel zasobu</a:t>
            </a:r>
            <a:endParaRPr lang="en-US" sz="1200" dirty="0">
              <a:solidFill>
                <a:schemeClr val="tx2"/>
              </a:solidFill>
            </a:endParaRPr>
          </a:p>
        </p:txBody>
      </p:sp>
      <p:sp>
        <p:nvSpPr>
          <p:cNvPr id="25" name="TextBox 24">
            <a:extLst>
              <a:ext uri="{FF2B5EF4-FFF2-40B4-BE49-F238E27FC236}">
                <a16:creationId xmlns:a16="http://schemas.microsoft.com/office/drawing/2014/main" id="{BC21D515-4AB8-4349-9F64-E2A4AC0BBF9E}"/>
              </a:ext>
            </a:extLst>
          </p:cNvPr>
          <p:cNvSpPr txBox="1"/>
          <p:nvPr/>
        </p:nvSpPr>
        <p:spPr>
          <a:xfrm>
            <a:off x="3921125" y="671154"/>
            <a:ext cx="2756746" cy="365760"/>
          </a:xfrm>
          <a:prstGeom prst="rect">
            <a:avLst/>
          </a:prstGeom>
          <a:noFill/>
        </p:spPr>
        <p:txBody>
          <a:bodyPr wrap="none" lIns="72000" tIns="72000" rIns="72000" bIns="72000" rtlCol="0">
            <a:noAutofit/>
          </a:bodyPr>
          <a:lstStyle/>
          <a:p>
            <a:pPr algn="l">
              <a:spcAft>
                <a:spcPts val="300"/>
              </a:spcAft>
              <a:buSzPct val="100000"/>
            </a:pPr>
            <a:r>
              <a:rPr lang="pl-PL" sz="1200" dirty="0">
                <a:solidFill>
                  <a:schemeClr val="tx2"/>
                </a:solidFill>
              </a:rPr>
              <a:t>Client – Klient</a:t>
            </a:r>
            <a:endParaRPr lang="en-US" sz="1200" dirty="0">
              <a:solidFill>
                <a:schemeClr val="tx2"/>
              </a:solidFill>
            </a:endParaRPr>
          </a:p>
        </p:txBody>
      </p:sp>
      <p:sp>
        <p:nvSpPr>
          <p:cNvPr id="27" name="TextBox 26">
            <a:extLst>
              <a:ext uri="{FF2B5EF4-FFF2-40B4-BE49-F238E27FC236}">
                <a16:creationId xmlns:a16="http://schemas.microsoft.com/office/drawing/2014/main" id="{BD765A23-BD38-40A8-AD80-4CF80A7FAD34}"/>
              </a:ext>
            </a:extLst>
          </p:cNvPr>
          <p:cNvSpPr txBox="1"/>
          <p:nvPr/>
        </p:nvSpPr>
        <p:spPr>
          <a:xfrm>
            <a:off x="5949576" y="1479565"/>
            <a:ext cx="2756746" cy="365760"/>
          </a:xfrm>
          <a:prstGeom prst="rect">
            <a:avLst/>
          </a:prstGeom>
          <a:noFill/>
        </p:spPr>
        <p:txBody>
          <a:bodyPr wrap="none" lIns="72000" tIns="72000" rIns="72000" bIns="72000" rtlCol="0">
            <a:noAutofit/>
          </a:bodyPr>
          <a:lstStyle/>
          <a:p>
            <a:pPr algn="l">
              <a:spcAft>
                <a:spcPts val="300"/>
              </a:spcAft>
              <a:buSzPct val="100000"/>
            </a:pPr>
            <a:r>
              <a:rPr lang="pl-PL" sz="1200" dirty="0" err="1">
                <a:solidFill>
                  <a:schemeClr val="tx2"/>
                </a:solidFill>
              </a:rPr>
              <a:t>Authorization</a:t>
            </a:r>
            <a:r>
              <a:rPr lang="pl-PL" sz="1200" dirty="0">
                <a:solidFill>
                  <a:schemeClr val="tx2"/>
                </a:solidFill>
              </a:rPr>
              <a:t> Server – Serwer Autoryzacji</a:t>
            </a:r>
            <a:endParaRPr lang="en-US" sz="1200" dirty="0">
              <a:solidFill>
                <a:schemeClr val="tx2"/>
              </a:solidFill>
            </a:endParaRPr>
          </a:p>
        </p:txBody>
      </p:sp>
      <p:sp>
        <p:nvSpPr>
          <p:cNvPr id="28" name="TextBox 27">
            <a:extLst>
              <a:ext uri="{FF2B5EF4-FFF2-40B4-BE49-F238E27FC236}">
                <a16:creationId xmlns:a16="http://schemas.microsoft.com/office/drawing/2014/main" id="{EFF6D140-204A-40AF-BEF9-34C4D7DEEAE3}"/>
              </a:ext>
            </a:extLst>
          </p:cNvPr>
          <p:cNvSpPr txBox="1"/>
          <p:nvPr/>
        </p:nvSpPr>
        <p:spPr>
          <a:xfrm>
            <a:off x="1815254" y="4188039"/>
            <a:ext cx="2756746" cy="365760"/>
          </a:xfrm>
          <a:prstGeom prst="rect">
            <a:avLst/>
          </a:prstGeom>
          <a:noFill/>
        </p:spPr>
        <p:txBody>
          <a:bodyPr wrap="none" lIns="72000" tIns="72000" rIns="72000" bIns="72000" rtlCol="0">
            <a:noAutofit/>
          </a:bodyPr>
          <a:lstStyle/>
          <a:p>
            <a:pPr algn="l">
              <a:spcAft>
                <a:spcPts val="300"/>
              </a:spcAft>
              <a:buSzPct val="100000"/>
            </a:pPr>
            <a:r>
              <a:rPr lang="pl-PL" sz="1200" dirty="0">
                <a:solidFill>
                  <a:schemeClr val="tx2"/>
                </a:solidFill>
              </a:rPr>
              <a:t>Resource Server – Serwer zasobów</a:t>
            </a:r>
            <a:endParaRPr lang="en-US" sz="1200" dirty="0">
              <a:solidFill>
                <a:schemeClr val="tx2"/>
              </a:solidFill>
            </a:endParaRPr>
          </a:p>
        </p:txBody>
      </p:sp>
      <p:sp>
        <p:nvSpPr>
          <p:cNvPr id="29" name="TextBox 28">
            <a:extLst>
              <a:ext uri="{FF2B5EF4-FFF2-40B4-BE49-F238E27FC236}">
                <a16:creationId xmlns:a16="http://schemas.microsoft.com/office/drawing/2014/main" id="{E416AF2E-2703-49BE-8469-21F69FDED0D7}"/>
              </a:ext>
            </a:extLst>
          </p:cNvPr>
          <p:cNvSpPr txBox="1"/>
          <p:nvPr/>
        </p:nvSpPr>
        <p:spPr>
          <a:xfrm>
            <a:off x="4571203" y="4188039"/>
            <a:ext cx="2756746" cy="365760"/>
          </a:xfrm>
          <a:prstGeom prst="rect">
            <a:avLst/>
          </a:prstGeom>
          <a:noFill/>
        </p:spPr>
        <p:txBody>
          <a:bodyPr wrap="none" lIns="72000" tIns="72000" rIns="72000" bIns="72000" rtlCol="0">
            <a:noAutofit/>
          </a:bodyPr>
          <a:lstStyle/>
          <a:p>
            <a:pPr algn="l">
              <a:spcAft>
                <a:spcPts val="300"/>
              </a:spcAft>
              <a:buSzPct val="100000"/>
            </a:pPr>
            <a:r>
              <a:rPr lang="pl-PL" sz="1200" dirty="0">
                <a:solidFill>
                  <a:schemeClr val="tx2"/>
                </a:solidFill>
              </a:rPr>
              <a:t>Resource Server – Serwer zasobów</a:t>
            </a:r>
            <a:endParaRPr lang="en-US" sz="1200" dirty="0">
              <a:solidFill>
                <a:schemeClr val="tx2"/>
              </a:solidFill>
            </a:endParaRPr>
          </a:p>
        </p:txBody>
      </p:sp>
    </p:spTree>
    <p:extLst>
      <p:ext uri="{BB962C8B-B14F-4D97-AF65-F5344CB8AC3E}">
        <p14:creationId xmlns:p14="http://schemas.microsoft.com/office/powerpoint/2010/main" val="3178359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A1F598F-6366-471A-AFC0-3E1363AAECB7}"/>
              </a:ext>
            </a:extLst>
          </p:cNvPr>
          <p:cNvSpPr>
            <a:spLocks noGrp="1"/>
          </p:cNvSpPr>
          <p:nvPr>
            <p:ph type="body" sz="quarter" idx="12"/>
          </p:nvPr>
        </p:nvSpPr>
        <p:spPr/>
        <p:txBody>
          <a:bodyPr/>
          <a:lstStyle/>
          <a:p>
            <a:r>
              <a:rPr lang="pl-PL" dirty="0" err="1"/>
              <a:t>OAuth</a:t>
            </a:r>
            <a:r>
              <a:rPr lang="pl-PL" dirty="0"/>
              <a:t> 2.0 – Rodzaje Autoryzacji </a:t>
            </a:r>
            <a:endParaRPr lang="en-US" dirty="0"/>
          </a:p>
        </p:txBody>
      </p:sp>
      <p:sp>
        <p:nvSpPr>
          <p:cNvPr id="5" name="TextBox 4">
            <a:extLst>
              <a:ext uri="{FF2B5EF4-FFF2-40B4-BE49-F238E27FC236}">
                <a16:creationId xmlns:a16="http://schemas.microsoft.com/office/drawing/2014/main" id="{4F6B7EE8-EE58-419C-9501-D84C6184B112}"/>
              </a:ext>
            </a:extLst>
          </p:cNvPr>
          <p:cNvSpPr txBox="1"/>
          <p:nvPr/>
        </p:nvSpPr>
        <p:spPr>
          <a:xfrm>
            <a:off x="542778" y="687819"/>
            <a:ext cx="8058443" cy="3259928"/>
          </a:xfrm>
          <a:prstGeom prst="rect">
            <a:avLst/>
          </a:prstGeom>
          <a:noFill/>
        </p:spPr>
        <p:txBody>
          <a:bodyPr wrap="none" lIns="72000" tIns="72000" rIns="72000" bIns="72000" rtlCol="0">
            <a:noAutofit/>
          </a:bodyPr>
          <a:lstStyle/>
          <a:p>
            <a:pPr marL="171450" indent="-171450">
              <a:spcAft>
                <a:spcPts val="300"/>
              </a:spcAft>
              <a:buSzPct val="100000"/>
              <a:buFont typeface="Arial" panose="020B0604020202020204" pitchFamily="34" charset="0"/>
              <a:buChar char="•"/>
            </a:pPr>
            <a:r>
              <a:rPr lang="pl-PL" sz="2000" dirty="0" err="1">
                <a:solidFill>
                  <a:schemeClr val="tx2"/>
                </a:solidFill>
              </a:rPr>
              <a:t>Autorization</a:t>
            </a:r>
            <a:r>
              <a:rPr lang="pl-PL" sz="2000" dirty="0">
                <a:solidFill>
                  <a:schemeClr val="tx2"/>
                </a:solidFill>
              </a:rPr>
              <a:t> </a:t>
            </a:r>
            <a:r>
              <a:rPr lang="pl-PL" sz="2000" dirty="0" err="1">
                <a:solidFill>
                  <a:schemeClr val="tx2"/>
                </a:solidFill>
              </a:rPr>
              <a:t>Code</a:t>
            </a:r>
            <a:r>
              <a:rPr lang="pl-PL" sz="2000" dirty="0">
                <a:solidFill>
                  <a:schemeClr val="tx2"/>
                </a:solidFill>
              </a:rPr>
              <a:t> Grant</a:t>
            </a:r>
          </a:p>
          <a:p>
            <a:pPr>
              <a:spcAft>
                <a:spcPts val="300"/>
              </a:spcAft>
              <a:buSzPct val="100000"/>
            </a:pPr>
            <a:r>
              <a:rPr lang="pl-PL" sz="1200" dirty="0">
                <a:solidFill>
                  <a:schemeClr val="tx2"/>
                </a:solidFill>
              </a:rPr>
              <a:t>	nadawane są tylko uprawnienia, </a:t>
            </a:r>
          </a:p>
          <a:p>
            <a:pPr>
              <a:spcAft>
                <a:spcPts val="300"/>
              </a:spcAft>
              <a:buSzPct val="100000"/>
            </a:pPr>
            <a:r>
              <a:rPr lang="pl-PL" sz="1200" dirty="0">
                <a:solidFill>
                  <a:schemeClr val="tx2"/>
                </a:solidFill>
              </a:rPr>
              <a:t>	klient autentykuje się przez client_id oraz </a:t>
            </a:r>
            <a:r>
              <a:rPr lang="pl-PL" sz="1200" dirty="0" err="1">
                <a:solidFill>
                  <a:schemeClr val="tx2"/>
                </a:solidFill>
              </a:rPr>
              <a:t>client_secret</a:t>
            </a:r>
            <a:endParaRPr lang="pl-PL" sz="1200" dirty="0">
              <a:solidFill>
                <a:schemeClr val="tx2"/>
              </a:solidFill>
            </a:endParaRPr>
          </a:p>
          <a:p>
            <a:pPr marL="171450" indent="-171450" algn="l">
              <a:spcAft>
                <a:spcPts val="300"/>
              </a:spcAft>
              <a:buSzPct val="100000"/>
              <a:buFont typeface="Arial" panose="020B0604020202020204" pitchFamily="34" charset="0"/>
              <a:buChar char="•"/>
            </a:pPr>
            <a:r>
              <a:rPr lang="pl-PL" sz="2000" dirty="0" err="1">
                <a:solidFill>
                  <a:schemeClr val="tx2"/>
                </a:solidFill>
              </a:rPr>
              <a:t>Implicit</a:t>
            </a:r>
            <a:r>
              <a:rPr lang="pl-PL" sz="2000" dirty="0">
                <a:solidFill>
                  <a:schemeClr val="tx2"/>
                </a:solidFill>
              </a:rPr>
              <a:t> Grant</a:t>
            </a:r>
          </a:p>
          <a:p>
            <a:pPr algn="l">
              <a:spcAft>
                <a:spcPts val="300"/>
              </a:spcAft>
              <a:buSzPct val="100000"/>
            </a:pPr>
            <a:r>
              <a:rPr lang="pl-PL" sz="1200" dirty="0">
                <a:solidFill>
                  <a:schemeClr val="tx2"/>
                </a:solidFill>
              </a:rPr>
              <a:t>	nie ma </a:t>
            </a:r>
            <a:r>
              <a:rPr lang="pl-PL" sz="1200" dirty="0" err="1">
                <a:solidFill>
                  <a:schemeClr val="tx2"/>
                </a:solidFill>
              </a:rPr>
              <a:t>autorization</a:t>
            </a:r>
            <a:r>
              <a:rPr lang="pl-PL" sz="1200" dirty="0">
                <a:solidFill>
                  <a:schemeClr val="tx2"/>
                </a:solidFill>
              </a:rPr>
              <a:t> </a:t>
            </a:r>
            <a:r>
              <a:rPr lang="pl-PL" sz="1200" dirty="0" err="1">
                <a:solidFill>
                  <a:schemeClr val="tx2"/>
                </a:solidFill>
              </a:rPr>
              <a:t>code</a:t>
            </a:r>
            <a:r>
              <a:rPr lang="pl-PL" sz="1200" dirty="0">
                <a:solidFill>
                  <a:schemeClr val="tx2"/>
                </a:solidFill>
              </a:rPr>
              <a:t>, zwracany jest od razu </a:t>
            </a:r>
            <a:r>
              <a:rPr lang="pl-PL" sz="1200" dirty="0" err="1">
                <a:solidFill>
                  <a:schemeClr val="tx2"/>
                </a:solidFill>
              </a:rPr>
              <a:t>access</a:t>
            </a:r>
            <a:r>
              <a:rPr lang="pl-PL" sz="1200" dirty="0">
                <a:solidFill>
                  <a:schemeClr val="tx2"/>
                </a:solidFill>
              </a:rPr>
              <a:t> </a:t>
            </a:r>
            <a:r>
              <a:rPr lang="pl-PL" sz="1200" dirty="0" err="1">
                <a:solidFill>
                  <a:schemeClr val="tx2"/>
                </a:solidFill>
              </a:rPr>
              <a:t>token</a:t>
            </a:r>
            <a:endParaRPr lang="pl-PL" sz="1200" dirty="0">
              <a:solidFill>
                <a:schemeClr val="tx2"/>
              </a:solidFill>
            </a:endParaRPr>
          </a:p>
          <a:p>
            <a:pPr algn="l">
              <a:spcAft>
                <a:spcPts val="300"/>
              </a:spcAft>
              <a:buSzPct val="100000"/>
            </a:pPr>
            <a:r>
              <a:rPr lang="pl-PL" sz="1200" dirty="0">
                <a:solidFill>
                  <a:schemeClr val="tx2"/>
                </a:solidFill>
              </a:rPr>
              <a:t>	AS </a:t>
            </a:r>
            <a:r>
              <a:rPr lang="pl-PL" sz="1200" dirty="0" err="1">
                <a:solidFill>
                  <a:schemeClr val="tx2"/>
                </a:solidFill>
              </a:rPr>
              <a:t>autentukuje</a:t>
            </a:r>
            <a:r>
              <a:rPr lang="pl-PL" sz="1200" dirty="0">
                <a:solidFill>
                  <a:schemeClr val="tx2"/>
                </a:solidFill>
              </a:rPr>
              <a:t> użytkownika przed wyświetleniem formularza autoryzacyjnego</a:t>
            </a:r>
          </a:p>
          <a:p>
            <a:pPr algn="l">
              <a:spcAft>
                <a:spcPts val="300"/>
              </a:spcAft>
              <a:buSzPct val="100000"/>
            </a:pPr>
            <a:r>
              <a:rPr lang="pl-PL" sz="1200" dirty="0">
                <a:solidFill>
                  <a:schemeClr val="tx2"/>
                </a:solidFill>
              </a:rPr>
              <a:t>	klient nie jest autentykowany	</a:t>
            </a:r>
          </a:p>
          <a:p>
            <a:pPr marL="171450" indent="-171450" algn="l">
              <a:spcAft>
                <a:spcPts val="300"/>
              </a:spcAft>
              <a:buSzPct val="100000"/>
              <a:buFont typeface="Arial" panose="020B0604020202020204" pitchFamily="34" charset="0"/>
              <a:buChar char="•"/>
            </a:pPr>
            <a:r>
              <a:rPr lang="pl-PL" sz="2000" dirty="0">
                <a:solidFill>
                  <a:schemeClr val="tx2"/>
                </a:solidFill>
              </a:rPr>
              <a:t>Resource </a:t>
            </a:r>
            <a:r>
              <a:rPr lang="pl-PL" sz="2000" dirty="0" err="1">
                <a:solidFill>
                  <a:schemeClr val="tx2"/>
                </a:solidFill>
              </a:rPr>
              <a:t>Owner</a:t>
            </a:r>
            <a:r>
              <a:rPr lang="pl-PL" sz="2000" dirty="0">
                <a:solidFill>
                  <a:schemeClr val="tx2"/>
                </a:solidFill>
              </a:rPr>
              <a:t> </a:t>
            </a:r>
            <a:r>
              <a:rPr lang="pl-PL" sz="2000" dirty="0" err="1">
                <a:solidFill>
                  <a:schemeClr val="tx2"/>
                </a:solidFill>
              </a:rPr>
              <a:t>Password</a:t>
            </a:r>
            <a:r>
              <a:rPr lang="pl-PL" sz="2000" dirty="0">
                <a:solidFill>
                  <a:schemeClr val="tx2"/>
                </a:solidFill>
              </a:rPr>
              <a:t> </a:t>
            </a:r>
            <a:r>
              <a:rPr lang="pl-PL" sz="2000" dirty="0" err="1">
                <a:solidFill>
                  <a:schemeClr val="tx2"/>
                </a:solidFill>
              </a:rPr>
              <a:t>Credential</a:t>
            </a:r>
            <a:r>
              <a:rPr lang="pl-PL" sz="2000" dirty="0">
                <a:solidFill>
                  <a:schemeClr val="tx2"/>
                </a:solidFill>
              </a:rPr>
              <a:t> Grant</a:t>
            </a:r>
          </a:p>
          <a:p>
            <a:pPr algn="l">
              <a:spcAft>
                <a:spcPts val="300"/>
              </a:spcAft>
              <a:buSzPct val="100000"/>
            </a:pPr>
            <a:r>
              <a:rPr lang="pl-PL" sz="1200" dirty="0">
                <a:solidFill>
                  <a:schemeClr val="tx2"/>
                </a:solidFill>
              </a:rPr>
              <a:t>	klient pobiera </a:t>
            </a:r>
            <a:r>
              <a:rPr lang="pl-PL" sz="1200" dirty="0" err="1">
                <a:solidFill>
                  <a:schemeClr val="tx2"/>
                </a:solidFill>
              </a:rPr>
              <a:t>credentiale</a:t>
            </a:r>
            <a:r>
              <a:rPr lang="pl-PL" sz="1200" dirty="0">
                <a:solidFill>
                  <a:schemeClr val="tx2"/>
                </a:solidFill>
              </a:rPr>
              <a:t> od użytkownika i przedstawia je AS</a:t>
            </a:r>
          </a:p>
          <a:p>
            <a:pPr algn="l">
              <a:spcAft>
                <a:spcPts val="300"/>
              </a:spcAft>
              <a:buSzPct val="100000"/>
            </a:pPr>
            <a:r>
              <a:rPr lang="pl-PL" sz="1200" dirty="0">
                <a:solidFill>
                  <a:schemeClr val="tx2"/>
                </a:solidFill>
              </a:rPr>
              <a:t>	wprowadzone jako </a:t>
            </a:r>
            <a:r>
              <a:rPr lang="pl-PL" sz="1200" dirty="0" err="1">
                <a:solidFill>
                  <a:schemeClr val="tx2"/>
                </a:solidFill>
              </a:rPr>
              <a:t>backward</a:t>
            </a:r>
            <a:r>
              <a:rPr lang="pl-PL" sz="1200" dirty="0">
                <a:solidFill>
                  <a:schemeClr val="tx2"/>
                </a:solidFill>
              </a:rPr>
              <a:t> </a:t>
            </a:r>
            <a:r>
              <a:rPr lang="pl-PL" sz="1200" dirty="0" err="1">
                <a:solidFill>
                  <a:schemeClr val="tx2"/>
                </a:solidFill>
              </a:rPr>
              <a:t>compatibility</a:t>
            </a:r>
            <a:r>
              <a:rPr lang="pl-PL" sz="1200" dirty="0">
                <a:solidFill>
                  <a:schemeClr val="tx2"/>
                </a:solidFill>
              </a:rPr>
              <a:t>	</a:t>
            </a:r>
          </a:p>
          <a:p>
            <a:pPr marL="171450" indent="-171450" algn="l">
              <a:spcAft>
                <a:spcPts val="300"/>
              </a:spcAft>
              <a:buSzPct val="100000"/>
              <a:buFont typeface="Arial" panose="020B0604020202020204" pitchFamily="34" charset="0"/>
              <a:buChar char="•"/>
            </a:pPr>
            <a:r>
              <a:rPr lang="pl-PL" sz="2000" dirty="0">
                <a:solidFill>
                  <a:schemeClr val="tx2"/>
                </a:solidFill>
              </a:rPr>
              <a:t>Client </a:t>
            </a:r>
            <a:r>
              <a:rPr lang="pl-PL" sz="2000" dirty="0" err="1">
                <a:solidFill>
                  <a:schemeClr val="tx2"/>
                </a:solidFill>
              </a:rPr>
              <a:t>Credential</a:t>
            </a:r>
            <a:r>
              <a:rPr lang="pl-PL" sz="2000" dirty="0">
                <a:solidFill>
                  <a:schemeClr val="tx2"/>
                </a:solidFill>
              </a:rPr>
              <a:t> Grant</a:t>
            </a:r>
          </a:p>
          <a:p>
            <a:pPr lvl="1">
              <a:spcAft>
                <a:spcPts val="300"/>
              </a:spcAft>
              <a:buSzPct val="100000"/>
            </a:pPr>
            <a:r>
              <a:rPr lang="pl-PL" sz="1200" dirty="0">
                <a:solidFill>
                  <a:schemeClr val="tx2"/>
                </a:solidFill>
              </a:rPr>
              <a:t>do komunikacji M2M</a:t>
            </a:r>
          </a:p>
          <a:p>
            <a:pPr lvl="1">
              <a:spcAft>
                <a:spcPts val="300"/>
              </a:spcAft>
              <a:buSzPct val="100000"/>
            </a:pPr>
            <a:r>
              <a:rPr lang="pl-PL" sz="1200" dirty="0">
                <a:solidFill>
                  <a:schemeClr val="tx2"/>
                </a:solidFill>
              </a:rPr>
              <a:t>Każdy klient autentykuje się do AS używając client_id i client_secret</a:t>
            </a:r>
          </a:p>
          <a:p>
            <a:pPr lvl="1">
              <a:spcAft>
                <a:spcPts val="300"/>
              </a:spcAft>
              <a:buSzPct val="100000"/>
            </a:pPr>
            <a:endParaRPr lang="pl-PL" sz="1200" dirty="0">
              <a:solidFill>
                <a:schemeClr val="tx2"/>
              </a:solidFill>
            </a:endParaRPr>
          </a:p>
          <a:p>
            <a:pPr marL="171450" indent="-171450" algn="l">
              <a:spcAft>
                <a:spcPts val="300"/>
              </a:spcAft>
              <a:buSzPct val="100000"/>
              <a:buFont typeface="Arial" panose="020B0604020202020204" pitchFamily="34" charset="0"/>
              <a:buChar char="•"/>
            </a:pPr>
            <a:endParaRPr lang="en-US" sz="1200" dirty="0">
              <a:solidFill>
                <a:schemeClr val="tx2"/>
              </a:solidFill>
            </a:endParaRPr>
          </a:p>
        </p:txBody>
      </p:sp>
    </p:spTree>
    <p:extLst>
      <p:ext uri="{BB962C8B-B14F-4D97-AF65-F5344CB8AC3E}">
        <p14:creationId xmlns:p14="http://schemas.microsoft.com/office/powerpoint/2010/main" val="519058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8D1CB3D-71F9-4F3C-AE42-7281446E9C1F}"/>
              </a:ext>
            </a:extLst>
          </p:cNvPr>
          <p:cNvSpPr>
            <a:spLocks noGrp="1"/>
          </p:cNvSpPr>
          <p:nvPr>
            <p:ph type="body" sz="quarter" idx="12"/>
          </p:nvPr>
        </p:nvSpPr>
        <p:spPr/>
        <p:txBody>
          <a:bodyPr/>
          <a:lstStyle/>
          <a:p>
            <a:r>
              <a:rPr lang="pl-PL" dirty="0"/>
              <a:t>Open ID Connect – co to jest</a:t>
            </a:r>
            <a:endParaRPr lang="en-US" dirty="0"/>
          </a:p>
        </p:txBody>
      </p:sp>
      <p:sp>
        <p:nvSpPr>
          <p:cNvPr id="5" name="TextBox 4">
            <a:extLst>
              <a:ext uri="{FF2B5EF4-FFF2-40B4-BE49-F238E27FC236}">
                <a16:creationId xmlns:a16="http://schemas.microsoft.com/office/drawing/2014/main" id="{0E7389C2-7E42-4951-80D8-348050409383}"/>
              </a:ext>
            </a:extLst>
          </p:cNvPr>
          <p:cNvSpPr txBox="1"/>
          <p:nvPr/>
        </p:nvSpPr>
        <p:spPr>
          <a:xfrm>
            <a:off x="518746" y="808892"/>
            <a:ext cx="8022427" cy="3763108"/>
          </a:xfrm>
          <a:prstGeom prst="rect">
            <a:avLst/>
          </a:prstGeom>
          <a:noFill/>
        </p:spPr>
        <p:txBody>
          <a:bodyPr wrap="none" lIns="72000" tIns="72000" rIns="72000" bIns="72000" rtlCol="0">
            <a:noAutofit/>
          </a:bodyPr>
          <a:lstStyle/>
          <a:p>
            <a:pPr marL="171450" indent="-171450" algn="l">
              <a:spcAft>
                <a:spcPts val="300"/>
              </a:spcAft>
              <a:buSzPct val="100000"/>
              <a:buFont typeface="Arial" panose="020B0604020202020204" pitchFamily="34" charset="0"/>
              <a:buChar char="•"/>
            </a:pPr>
            <a:r>
              <a:rPr lang="pl-PL" sz="2000" dirty="0">
                <a:solidFill>
                  <a:schemeClr val="tx2"/>
                </a:solidFill>
              </a:rPr>
              <a:t>Protokół</a:t>
            </a:r>
          </a:p>
          <a:p>
            <a:pPr marL="171450" indent="-171450" algn="l">
              <a:spcAft>
                <a:spcPts val="300"/>
              </a:spcAft>
              <a:buSzPct val="100000"/>
              <a:buFont typeface="Arial" panose="020B0604020202020204" pitchFamily="34" charset="0"/>
              <a:buChar char="•"/>
            </a:pPr>
            <a:r>
              <a:rPr lang="pl-PL" sz="2000" dirty="0">
                <a:solidFill>
                  <a:schemeClr val="tx2"/>
                </a:solidFill>
              </a:rPr>
              <a:t>Implementuje OAuth2 i rozszerza go</a:t>
            </a:r>
          </a:p>
          <a:p>
            <a:pPr marL="171450" indent="-171450" algn="l">
              <a:spcAft>
                <a:spcPts val="300"/>
              </a:spcAft>
              <a:buSzPct val="100000"/>
              <a:buFont typeface="Arial" panose="020B0604020202020204" pitchFamily="34" charset="0"/>
              <a:buChar char="•"/>
            </a:pPr>
            <a:r>
              <a:rPr lang="pl-PL" sz="2000" dirty="0">
                <a:solidFill>
                  <a:schemeClr val="tx2"/>
                </a:solidFill>
              </a:rPr>
              <a:t>Dodatkowe sposoby nadawania uprawnień rozszerzone o autentykację:</a:t>
            </a:r>
          </a:p>
          <a:p>
            <a:pPr marL="628650" lvl="1" indent="-171450">
              <a:spcAft>
                <a:spcPts val="300"/>
              </a:spcAft>
              <a:buSzPct val="100000"/>
              <a:buFont typeface="Arial" panose="020B0604020202020204" pitchFamily="34" charset="0"/>
              <a:buChar char="•"/>
            </a:pPr>
            <a:r>
              <a:rPr lang="pl-PL" sz="2000" dirty="0" err="1">
                <a:solidFill>
                  <a:schemeClr val="tx2"/>
                </a:solidFill>
              </a:rPr>
              <a:t>Authorization</a:t>
            </a:r>
            <a:r>
              <a:rPr lang="pl-PL" sz="2000" dirty="0">
                <a:solidFill>
                  <a:schemeClr val="tx2"/>
                </a:solidFill>
              </a:rPr>
              <a:t> </a:t>
            </a:r>
            <a:r>
              <a:rPr lang="pl-PL" sz="2000" dirty="0" err="1">
                <a:solidFill>
                  <a:schemeClr val="tx2"/>
                </a:solidFill>
              </a:rPr>
              <a:t>Code</a:t>
            </a:r>
            <a:r>
              <a:rPr lang="pl-PL" sz="2000" dirty="0">
                <a:solidFill>
                  <a:schemeClr val="tx2"/>
                </a:solidFill>
              </a:rPr>
              <a:t> </a:t>
            </a:r>
            <a:r>
              <a:rPr lang="pl-PL" sz="2000" dirty="0" err="1">
                <a:solidFill>
                  <a:schemeClr val="tx2"/>
                </a:solidFill>
              </a:rPr>
              <a:t>Flow</a:t>
            </a:r>
            <a:endParaRPr lang="pl-PL" sz="2000" dirty="0">
              <a:solidFill>
                <a:schemeClr val="tx2"/>
              </a:solidFill>
            </a:endParaRPr>
          </a:p>
          <a:p>
            <a:pPr marL="628650" lvl="1" indent="-171450">
              <a:spcAft>
                <a:spcPts val="300"/>
              </a:spcAft>
              <a:buSzPct val="100000"/>
              <a:buFont typeface="Arial" panose="020B0604020202020204" pitchFamily="34" charset="0"/>
              <a:buChar char="•"/>
            </a:pPr>
            <a:r>
              <a:rPr lang="pl-PL" sz="2000" dirty="0" err="1">
                <a:solidFill>
                  <a:schemeClr val="tx2"/>
                </a:solidFill>
              </a:rPr>
              <a:t>Implicit</a:t>
            </a:r>
            <a:r>
              <a:rPr lang="pl-PL" sz="2000" dirty="0">
                <a:solidFill>
                  <a:schemeClr val="tx2"/>
                </a:solidFill>
              </a:rPr>
              <a:t> </a:t>
            </a:r>
            <a:r>
              <a:rPr lang="pl-PL" sz="2000" dirty="0" err="1">
                <a:solidFill>
                  <a:schemeClr val="tx2"/>
                </a:solidFill>
              </a:rPr>
              <a:t>Flow</a:t>
            </a:r>
            <a:endParaRPr lang="pl-PL" sz="2000" dirty="0">
              <a:solidFill>
                <a:schemeClr val="tx2"/>
              </a:solidFill>
            </a:endParaRPr>
          </a:p>
          <a:p>
            <a:pPr marL="628650" lvl="1" indent="-171450">
              <a:spcAft>
                <a:spcPts val="300"/>
              </a:spcAft>
              <a:buSzPct val="100000"/>
              <a:buFont typeface="Arial" panose="020B0604020202020204" pitchFamily="34" charset="0"/>
              <a:buChar char="•"/>
            </a:pPr>
            <a:r>
              <a:rPr lang="pl-PL" sz="2000" dirty="0" err="1">
                <a:solidFill>
                  <a:schemeClr val="tx2"/>
                </a:solidFill>
              </a:rPr>
              <a:t>Hybrid</a:t>
            </a:r>
            <a:r>
              <a:rPr lang="pl-PL" sz="2000" dirty="0">
                <a:solidFill>
                  <a:schemeClr val="tx2"/>
                </a:solidFill>
              </a:rPr>
              <a:t> </a:t>
            </a:r>
            <a:r>
              <a:rPr lang="pl-PL" sz="2000" dirty="0" err="1">
                <a:solidFill>
                  <a:schemeClr val="tx2"/>
                </a:solidFill>
              </a:rPr>
              <a:t>Flow</a:t>
            </a:r>
            <a:endParaRPr lang="pl-PL" sz="2000" dirty="0">
              <a:solidFill>
                <a:schemeClr val="tx2"/>
              </a:solidFill>
            </a:endParaRPr>
          </a:p>
          <a:p>
            <a:pPr marL="171450" indent="-171450" algn="l">
              <a:spcAft>
                <a:spcPts val="300"/>
              </a:spcAft>
              <a:buSzPct val="100000"/>
              <a:buFont typeface="Arial" panose="020B0604020202020204" pitchFamily="34" charset="0"/>
              <a:buChar char="•"/>
            </a:pPr>
            <a:r>
              <a:rPr lang="pl-PL" sz="2000" dirty="0">
                <a:solidFill>
                  <a:schemeClr val="tx2"/>
                </a:solidFill>
              </a:rPr>
              <a:t>Dodatkowy </a:t>
            </a:r>
            <a:r>
              <a:rPr lang="pl-PL" sz="2000" dirty="0" err="1">
                <a:solidFill>
                  <a:schemeClr val="tx2"/>
                </a:solidFill>
              </a:rPr>
              <a:t>id_token</a:t>
            </a:r>
            <a:endParaRPr lang="pl-PL" sz="2000" dirty="0">
              <a:solidFill>
                <a:schemeClr val="tx2"/>
              </a:solidFill>
            </a:endParaRPr>
          </a:p>
        </p:txBody>
      </p:sp>
    </p:spTree>
    <p:extLst>
      <p:ext uri="{BB962C8B-B14F-4D97-AF65-F5344CB8AC3E}">
        <p14:creationId xmlns:p14="http://schemas.microsoft.com/office/powerpoint/2010/main" val="2625130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9088984-2BCF-4AE8-9B66-ED127B7E3249}"/>
              </a:ext>
            </a:extLst>
          </p:cNvPr>
          <p:cNvSpPr>
            <a:spLocks noGrp="1"/>
          </p:cNvSpPr>
          <p:nvPr>
            <p:ph type="body" sz="quarter" idx="12"/>
          </p:nvPr>
        </p:nvSpPr>
        <p:spPr/>
        <p:txBody>
          <a:bodyPr/>
          <a:lstStyle/>
          <a:p>
            <a:r>
              <a:rPr lang="pl-PL" dirty="0"/>
              <a:t>Bezpieczna Implementacja</a:t>
            </a:r>
            <a:endParaRPr lang="en-US" dirty="0"/>
          </a:p>
        </p:txBody>
      </p:sp>
      <p:sp>
        <p:nvSpPr>
          <p:cNvPr id="5" name="TextBox 4">
            <a:extLst>
              <a:ext uri="{FF2B5EF4-FFF2-40B4-BE49-F238E27FC236}">
                <a16:creationId xmlns:a16="http://schemas.microsoft.com/office/drawing/2014/main" id="{9F2466AC-1F82-4464-BA73-1201682CDDFE}"/>
              </a:ext>
            </a:extLst>
          </p:cNvPr>
          <p:cNvSpPr txBox="1"/>
          <p:nvPr/>
        </p:nvSpPr>
        <p:spPr>
          <a:xfrm>
            <a:off x="417599" y="1036320"/>
            <a:ext cx="7947467" cy="2350348"/>
          </a:xfrm>
          <a:prstGeom prst="rect">
            <a:avLst/>
          </a:prstGeom>
          <a:noFill/>
        </p:spPr>
        <p:txBody>
          <a:bodyPr wrap="none" lIns="72000" tIns="72000" rIns="72000" bIns="72000" rtlCol="0">
            <a:noAutofit/>
          </a:bodyPr>
          <a:lstStyle/>
          <a:p>
            <a:pPr marL="171450" indent="-171450" algn="l">
              <a:spcAft>
                <a:spcPts val="300"/>
              </a:spcAft>
              <a:buSzPct val="100000"/>
              <a:buFont typeface="Arial" panose="020B0604020202020204" pitchFamily="34" charset="0"/>
              <a:buChar char="•"/>
            </a:pPr>
            <a:r>
              <a:rPr lang="pl-PL" sz="2000" dirty="0">
                <a:solidFill>
                  <a:schemeClr val="tx2"/>
                </a:solidFill>
              </a:rPr>
              <a:t>Wybierz odpowiedni rodzaj </a:t>
            </a:r>
            <a:r>
              <a:rPr lang="pl-PL" sz="2000" dirty="0" err="1">
                <a:solidFill>
                  <a:schemeClr val="tx2"/>
                </a:solidFill>
              </a:rPr>
              <a:t>clienta</a:t>
            </a:r>
            <a:endParaRPr lang="pl-PL" sz="2000" dirty="0">
              <a:solidFill>
                <a:schemeClr val="tx2"/>
              </a:solidFill>
            </a:endParaRPr>
          </a:p>
          <a:p>
            <a:pPr marL="171450" indent="-171450" algn="l">
              <a:spcAft>
                <a:spcPts val="300"/>
              </a:spcAft>
              <a:buSzPct val="100000"/>
              <a:buFont typeface="Arial" panose="020B0604020202020204" pitchFamily="34" charset="0"/>
              <a:buChar char="•"/>
            </a:pPr>
            <a:r>
              <a:rPr lang="pl-PL" sz="2000" dirty="0">
                <a:solidFill>
                  <a:schemeClr val="tx2"/>
                </a:solidFill>
              </a:rPr>
              <a:t>Wybierz odpowiedni rodzaj nadawania uprawnień</a:t>
            </a:r>
          </a:p>
          <a:p>
            <a:pPr marL="171450" indent="-171450" algn="l">
              <a:spcAft>
                <a:spcPts val="300"/>
              </a:spcAft>
              <a:buSzPct val="100000"/>
              <a:buFont typeface="Arial" panose="020B0604020202020204" pitchFamily="34" charset="0"/>
              <a:buChar char="•"/>
            </a:pPr>
            <a:r>
              <a:rPr lang="pl-PL" sz="2000" dirty="0">
                <a:solidFill>
                  <a:schemeClr val="tx2"/>
                </a:solidFill>
              </a:rPr>
              <a:t>Komunikacja musi być po TLS</a:t>
            </a:r>
          </a:p>
          <a:p>
            <a:pPr marL="171450" indent="-171450">
              <a:spcAft>
                <a:spcPts val="300"/>
              </a:spcAft>
              <a:buSzPct val="100000"/>
              <a:buFont typeface="Arial" panose="020B0604020202020204" pitchFamily="34" charset="0"/>
              <a:buChar char="•"/>
            </a:pPr>
            <a:r>
              <a:rPr lang="pl-PL" sz="2000" dirty="0">
                <a:solidFill>
                  <a:schemeClr val="tx2"/>
                </a:solidFill>
              </a:rPr>
              <a:t>Chroń klucz prywatny serwera autoryzacji</a:t>
            </a:r>
          </a:p>
          <a:p>
            <a:pPr marL="171450" indent="-171450" algn="l">
              <a:spcAft>
                <a:spcPts val="300"/>
              </a:spcAft>
              <a:buSzPct val="100000"/>
              <a:buFont typeface="Arial" panose="020B0604020202020204" pitchFamily="34" charset="0"/>
              <a:buChar char="•"/>
            </a:pPr>
            <a:r>
              <a:rPr lang="pl-PL" sz="2000" dirty="0">
                <a:solidFill>
                  <a:schemeClr val="tx2"/>
                </a:solidFill>
              </a:rPr>
              <a:t>Chroń </a:t>
            </a:r>
            <a:r>
              <a:rPr lang="pl-PL" sz="2000" dirty="0" err="1">
                <a:solidFill>
                  <a:schemeClr val="tx2"/>
                </a:solidFill>
              </a:rPr>
              <a:t>accessToken</a:t>
            </a:r>
            <a:r>
              <a:rPr lang="pl-PL" sz="2000" dirty="0">
                <a:solidFill>
                  <a:schemeClr val="tx2"/>
                </a:solidFill>
              </a:rPr>
              <a:t>, a szczególnie </a:t>
            </a:r>
            <a:r>
              <a:rPr lang="pl-PL" sz="2000" dirty="0" err="1">
                <a:solidFill>
                  <a:schemeClr val="tx2"/>
                </a:solidFill>
              </a:rPr>
              <a:t>refreshToken</a:t>
            </a:r>
            <a:endParaRPr lang="pl-PL" sz="2000" dirty="0">
              <a:solidFill>
                <a:schemeClr val="tx2"/>
              </a:solidFill>
            </a:endParaRPr>
          </a:p>
          <a:p>
            <a:pPr marL="171450" indent="-171450" algn="l">
              <a:spcAft>
                <a:spcPts val="300"/>
              </a:spcAft>
              <a:buSzPct val="100000"/>
              <a:buFont typeface="Arial" panose="020B0604020202020204" pitchFamily="34" charset="0"/>
              <a:buChar char="•"/>
            </a:pPr>
            <a:r>
              <a:rPr lang="pl-PL" sz="2000" dirty="0">
                <a:solidFill>
                  <a:schemeClr val="tx2"/>
                </a:solidFill>
              </a:rPr>
              <a:t>Poprawnie skonfiguruj </a:t>
            </a:r>
            <a:r>
              <a:rPr lang="pl-PL" sz="2000" dirty="0" err="1">
                <a:solidFill>
                  <a:schemeClr val="tx2"/>
                </a:solidFill>
              </a:rPr>
              <a:t>redirect_uri</a:t>
            </a:r>
            <a:r>
              <a:rPr lang="pl-PL" sz="2000" dirty="0">
                <a:solidFill>
                  <a:schemeClr val="tx2"/>
                </a:solidFill>
              </a:rPr>
              <a:t> i web </a:t>
            </a:r>
            <a:r>
              <a:rPr lang="pl-PL" sz="2000" dirty="0" err="1">
                <a:solidFill>
                  <a:schemeClr val="tx2"/>
                </a:solidFill>
              </a:rPr>
              <a:t>origin</a:t>
            </a:r>
            <a:endParaRPr lang="pl-PL" sz="2000" dirty="0">
              <a:solidFill>
                <a:schemeClr val="tx2"/>
              </a:solidFill>
            </a:endParaRPr>
          </a:p>
          <a:p>
            <a:pPr marL="171450" indent="-171450" algn="l">
              <a:spcAft>
                <a:spcPts val="300"/>
              </a:spcAft>
              <a:buSzPct val="100000"/>
              <a:buFont typeface="Arial" panose="020B0604020202020204" pitchFamily="34" charset="0"/>
              <a:buChar char="•"/>
            </a:pPr>
            <a:endParaRPr lang="pl-PL" sz="1200" dirty="0">
              <a:solidFill>
                <a:schemeClr val="tx2"/>
              </a:solidFill>
            </a:endParaRPr>
          </a:p>
          <a:p>
            <a:pPr marL="171450" indent="-171450" algn="l">
              <a:spcAft>
                <a:spcPts val="300"/>
              </a:spcAft>
              <a:buSzPct val="100000"/>
              <a:buFont typeface="Arial" panose="020B0604020202020204" pitchFamily="34" charset="0"/>
              <a:buChar char="•"/>
            </a:pPr>
            <a:endParaRPr lang="pl-PL" sz="1200" dirty="0">
              <a:solidFill>
                <a:schemeClr val="tx2"/>
              </a:solidFill>
            </a:endParaRPr>
          </a:p>
          <a:p>
            <a:pPr marL="171450" indent="-171450" algn="l">
              <a:spcAft>
                <a:spcPts val="300"/>
              </a:spcAft>
              <a:buSzPct val="100000"/>
              <a:buFont typeface="Arial" panose="020B0604020202020204" pitchFamily="34" charset="0"/>
              <a:buChar char="•"/>
            </a:pPr>
            <a:endParaRPr lang="en-US" sz="1200" dirty="0">
              <a:solidFill>
                <a:schemeClr val="tx2"/>
              </a:solidFill>
            </a:endParaRPr>
          </a:p>
        </p:txBody>
      </p:sp>
    </p:spTree>
    <p:extLst>
      <p:ext uri="{BB962C8B-B14F-4D97-AF65-F5344CB8AC3E}">
        <p14:creationId xmlns:p14="http://schemas.microsoft.com/office/powerpoint/2010/main" val="314402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8999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57E96F-6909-4AB2-AD25-75F80D99DA76}"/>
              </a:ext>
            </a:extLst>
          </p:cNvPr>
          <p:cNvSpPr>
            <a:spLocks noGrp="1"/>
          </p:cNvSpPr>
          <p:nvPr>
            <p:ph type="body" sz="quarter" idx="11"/>
          </p:nvPr>
        </p:nvSpPr>
        <p:spPr>
          <a:prstGeom prst="rect">
            <a:avLst/>
          </a:prstGeom>
        </p:spPr>
        <p:txBody>
          <a:bodyPr/>
          <a:lstStyle/>
          <a:p>
            <a:r>
              <a:rPr lang="en-GB" dirty="0"/>
              <a:t> </a:t>
            </a:r>
            <a:endParaRPr lang="en-US" dirty="0"/>
          </a:p>
        </p:txBody>
      </p:sp>
      <p:sp>
        <p:nvSpPr>
          <p:cNvPr id="3" name="Text Placeholder 2">
            <a:extLst>
              <a:ext uri="{FF2B5EF4-FFF2-40B4-BE49-F238E27FC236}">
                <a16:creationId xmlns:a16="http://schemas.microsoft.com/office/drawing/2014/main" id="{59A93D07-F1BE-43A0-8BF4-F5B77BB8DACA}"/>
              </a:ext>
            </a:extLst>
          </p:cNvPr>
          <p:cNvSpPr>
            <a:spLocks noGrp="1"/>
          </p:cNvSpPr>
          <p:nvPr>
            <p:ph type="body" sz="quarter" idx="12"/>
          </p:nvPr>
        </p:nvSpPr>
        <p:spPr>
          <a:prstGeom prst="rect">
            <a:avLst/>
          </a:prstGeom>
        </p:spPr>
        <p:txBody>
          <a:bodyPr/>
          <a:lstStyle/>
          <a:p>
            <a:r>
              <a:rPr lang="en-US" dirty="0"/>
              <a:t>Copyright and confidentiality</a:t>
            </a:r>
          </a:p>
        </p:txBody>
      </p:sp>
      <p:sp>
        <p:nvSpPr>
          <p:cNvPr id="10" name="Text Placeholder 4">
            <a:extLst>
              <a:ext uri="{FF2B5EF4-FFF2-40B4-BE49-F238E27FC236}">
                <a16:creationId xmlns:a16="http://schemas.microsoft.com/office/drawing/2014/main" id="{2E7CFBB7-C0D0-4D61-9889-F3BED7799A91}"/>
              </a:ext>
            </a:extLst>
          </p:cNvPr>
          <p:cNvSpPr txBox="1">
            <a:spLocks/>
          </p:cNvSpPr>
          <p:nvPr/>
        </p:nvSpPr>
        <p:spPr>
          <a:xfrm>
            <a:off x="417600" y="1563638"/>
            <a:ext cx="8308800" cy="2808312"/>
          </a:xfrm>
          <a:prstGeom prst="rect">
            <a:avLst/>
          </a:prstGeom>
        </p:spPr>
        <p:txBody>
          <a:bodyPr lIns="0" tIns="0" rIns="0" bIns="0" numCol="3" spcCol="144000">
            <a:normAutofit/>
          </a:bodyPr>
          <a:lstStyle>
            <a:lvl1pPr marL="0" indent="0" algn="l" defTabSz="914400" rtl="0" eaLnBrk="1" latinLnBrk="0" hangingPunct="1">
              <a:spcBef>
                <a:spcPts val="0"/>
              </a:spcBef>
              <a:spcAft>
                <a:spcPts val="600"/>
              </a:spcAft>
              <a:buFont typeface="Arial" panose="020B0604020202020204" pitchFamily="34" charset="0"/>
              <a:buNone/>
              <a:defRPr sz="1600" kern="1200">
                <a:solidFill>
                  <a:schemeClr val="tx2"/>
                </a:solidFill>
                <a:latin typeface="Nokia Pure Text Light" panose="020B0403020202020204" pitchFamily="34" charset="0"/>
                <a:ea typeface="Nokia Pure Text Light" panose="020B0403020202020204" pitchFamily="34" charset="0"/>
                <a:cs typeface="+mn-cs"/>
              </a:defRPr>
            </a:lvl1pPr>
            <a:lvl2pPr marL="230400" indent="0" algn="l" defTabSz="914400" rtl="0" eaLnBrk="1" latinLnBrk="0" hangingPunct="1">
              <a:spcBef>
                <a:spcPts val="0"/>
              </a:spcBef>
              <a:spcAft>
                <a:spcPts val="600"/>
              </a:spcAft>
              <a:buFont typeface="Arial" panose="020B0604020202020204" pitchFamily="34" charset="0"/>
              <a:buNone/>
              <a:defRPr sz="1400" kern="1200">
                <a:solidFill>
                  <a:schemeClr val="tx2"/>
                </a:solidFill>
                <a:latin typeface="Nokia Pure Text Light" panose="020B0403020202020204" pitchFamily="34" charset="0"/>
                <a:ea typeface="Nokia Pure Text Light" panose="020B0403020202020204" pitchFamily="34" charset="0"/>
                <a:cs typeface="+mn-cs"/>
              </a:defRPr>
            </a:lvl2pPr>
            <a:lvl3pPr marL="462600" indent="0" algn="l" defTabSz="914400" rtl="0" eaLnBrk="1" latinLnBrk="0" hangingPunct="1">
              <a:spcBef>
                <a:spcPts val="0"/>
              </a:spcBef>
              <a:spcAft>
                <a:spcPts val="600"/>
              </a:spcAft>
              <a:buFont typeface="Arial" panose="020B0604020202020204" pitchFamily="34" charset="0"/>
              <a:buNone/>
              <a:defRPr sz="1200" kern="1200">
                <a:solidFill>
                  <a:schemeClr val="tx2"/>
                </a:solidFill>
                <a:latin typeface="Nokia Pure Text Light" panose="020B0403020202020204" pitchFamily="34" charset="0"/>
                <a:ea typeface="Nokia Pure Text Light" panose="020B0403020202020204" pitchFamily="34" charset="0"/>
                <a:cs typeface="+mn-cs"/>
              </a:defRPr>
            </a:lvl3pPr>
            <a:lvl4pPr marL="693000" indent="0" algn="l" defTabSz="914400" rtl="0" eaLnBrk="1" latinLnBrk="0" hangingPunct="1">
              <a:spcBef>
                <a:spcPts val="0"/>
              </a:spcBef>
              <a:spcAft>
                <a:spcPts val="600"/>
              </a:spcAft>
              <a:buFont typeface="Arial" panose="020B0604020202020204" pitchFamily="34" charset="0"/>
              <a:buNone/>
              <a:defRPr sz="1000" kern="1200">
                <a:solidFill>
                  <a:schemeClr val="tx2"/>
                </a:solidFill>
                <a:latin typeface="Nokia Pure Text Light" panose="020B0403020202020204" pitchFamily="34" charset="0"/>
                <a:ea typeface="Nokia Pure Text Light" panose="020B0403020202020204" pitchFamily="34" charset="0"/>
                <a:cs typeface="+mn-cs"/>
              </a:defRPr>
            </a:lvl4pPr>
            <a:lvl5pPr marL="923400" indent="0" algn="l" defTabSz="914400" rtl="0" eaLnBrk="1" latinLnBrk="0" hangingPunct="1">
              <a:spcBef>
                <a:spcPts val="0"/>
              </a:spcBef>
              <a:spcAft>
                <a:spcPts val="600"/>
              </a:spcAft>
              <a:buFont typeface="Arial" panose="020B0604020202020204" pitchFamily="34" charset="0"/>
              <a:buNone/>
              <a:defRPr sz="800" kern="1200">
                <a:solidFill>
                  <a:schemeClr val="tx2"/>
                </a:solidFill>
                <a:latin typeface="Nokia Pure Text Light" panose="020B0403020202020204" pitchFamily="34" charset="0"/>
                <a:ea typeface="Nokia Pure Text Light" panose="020B0403020202020204" pitchFamily="34" charset="0"/>
                <a:cs typeface="+mn-cs"/>
              </a:defRPr>
            </a:lvl5pPr>
            <a:lvl6pPr marL="1382400" indent="-228600" algn="l" defTabSz="914400" rtl="0" eaLnBrk="1" latinLnBrk="0" hangingPunct="1">
              <a:spcBef>
                <a:spcPts val="0"/>
              </a:spcBef>
              <a:spcAft>
                <a:spcPts val="600"/>
              </a:spcAft>
              <a:buFont typeface="Nokia Pure Text" panose="020B0503020202020204" pitchFamily="34" charset="0"/>
              <a:buChar char="‒"/>
              <a:defRPr sz="800" kern="1200" baseline="0">
                <a:solidFill>
                  <a:schemeClr val="tx2"/>
                </a:solidFill>
                <a:latin typeface="Nokia Pure Text Light" panose="020B0403020202020204" pitchFamily="34" charset="0"/>
                <a:ea typeface="Nokia Pure Text Light" panose="020B0403020202020204" pitchFamily="34" charset="0"/>
                <a:cs typeface="+mn-cs"/>
              </a:defRPr>
            </a:lvl6pPr>
            <a:lvl7pPr marL="1612800" indent="-228600" algn="l" defTabSz="914400" rtl="0" eaLnBrk="1" latinLnBrk="0" hangingPunct="1">
              <a:spcBef>
                <a:spcPts val="0"/>
              </a:spcBef>
              <a:spcAft>
                <a:spcPts val="600"/>
              </a:spcAft>
              <a:buFont typeface="Arial" panose="020B0604020202020204" pitchFamily="34" charset="0"/>
              <a:buChar char="•"/>
              <a:defRPr sz="700" kern="1200">
                <a:solidFill>
                  <a:schemeClr val="tx2"/>
                </a:solidFill>
                <a:latin typeface="Nokia Pure Text Light" panose="020B0403020202020204" pitchFamily="34" charset="0"/>
                <a:ea typeface="Nokia Pure Text Light" panose="020B0403020202020204" pitchFamily="34" charset="0"/>
                <a:cs typeface="+mn-cs"/>
              </a:defRPr>
            </a:lvl7pPr>
            <a:lvl8pPr marL="1843200" indent="-228600" algn="l" defTabSz="914400" rtl="0" eaLnBrk="1" latinLnBrk="0" hangingPunct="1">
              <a:spcBef>
                <a:spcPts val="0"/>
              </a:spcBef>
              <a:spcAft>
                <a:spcPts val="600"/>
              </a:spcAft>
              <a:buFont typeface="Arial" panose="020B0604020202020204" pitchFamily="34" charset="0"/>
              <a:buChar char="•"/>
              <a:defRPr sz="600" kern="1200">
                <a:solidFill>
                  <a:schemeClr val="tx2"/>
                </a:solidFill>
                <a:latin typeface="Nokia Pure Text Light" panose="020B0403020202020204" pitchFamily="34" charset="0"/>
                <a:ea typeface="Nokia Pure Text Light" panose="020B0403020202020204" pitchFamily="34" charset="0"/>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dirty="0">
                <a:ln>
                  <a:noFill/>
                </a:ln>
                <a:solidFill>
                  <a:srgbClr val="001135"/>
                </a:solidFill>
                <a:effectLst/>
                <a:uLnTx/>
                <a:uFillTx/>
                <a:latin typeface="Arial" panose="020B0604020202020204" pitchFamily="34" charset="0"/>
                <a:cs typeface="Arial" panose="020B0604020202020204" pitchFamily="34" charset="0"/>
              </a:rPr>
              <a:t>The contents of this document are proprietary and confidential property of Nokia. This document is provided subject to confidentiality obligations of the applicable agreement(s). </a:t>
            </a: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endParaRPr kumimoji="0" lang="en-US" sz="900" b="0" i="0" u="none" strike="noStrike" kern="1200" cap="none" spc="0" normalizeH="0" baseline="0" noProof="0" dirty="0">
              <a:ln>
                <a:noFill/>
              </a:ln>
              <a:solidFill>
                <a:srgbClr val="001135"/>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dirty="0">
                <a:ln>
                  <a:noFill/>
                </a:ln>
                <a:solidFill>
                  <a:srgbClr val="001135"/>
                </a:solidFill>
                <a:effectLst/>
                <a:uLnTx/>
                <a:uFillTx/>
                <a:latin typeface="Arial" panose="020B0604020202020204" pitchFamily="34" charset="0"/>
                <a:cs typeface="Arial" panose="020B0604020202020204" pitchFamily="34" charset="0"/>
              </a:rPr>
              <a:t>This document is intended for use of Nokia’s customers and collaborators only for the purpose for which this document is submitted by Nokia. No part of this document may be reproduced or made available to the public or to any third party in any form or means without the prior written permission of Nokia. This document is to be used by properly trained professional personnel. Any use of the contents in this document is limited strictly to the use(s) specifically created in the applicable agreement(s) under which the document is submitted. The user of this document may voluntarily provide suggestions, comments or other feedback to Nokia in respect of the contents of this document ("Feedback"). </a:t>
            </a:r>
            <a:br>
              <a:rPr kumimoji="0" lang="en-US" sz="900" b="0" i="0" u="none" strike="noStrike" kern="1200" cap="none" spc="0" normalizeH="0" baseline="0" noProof="0" dirty="0">
                <a:ln>
                  <a:noFill/>
                </a:ln>
                <a:solidFill>
                  <a:srgbClr val="001135"/>
                </a:solidFill>
                <a:effectLst/>
                <a:uLnTx/>
                <a:uFillTx/>
                <a:latin typeface="Arial" panose="020B0604020202020204" pitchFamily="34" charset="0"/>
                <a:cs typeface="Arial" panose="020B0604020202020204" pitchFamily="34" charset="0"/>
              </a:rPr>
            </a:br>
            <a:r>
              <a:rPr kumimoji="0" lang="en-US" sz="900" b="0" i="0" u="none" strike="noStrike" kern="1200" cap="none" spc="0" normalizeH="0" baseline="0" noProof="0" dirty="0">
                <a:ln>
                  <a:noFill/>
                </a:ln>
                <a:solidFill>
                  <a:srgbClr val="001135"/>
                </a:solidFill>
                <a:effectLst/>
                <a:uLnTx/>
                <a:uFillTx/>
                <a:latin typeface="Arial" panose="020B0604020202020204" pitchFamily="34" charset="0"/>
                <a:cs typeface="Arial" panose="020B0604020202020204" pitchFamily="34" charset="0"/>
              </a:rPr>
              <a:t>Such Feedback may be used in Nokia products and related specifications or other documentation. Accordingly, if the user of this document gives Nokia Feedback on the contents of this document, Nokia may freely use, disclose, reproduce, license, distribute and otherwise commercialize the feedback in any Nokia product, technology, service, specification or other documentation. </a:t>
            </a: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endParaRPr kumimoji="0" lang="en-US" sz="900" b="0" i="0" u="none" strike="noStrike" kern="1200" cap="none" spc="0" normalizeH="0" baseline="0" noProof="0" dirty="0">
              <a:ln>
                <a:noFill/>
              </a:ln>
              <a:solidFill>
                <a:srgbClr val="001135"/>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dirty="0">
                <a:ln>
                  <a:noFill/>
                </a:ln>
                <a:solidFill>
                  <a:srgbClr val="001135"/>
                </a:solidFill>
                <a:effectLst/>
                <a:uLnTx/>
                <a:uFillTx/>
                <a:latin typeface="Arial" panose="020B0604020202020204" pitchFamily="34" charset="0"/>
                <a:cs typeface="Arial" panose="020B0604020202020204" pitchFamily="34" charset="0"/>
              </a:rPr>
              <a:t>Nokia operates a policy of ongoing development. Nokia reserves the right to make changes and improvements to any of the products and/or services described in this document or withdraw this document at any time without prior notice. </a:t>
            </a: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endParaRPr kumimoji="0" lang="en-US" sz="900" b="0" i="0" u="none" strike="noStrike" kern="1200" cap="none" spc="0" normalizeH="0" baseline="0" noProof="0" dirty="0">
              <a:ln>
                <a:noFill/>
              </a:ln>
              <a:solidFill>
                <a:srgbClr val="001135"/>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dirty="0">
                <a:ln>
                  <a:noFill/>
                </a:ln>
                <a:solidFill>
                  <a:srgbClr val="001135"/>
                </a:solidFill>
                <a:effectLst/>
                <a:uLnTx/>
                <a:uFillTx/>
                <a:latin typeface="Arial" panose="020B0604020202020204" pitchFamily="34" charset="0"/>
                <a:cs typeface="Arial" panose="020B0604020202020204" pitchFamily="34" charset="0"/>
              </a:rPr>
              <a:t>The contents of this document are provided "as is". Except as required by applicable law, no warranties of any kind, either express or implied, including, but not limited to, the implied warranties of merchantability and fitness for a particular purpose, are made in relation to the accuracy, reliability or contents of this document. NOKIA SHALL NOT BE RESPONSIBLE IN ANY EVENT FOR ERRORS IN THIS DOCUMENT or for any loss of data or income or any special, incidental, consequential, indirect or direct damages howsoever caused, that might arise from the use of this document or any contents of this document. </a:t>
            </a: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endParaRPr kumimoji="0" lang="en-US" sz="900" b="0" i="0" u="none" strike="noStrike" kern="1200" cap="none" spc="0" normalizeH="0" baseline="0" noProof="0" dirty="0">
              <a:ln>
                <a:noFill/>
              </a:ln>
              <a:solidFill>
                <a:srgbClr val="001135"/>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dirty="0">
                <a:ln>
                  <a:noFill/>
                </a:ln>
                <a:solidFill>
                  <a:srgbClr val="001135"/>
                </a:solidFill>
                <a:effectLst/>
                <a:uLnTx/>
                <a:uFillTx/>
                <a:latin typeface="Arial" panose="020B0604020202020204" pitchFamily="34" charset="0"/>
                <a:cs typeface="Arial" panose="020B0604020202020204" pitchFamily="34" charset="0"/>
              </a:rPr>
              <a:t>This document and the product(s) it describes</a:t>
            </a:r>
            <a:br>
              <a:rPr kumimoji="0" lang="en-US" sz="900" b="0" i="0" u="none" strike="noStrike" kern="1200" cap="none" spc="0" normalizeH="0" baseline="0" noProof="0" dirty="0">
                <a:ln>
                  <a:noFill/>
                </a:ln>
                <a:solidFill>
                  <a:srgbClr val="001135"/>
                </a:solidFill>
                <a:effectLst/>
                <a:uLnTx/>
                <a:uFillTx/>
                <a:latin typeface="Arial" panose="020B0604020202020204" pitchFamily="34" charset="0"/>
                <a:cs typeface="Arial" panose="020B0604020202020204" pitchFamily="34" charset="0"/>
              </a:rPr>
            </a:br>
            <a:r>
              <a:rPr kumimoji="0" lang="en-US" sz="900" b="0" i="0" u="none" strike="noStrike" kern="1200" cap="none" spc="0" normalizeH="0" baseline="0" noProof="0" dirty="0">
                <a:ln>
                  <a:noFill/>
                </a:ln>
                <a:solidFill>
                  <a:srgbClr val="001135"/>
                </a:solidFill>
                <a:effectLst/>
                <a:uLnTx/>
                <a:uFillTx/>
                <a:latin typeface="Arial" panose="020B0604020202020204" pitchFamily="34" charset="0"/>
                <a:cs typeface="Arial" panose="020B0604020202020204" pitchFamily="34" charset="0"/>
              </a:rPr>
              <a:t>are protected by copyright according to the</a:t>
            </a:r>
            <a:br>
              <a:rPr kumimoji="0" lang="en-US" sz="900" b="0" i="0" u="none" strike="noStrike" kern="1200" cap="none" spc="0" normalizeH="0" baseline="0" noProof="0" dirty="0">
                <a:ln>
                  <a:noFill/>
                </a:ln>
                <a:solidFill>
                  <a:srgbClr val="001135"/>
                </a:solidFill>
                <a:effectLst/>
                <a:uLnTx/>
                <a:uFillTx/>
                <a:latin typeface="Arial" panose="020B0604020202020204" pitchFamily="34" charset="0"/>
                <a:cs typeface="Arial" panose="020B0604020202020204" pitchFamily="34" charset="0"/>
              </a:rPr>
            </a:br>
            <a:r>
              <a:rPr kumimoji="0" lang="en-US" sz="900" b="0" i="0" u="none" strike="noStrike" kern="1200" cap="none" spc="0" normalizeH="0" baseline="0" noProof="0" dirty="0">
                <a:ln>
                  <a:noFill/>
                </a:ln>
                <a:solidFill>
                  <a:srgbClr val="001135"/>
                </a:solidFill>
                <a:effectLst/>
                <a:uLnTx/>
                <a:uFillTx/>
                <a:latin typeface="Arial" panose="020B0604020202020204" pitchFamily="34" charset="0"/>
                <a:cs typeface="Arial" panose="020B0604020202020204" pitchFamily="34" charset="0"/>
              </a:rPr>
              <a:t>applicable laws. </a:t>
            </a: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endParaRPr kumimoji="0" lang="en-US" sz="900" b="0" i="0" u="none" strike="noStrike" kern="1200" cap="none" spc="0" normalizeH="0" baseline="0" noProof="0" dirty="0">
              <a:ln>
                <a:noFill/>
              </a:ln>
              <a:solidFill>
                <a:srgbClr val="001135"/>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dirty="0">
                <a:ln>
                  <a:noFill/>
                </a:ln>
                <a:solidFill>
                  <a:srgbClr val="001135"/>
                </a:solidFill>
                <a:effectLst/>
                <a:uLnTx/>
                <a:uFillTx/>
                <a:latin typeface="Arial" panose="020B0604020202020204" pitchFamily="34" charset="0"/>
                <a:cs typeface="Arial" panose="020B0604020202020204" pitchFamily="34" charset="0"/>
              </a:rPr>
              <a:t>Nokia is a registered trademark of Nokia Corporation. Other product and company names mentioned herein may be trademarks or trade names of their respective owners.</a:t>
            </a:r>
            <a:endParaRPr kumimoji="0" lang="en-US" sz="900" b="0" i="0" u="none" strike="noStrike" kern="1200" cap="none" spc="0" normalizeH="0" baseline="0" noProof="0" dirty="0">
              <a:ln>
                <a:noFill/>
              </a:ln>
              <a:solidFill>
                <a:srgbClr val="001135"/>
              </a:solidFill>
              <a:effectLst/>
              <a:uLnTx/>
              <a:uFillTx/>
              <a:latin typeface="Arial" panose="020B0604020202020204" pitchFamily="34" charset="0"/>
              <a:cs typeface="+mn-cs"/>
            </a:endParaRPr>
          </a:p>
        </p:txBody>
      </p:sp>
      <p:cxnSp>
        <p:nvCxnSpPr>
          <p:cNvPr id="11" name="Straight Connector 10">
            <a:extLst>
              <a:ext uri="{FF2B5EF4-FFF2-40B4-BE49-F238E27FC236}">
                <a16:creationId xmlns:a16="http://schemas.microsoft.com/office/drawing/2014/main" id="{CAA3E0A3-741D-424C-860E-ED01C8EBD767}"/>
              </a:ext>
            </a:extLst>
          </p:cNvPr>
          <p:cNvCxnSpPr/>
          <p:nvPr/>
        </p:nvCxnSpPr>
        <p:spPr>
          <a:xfrm>
            <a:off x="417600" y="1470025"/>
            <a:ext cx="8318251" cy="0"/>
          </a:xfrm>
          <a:prstGeom prst="line">
            <a:avLst/>
          </a:prstGeom>
          <a:noFill/>
          <a:ln w="9525" cap="flat" cmpd="sng" algn="ctr">
            <a:solidFill>
              <a:srgbClr val="124191"/>
            </a:solidFill>
            <a:prstDash val="solid"/>
          </a:ln>
          <a:effectLst/>
        </p:spPr>
      </p:cxnSp>
    </p:spTree>
    <p:extLst>
      <p:ext uri="{BB962C8B-B14F-4D97-AF65-F5344CB8AC3E}">
        <p14:creationId xmlns:p14="http://schemas.microsoft.com/office/powerpoint/2010/main" val="2903654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C6F59BF-8F8C-466D-853B-5CB2B98AE940}"/>
              </a:ext>
            </a:extLst>
          </p:cNvPr>
          <p:cNvSpPr>
            <a:spLocks noGrp="1"/>
          </p:cNvSpPr>
          <p:nvPr>
            <p:ph type="body" sz="quarter" idx="12"/>
          </p:nvPr>
        </p:nvSpPr>
        <p:spPr/>
        <p:txBody>
          <a:bodyPr/>
          <a:lstStyle/>
          <a:p>
            <a:r>
              <a:rPr lang="pl-PL" dirty="0"/>
              <a:t>Plan</a:t>
            </a:r>
            <a:endParaRPr lang="en-US" dirty="0"/>
          </a:p>
        </p:txBody>
      </p:sp>
      <p:sp>
        <p:nvSpPr>
          <p:cNvPr id="8" name="TextBox 7">
            <a:extLst>
              <a:ext uri="{FF2B5EF4-FFF2-40B4-BE49-F238E27FC236}">
                <a16:creationId xmlns:a16="http://schemas.microsoft.com/office/drawing/2014/main" id="{A0B5819D-E24E-401F-B9D1-472077EB7C15}"/>
              </a:ext>
            </a:extLst>
          </p:cNvPr>
          <p:cNvSpPr txBox="1"/>
          <p:nvPr/>
        </p:nvSpPr>
        <p:spPr>
          <a:xfrm>
            <a:off x="769812" y="826345"/>
            <a:ext cx="4709813" cy="1794933"/>
          </a:xfrm>
          <a:prstGeom prst="rect">
            <a:avLst/>
          </a:prstGeom>
          <a:noFill/>
        </p:spPr>
        <p:txBody>
          <a:bodyPr wrap="none" lIns="72000" tIns="72000" rIns="72000" bIns="72000" rtlCol="0">
            <a:noAutofit/>
          </a:bodyPr>
          <a:lstStyle/>
          <a:p>
            <a:pPr algn="l">
              <a:spcAft>
                <a:spcPts val="300"/>
              </a:spcAft>
              <a:buSzPct val="100000"/>
            </a:pPr>
            <a:r>
              <a:rPr lang="pl-PL" sz="3600" dirty="0">
                <a:solidFill>
                  <a:schemeClr val="tx2"/>
                </a:solidFill>
              </a:rPr>
              <a:t>Wprowadzenie</a:t>
            </a:r>
          </a:p>
          <a:p>
            <a:pPr algn="l">
              <a:spcAft>
                <a:spcPts val="300"/>
              </a:spcAft>
              <a:buSzPct val="100000"/>
            </a:pPr>
            <a:endParaRPr lang="pl-PL" sz="3600" dirty="0">
              <a:solidFill>
                <a:schemeClr val="tx2"/>
              </a:solidFill>
            </a:endParaRPr>
          </a:p>
          <a:p>
            <a:pPr algn="l">
              <a:spcAft>
                <a:spcPts val="300"/>
              </a:spcAft>
              <a:buSzPct val="100000"/>
            </a:pPr>
            <a:r>
              <a:rPr lang="pl-PL" sz="3600" dirty="0">
                <a:solidFill>
                  <a:schemeClr val="tx2"/>
                </a:solidFill>
              </a:rPr>
              <a:t>Rozwinięcie</a:t>
            </a:r>
          </a:p>
          <a:p>
            <a:pPr algn="l">
              <a:spcAft>
                <a:spcPts val="300"/>
              </a:spcAft>
              <a:buSzPct val="100000"/>
            </a:pPr>
            <a:endParaRPr lang="pl-PL" sz="3600" dirty="0">
              <a:solidFill>
                <a:schemeClr val="tx2"/>
              </a:solidFill>
            </a:endParaRPr>
          </a:p>
          <a:p>
            <a:pPr algn="l">
              <a:spcAft>
                <a:spcPts val="300"/>
              </a:spcAft>
              <a:buSzPct val="100000"/>
            </a:pPr>
            <a:r>
              <a:rPr lang="pl-PL" sz="3600" dirty="0">
                <a:solidFill>
                  <a:schemeClr val="tx2"/>
                </a:solidFill>
              </a:rPr>
              <a:t>Zakończenie</a:t>
            </a:r>
            <a:endParaRPr lang="en-US" sz="3600" dirty="0">
              <a:solidFill>
                <a:schemeClr val="tx2"/>
              </a:solidFill>
            </a:endParaRPr>
          </a:p>
        </p:txBody>
      </p:sp>
    </p:spTree>
    <p:extLst>
      <p:ext uri="{BB962C8B-B14F-4D97-AF65-F5344CB8AC3E}">
        <p14:creationId xmlns:p14="http://schemas.microsoft.com/office/powerpoint/2010/main" val="1958074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D9C4A18-A6B9-46BC-BCA4-15BC7D043089}"/>
              </a:ext>
            </a:extLst>
          </p:cNvPr>
          <p:cNvSpPr>
            <a:spLocks noGrp="1"/>
          </p:cNvSpPr>
          <p:nvPr>
            <p:ph type="body" sz="quarter" idx="12"/>
          </p:nvPr>
        </p:nvSpPr>
        <p:spPr/>
        <p:txBody>
          <a:bodyPr/>
          <a:lstStyle/>
          <a:p>
            <a:r>
              <a:rPr lang="pl-PL" dirty="0"/>
              <a:t>Pytanie na śniadanie</a:t>
            </a:r>
            <a:endParaRPr lang="en-US" dirty="0"/>
          </a:p>
        </p:txBody>
      </p:sp>
      <p:sp>
        <p:nvSpPr>
          <p:cNvPr id="5" name="TextBox 4">
            <a:extLst>
              <a:ext uri="{FF2B5EF4-FFF2-40B4-BE49-F238E27FC236}">
                <a16:creationId xmlns:a16="http://schemas.microsoft.com/office/drawing/2014/main" id="{76F259B0-B319-4C40-8E2A-8EEBFC94A691}"/>
              </a:ext>
            </a:extLst>
          </p:cNvPr>
          <p:cNvSpPr txBox="1"/>
          <p:nvPr/>
        </p:nvSpPr>
        <p:spPr>
          <a:xfrm>
            <a:off x="1006880" y="2087226"/>
            <a:ext cx="4106988" cy="616373"/>
          </a:xfrm>
          <a:prstGeom prst="rect">
            <a:avLst/>
          </a:prstGeom>
          <a:noFill/>
        </p:spPr>
        <p:txBody>
          <a:bodyPr wrap="none" lIns="72000" tIns="72000" rIns="72000" bIns="72000" rtlCol="0">
            <a:noAutofit/>
          </a:bodyPr>
          <a:lstStyle/>
          <a:p>
            <a:pPr algn="l">
              <a:spcAft>
                <a:spcPts val="300"/>
              </a:spcAft>
              <a:buSzPct val="100000"/>
            </a:pPr>
            <a:r>
              <a:rPr lang="pl-PL" sz="4000" dirty="0">
                <a:solidFill>
                  <a:schemeClr val="tx2"/>
                </a:solidFill>
              </a:rPr>
              <a:t>Autentykacja vs Autoryzacja</a:t>
            </a:r>
            <a:endParaRPr lang="en-US" sz="4000" dirty="0">
              <a:solidFill>
                <a:schemeClr val="tx2"/>
              </a:solidFill>
            </a:endParaRPr>
          </a:p>
        </p:txBody>
      </p:sp>
    </p:spTree>
    <p:extLst>
      <p:ext uri="{BB962C8B-B14F-4D97-AF65-F5344CB8AC3E}">
        <p14:creationId xmlns:p14="http://schemas.microsoft.com/office/powerpoint/2010/main" val="641477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F517A64-F7FA-4804-B44D-82222F1A2C77}"/>
              </a:ext>
            </a:extLst>
          </p:cNvPr>
          <p:cNvSpPr>
            <a:spLocks noGrp="1"/>
          </p:cNvSpPr>
          <p:nvPr>
            <p:ph type="body" sz="quarter" idx="12"/>
          </p:nvPr>
        </p:nvSpPr>
        <p:spPr/>
        <p:txBody>
          <a:bodyPr/>
          <a:lstStyle/>
          <a:p>
            <a:r>
              <a:rPr lang="pl-PL" dirty="0" err="1"/>
              <a:t>Know</a:t>
            </a:r>
            <a:r>
              <a:rPr lang="pl-PL" dirty="0"/>
              <a:t> </a:t>
            </a:r>
            <a:r>
              <a:rPr lang="pl-PL" dirty="0" err="1"/>
              <a:t>Camp</a:t>
            </a:r>
            <a:r>
              <a:rPr lang="pl-PL" dirty="0"/>
              <a:t> Small </a:t>
            </a:r>
            <a:r>
              <a:rPr lang="pl-PL" dirty="0" err="1"/>
              <a:t>App</a:t>
            </a:r>
            <a:endParaRPr lang="en-US" dirty="0"/>
          </a:p>
        </p:txBody>
      </p:sp>
      <p:sp>
        <p:nvSpPr>
          <p:cNvPr id="7" name="Rectangle: Rounded Corners 6">
            <a:extLst>
              <a:ext uri="{FF2B5EF4-FFF2-40B4-BE49-F238E27FC236}">
                <a16:creationId xmlns:a16="http://schemas.microsoft.com/office/drawing/2014/main" id="{014CB4E1-D49B-467A-AD13-8CBD56C22EED}"/>
              </a:ext>
            </a:extLst>
          </p:cNvPr>
          <p:cNvSpPr/>
          <p:nvPr/>
        </p:nvSpPr>
        <p:spPr>
          <a:xfrm>
            <a:off x="3541177" y="957141"/>
            <a:ext cx="1761066" cy="104309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b" anchorCtr="0" forceAA="0" compatLnSpc="1">
            <a:prstTxWarp prst="textNoShape">
              <a:avLst/>
            </a:prstTxWarp>
            <a:noAutofit/>
          </a:bodyPr>
          <a:lstStyle/>
          <a:p>
            <a:pPr algn="ctr">
              <a:spcAft>
                <a:spcPts val="300"/>
              </a:spcAft>
              <a:buSzPct val="100000"/>
            </a:pPr>
            <a:r>
              <a:rPr lang="pl-PL" sz="1200" dirty="0" err="1">
                <a:solidFill>
                  <a:schemeClr val="tx2"/>
                </a:solidFill>
              </a:rPr>
              <a:t>Frontend</a:t>
            </a:r>
            <a:r>
              <a:rPr lang="pl-PL" sz="1200" dirty="0">
                <a:solidFill>
                  <a:schemeClr val="tx2"/>
                </a:solidFill>
              </a:rPr>
              <a:t> - </a:t>
            </a:r>
            <a:r>
              <a:rPr lang="pl-PL" sz="1200" dirty="0" err="1">
                <a:solidFill>
                  <a:schemeClr val="tx2"/>
                </a:solidFill>
              </a:rPr>
              <a:t>Angular</a:t>
            </a:r>
            <a:endParaRPr lang="en-US" sz="1200" dirty="0">
              <a:solidFill>
                <a:schemeClr val="tx2"/>
              </a:solidFill>
            </a:endParaRPr>
          </a:p>
        </p:txBody>
      </p:sp>
      <p:grpSp>
        <p:nvGrpSpPr>
          <p:cNvPr id="15" name="Group 14">
            <a:extLst>
              <a:ext uri="{FF2B5EF4-FFF2-40B4-BE49-F238E27FC236}">
                <a16:creationId xmlns:a16="http://schemas.microsoft.com/office/drawing/2014/main" id="{71C1EE7A-8D51-46F8-8B68-A3632991CF70}"/>
              </a:ext>
            </a:extLst>
          </p:cNvPr>
          <p:cNvGrpSpPr/>
          <p:nvPr/>
        </p:nvGrpSpPr>
        <p:grpSpPr>
          <a:xfrm>
            <a:off x="3957737" y="872475"/>
            <a:ext cx="927946" cy="927946"/>
            <a:chOff x="3556001" y="766967"/>
            <a:chExt cx="927946" cy="927946"/>
          </a:xfrm>
        </p:grpSpPr>
        <p:pic>
          <p:nvPicPr>
            <p:cNvPr id="6" name="Graphic 5" descr="Tablet">
              <a:extLst>
                <a:ext uri="{FF2B5EF4-FFF2-40B4-BE49-F238E27FC236}">
                  <a16:creationId xmlns:a16="http://schemas.microsoft.com/office/drawing/2014/main" id="{85D86609-9B85-4B8A-BE04-A295ED41B4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56001" y="766967"/>
              <a:ext cx="927946" cy="927946"/>
            </a:xfrm>
            <a:prstGeom prst="rect">
              <a:avLst/>
            </a:prstGeom>
          </p:spPr>
        </p:pic>
        <p:pic>
          <p:nvPicPr>
            <p:cNvPr id="2058" name="Picture 10" descr="Znalezione obrazy dla zapytania logo angular">
              <a:extLst>
                <a:ext uri="{FF2B5EF4-FFF2-40B4-BE49-F238E27FC236}">
                  <a16:creationId xmlns:a16="http://schemas.microsoft.com/office/drawing/2014/main" id="{4696372E-CDAB-40D4-B4F1-EA0B73FCE6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4080" y="1055080"/>
              <a:ext cx="331788" cy="351719"/>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Rectangle: Rounded Corners 10">
            <a:extLst>
              <a:ext uri="{FF2B5EF4-FFF2-40B4-BE49-F238E27FC236}">
                <a16:creationId xmlns:a16="http://schemas.microsoft.com/office/drawing/2014/main" id="{51C5F8C8-3562-4D1E-A03F-D2A808C3DDCB}"/>
              </a:ext>
            </a:extLst>
          </p:cNvPr>
          <p:cNvSpPr/>
          <p:nvPr/>
        </p:nvSpPr>
        <p:spPr>
          <a:xfrm>
            <a:off x="2195810" y="3173806"/>
            <a:ext cx="1761066" cy="104309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b" anchorCtr="0" forceAA="0" compatLnSpc="1">
            <a:prstTxWarp prst="textNoShape">
              <a:avLst/>
            </a:prstTxWarp>
            <a:noAutofit/>
          </a:bodyPr>
          <a:lstStyle/>
          <a:p>
            <a:pPr algn="ctr">
              <a:spcAft>
                <a:spcPts val="300"/>
              </a:spcAft>
              <a:buSzPct val="100000"/>
            </a:pPr>
            <a:r>
              <a:rPr lang="pl-PL" sz="1200" dirty="0">
                <a:solidFill>
                  <a:schemeClr val="tx2"/>
                </a:solidFill>
              </a:rPr>
              <a:t> Card Service - Java</a:t>
            </a:r>
            <a:endParaRPr lang="en-US" sz="1200" dirty="0">
              <a:solidFill>
                <a:schemeClr val="tx2"/>
              </a:solidFill>
            </a:endParaRPr>
          </a:p>
        </p:txBody>
      </p:sp>
      <p:pic>
        <p:nvPicPr>
          <p:cNvPr id="20" name="Picture 14" descr="Znalezione obrazy dla zapytania java logo">
            <a:extLst>
              <a:ext uri="{FF2B5EF4-FFF2-40B4-BE49-F238E27FC236}">
                <a16:creationId xmlns:a16="http://schemas.microsoft.com/office/drawing/2014/main" id="{7AF8EAD4-4487-4010-A016-F16E6D51BF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3761" y="3257667"/>
            <a:ext cx="460437" cy="24863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Znalezione obrazy dla zapytania springboot logo">
            <a:extLst>
              <a:ext uri="{FF2B5EF4-FFF2-40B4-BE49-F238E27FC236}">
                <a16:creationId xmlns:a16="http://schemas.microsoft.com/office/drawing/2014/main" id="{E64FB337-15EF-421B-AB89-24711FF8DE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6072" y="3257667"/>
            <a:ext cx="543679" cy="28543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Rounded Corners 9">
            <a:extLst>
              <a:ext uri="{FF2B5EF4-FFF2-40B4-BE49-F238E27FC236}">
                <a16:creationId xmlns:a16="http://schemas.microsoft.com/office/drawing/2014/main" id="{70E3ABC3-6A0A-4BE2-A2DB-95650D6BEB40}"/>
              </a:ext>
            </a:extLst>
          </p:cNvPr>
          <p:cNvSpPr/>
          <p:nvPr/>
        </p:nvSpPr>
        <p:spPr>
          <a:xfrm>
            <a:off x="4905508" y="3173806"/>
            <a:ext cx="1761066" cy="104309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b" anchorCtr="0" forceAA="0" compatLnSpc="1">
            <a:prstTxWarp prst="textNoShape">
              <a:avLst/>
            </a:prstTxWarp>
            <a:noAutofit/>
          </a:bodyPr>
          <a:lstStyle/>
          <a:p>
            <a:pPr algn="ctr">
              <a:spcAft>
                <a:spcPts val="300"/>
              </a:spcAft>
              <a:buSzPct val="100000"/>
            </a:pPr>
            <a:r>
              <a:rPr lang="pl-PL" sz="1200" dirty="0">
                <a:solidFill>
                  <a:schemeClr val="tx2"/>
                </a:solidFill>
              </a:rPr>
              <a:t> </a:t>
            </a:r>
            <a:r>
              <a:rPr lang="pl-PL" sz="1200" dirty="0" err="1">
                <a:solidFill>
                  <a:schemeClr val="tx2"/>
                </a:solidFill>
              </a:rPr>
              <a:t>Fruit</a:t>
            </a:r>
            <a:r>
              <a:rPr lang="pl-PL" sz="1200" dirty="0">
                <a:solidFill>
                  <a:schemeClr val="tx2"/>
                </a:solidFill>
              </a:rPr>
              <a:t> Service - Java</a:t>
            </a:r>
            <a:endParaRPr lang="en-US" sz="1200" dirty="0">
              <a:solidFill>
                <a:schemeClr val="tx2"/>
              </a:solidFill>
            </a:endParaRPr>
          </a:p>
        </p:txBody>
      </p:sp>
      <p:pic>
        <p:nvPicPr>
          <p:cNvPr id="2062" name="Picture 14" descr="Znalezione obrazy dla zapytania java logo">
            <a:extLst>
              <a:ext uri="{FF2B5EF4-FFF2-40B4-BE49-F238E27FC236}">
                <a16:creationId xmlns:a16="http://schemas.microsoft.com/office/drawing/2014/main" id="{E8DBE169-9DB2-4A30-98AF-2E2AE02E49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6279" y="3273406"/>
            <a:ext cx="433574" cy="23413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6" descr="Znalezione obrazy dla zapytania springboot logo">
            <a:extLst>
              <a:ext uri="{FF2B5EF4-FFF2-40B4-BE49-F238E27FC236}">
                <a16:creationId xmlns:a16="http://schemas.microsoft.com/office/drawing/2014/main" id="{643C5390-25D8-45D8-A260-39CD84CBE3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2521" y="3277053"/>
            <a:ext cx="533954" cy="280326"/>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a:extLst>
              <a:ext uri="{FF2B5EF4-FFF2-40B4-BE49-F238E27FC236}">
                <a16:creationId xmlns:a16="http://schemas.microsoft.com/office/drawing/2014/main" id="{9ED93F35-CD19-465C-BF30-972BE70426D9}"/>
              </a:ext>
            </a:extLst>
          </p:cNvPr>
          <p:cNvCxnSpPr>
            <a:cxnSpLocks/>
          </p:cNvCxnSpPr>
          <p:nvPr/>
        </p:nvCxnSpPr>
        <p:spPr>
          <a:xfrm flipH="1">
            <a:off x="3348112" y="2112208"/>
            <a:ext cx="858128" cy="861785"/>
          </a:xfrm>
          <a:prstGeom prst="straightConnector1">
            <a:avLst/>
          </a:prstGeom>
          <a:ln w="31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7940F88-4CBB-4649-925E-82C746260A1C}"/>
              </a:ext>
            </a:extLst>
          </p:cNvPr>
          <p:cNvCxnSpPr>
            <a:cxnSpLocks/>
          </p:cNvCxnSpPr>
          <p:nvPr/>
        </p:nvCxnSpPr>
        <p:spPr>
          <a:xfrm>
            <a:off x="4642338" y="2082496"/>
            <a:ext cx="810195" cy="891497"/>
          </a:xfrm>
          <a:prstGeom prst="straightConnector1">
            <a:avLst/>
          </a:prstGeom>
          <a:ln w="3175">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1" name="Graphic 30" descr="User">
            <a:extLst>
              <a:ext uri="{FF2B5EF4-FFF2-40B4-BE49-F238E27FC236}">
                <a16:creationId xmlns:a16="http://schemas.microsoft.com/office/drawing/2014/main" id="{FDA6758A-EAE3-4E65-8F37-688727AA949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4062" y="1021488"/>
            <a:ext cx="914400" cy="914400"/>
          </a:xfrm>
          <a:prstGeom prst="rect">
            <a:avLst/>
          </a:prstGeom>
        </p:spPr>
      </p:pic>
      <p:cxnSp>
        <p:nvCxnSpPr>
          <p:cNvPr id="2049" name="Straight Arrow Connector 2048">
            <a:extLst>
              <a:ext uri="{FF2B5EF4-FFF2-40B4-BE49-F238E27FC236}">
                <a16:creationId xmlns:a16="http://schemas.microsoft.com/office/drawing/2014/main" id="{6DB9982F-5C84-46FF-B442-E98C8AFD6A9E}"/>
              </a:ext>
            </a:extLst>
          </p:cNvPr>
          <p:cNvCxnSpPr>
            <a:cxnSpLocks/>
            <a:stCxn id="31" idx="3"/>
          </p:cNvCxnSpPr>
          <p:nvPr/>
        </p:nvCxnSpPr>
        <p:spPr>
          <a:xfrm>
            <a:off x="1758462" y="1478688"/>
            <a:ext cx="1655299" cy="0"/>
          </a:xfrm>
          <a:prstGeom prst="straightConnector1">
            <a:avLst/>
          </a:prstGeom>
          <a:ln w="3175">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44A0523-110D-466B-89DA-3091B7AA689A}"/>
              </a:ext>
            </a:extLst>
          </p:cNvPr>
          <p:cNvCxnSpPr>
            <a:cxnSpLocks/>
          </p:cNvCxnSpPr>
          <p:nvPr/>
        </p:nvCxnSpPr>
        <p:spPr>
          <a:xfrm>
            <a:off x="4084292" y="3695352"/>
            <a:ext cx="726859" cy="0"/>
          </a:xfrm>
          <a:prstGeom prst="straightConnector1">
            <a:avLst/>
          </a:prstGeom>
          <a:ln w="3175">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61" name="Graphic 2060" descr="Stamp">
            <a:extLst>
              <a:ext uri="{FF2B5EF4-FFF2-40B4-BE49-F238E27FC236}">
                <a16:creationId xmlns:a16="http://schemas.microsoft.com/office/drawing/2014/main" id="{4D16C630-899A-4EA3-BFCD-F8014B20C23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77249" y="3430456"/>
            <a:ext cx="472804" cy="472804"/>
          </a:xfrm>
          <a:prstGeom prst="rect">
            <a:avLst/>
          </a:prstGeom>
        </p:spPr>
      </p:pic>
      <p:pic>
        <p:nvPicPr>
          <p:cNvPr id="2065" name="Graphic 2064" descr="Apple">
            <a:extLst>
              <a:ext uri="{FF2B5EF4-FFF2-40B4-BE49-F238E27FC236}">
                <a16:creationId xmlns:a16="http://schemas.microsoft.com/office/drawing/2014/main" id="{EE76DF4C-A7E0-4D47-A1BE-BAEF6BC3192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82426" y="3488167"/>
            <a:ext cx="407230" cy="407230"/>
          </a:xfrm>
          <a:prstGeom prst="rect">
            <a:avLst/>
          </a:prstGeom>
        </p:spPr>
      </p:pic>
    </p:spTree>
    <p:extLst>
      <p:ext uri="{BB962C8B-B14F-4D97-AF65-F5344CB8AC3E}">
        <p14:creationId xmlns:p14="http://schemas.microsoft.com/office/powerpoint/2010/main" val="687881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F517A64-F7FA-4804-B44D-82222F1A2C77}"/>
              </a:ext>
            </a:extLst>
          </p:cNvPr>
          <p:cNvSpPr>
            <a:spLocks noGrp="1"/>
          </p:cNvSpPr>
          <p:nvPr>
            <p:ph type="body" sz="quarter" idx="12"/>
          </p:nvPr>
        </p:nvSpPr>
        <p:spPr/>
        <p:txBody>
          <a:bodyPr/>
          <a:lstStyle/>
          <a:p>
            <a:r>
              <a:rPr lang="pl-PL" dirty="0" err="1"/>
              <a:t>Know</a:t>
            </a:r>
            <a:r>
              <a:rPr lang="pl-PL" dirty="0"/>
              <a:t> </a:t>
            </a:r>
            <a:r>
              <a:rPr lang="pl-PL" dirty="0" err="1"/>
              <a:t>Camp</a:t>
            </a:r>
            <a:r>
              <a:rPr lang="pl-PL" dirty="0"/>
              <a:t> Small </a:t>
            </a:r>
            <a:r>
              <a:rPr lang="pl-PL" dirty="0" err="1"/>
              <a:t>App</a:t>
            </a:r>
            <a:endParaRPr lang="en-US" dirty="0"/>
          </a:p>
        </p:txBody>
      </p:sp>
      <p:sp>
        <p:nvSpPr>
          <p:cNvPr id="7" name="Rectangle: Rounded Corners 6">
            <a:extLst>
              <a:ext uri="{FF2B5EF4-FFF2-40B4-BE49-F238E27FC236}">
                <a16:creationId xmlns:a16="http://schemas.microsoft.com/office/drawing/2014/main" id="{014CB4E1-D49B-467A-AD13-8CBD56C22EED}"/>
              </a:ext>
            </a:extLst>
          </p:cNvPr>
          <p:cNvSpPr/>
          <p:nvPr/>
        </p:nvSpPr>
        <p:spPr>
          <a:xfrm>
            <a:off x="3541177" y="957141"/>
            <a:ext cx="1761066" cy="104309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b" anchorCtr="0" forceAA="0" compatLnSpc="1">
            <a:prstTxWarp prst="textNoShape">
              <a:avLst/>
            </a:prstTxWarp>
            <a:noAutofit/>
          </a:bodyPr>
          <a:lstStyle/>
          <a:p>
            <a:pPr algn="ctr">
              <a:spcAft>
                <a:spcPts val="300"/>
              </a:spcAft>
              <a:buSzPct val="100000"/>
            </a:pPr>
            <a:r>
              <a:rPr lang="pl-PL" sz="1200" dirty="0" err="1">
                <a:solidFill>
                  <a:schemeClr val="tx2"/>
                </a:solidFill>
              </a:rPr>
              <a:t>Frontend</a:t>
            </a:r>
            <a:r>
              <a:rPr lang="pl-PL" sz="1200" dirty="0">
                <a:solidFill>
                  <a:schemeClr val="tx2"/>
                </a:solidFill>
              </a:rPr>
              <a:t> - </a:t>
            </a:r>
            <a:r>
              <a:rPr lang="pl-PL" sz="1200" dirty="0" err="1">
                <a:solidFill>
                  <a:schemeClr val="tx2"/>
                </a:solidFill>
              </a:rPr>
              <a:t>Angular</a:t>
            </a:r>
            <a:endParaRPr lang="en-US" sz="1200" dirty="0">
              <a:solidFill>
                <a:schemeClr val="tx2"/>
              </a:solidFill>
            </a:endParaRPr>
          </a:p>
        </p:txBody>
      </p:sp>
      <p:sp>
        <p:nvSpPr>
          <p:cNvPr id="8" name="Rectangle: Rounded Corners 7">
            <a:extLst>
              <a:ext uri="{FF2B5EF4-FFF2-40B4-BE49-F238E27FC236}">
                <a16:creationId xmlns:a16="http://schemas.microsoft.com/office/drawing/2014/main" id="{5EC95981-B1D7-46D7-8F40-F709469DD741}"/>
              </a:ext>
            </a:extLst>
          </p:cNvPr>
          <p:cNvSpPr/>
          <p:nvPr/>
        </p:nvSpPr>
        <p:spPr>
          <a:xfrm>
            <a:off x="6462803" y="1791124"/>
            <a:ext cx="1761066" cy="104309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b" anchorCtr="0" forceAA="0" compatLnSpc="1">
            <a:prstTxWarp prst="textNoShape">
              <a:avLst/>
            </a:prstTxWarp>
            <a:noAutofit/>
          </a:bodyPr>
          <a:lstStyle/>
          <a:p>
            <a:pPr algn="ctr">
              <a:spcAft>
                <a:spcPts val="300"/>
              </a:spcAft>
              <a:buSzPct val="100000"/>
            </a:pPr>
            <a:r>
              <a:rPr lang="pl-PL" sz="1200" dirty="0">
                <a:solidFill>
                  <a:schemeClr val="tx2"/>
                </a:solidFill>
              </a:rPr>
              <a:t>Keycloak</a:t>
            </a:r>
            <a:endParaRPr lang="en-US" sz="1200" dirty="0">
              <a:solidFill>
                <a:schemeClr val="tx2"/>
              </a:solidFill>
            </a:endParaRPr>
          </a:p>
        </p:txBody>
      </p:sp>
      <p:grpSp>
        <p:nvGrpSpPr>
          <p:cNvPr id="15" name="Group 14">
            <a:extLst>
              <a:ext uri="{FF2B5EF4-FFF2-40B4-BE49-F238E27FC236}">
                <a16:creationId xmlns:a16="http://schemas.microsoft.com/office/drawing/2014/main" id="{71C1EE7A-8D51-46F8-8B68-A3632991CF70}"/>
              </a:ext>
            </a:extLst>
          </p:cNvPr>
          <p:cNvGrpSpPr/>
          <p:nvPr/>
        </p:nvGrpSpPr>
        <p:grpSpPr>
          <a:xfrm>
            <a:off x="3957737" y="872475"/>
            <a:ext cx="927946" cy="927946"/>
            <a:chOff x="3556001" y="766967"/>
            <a:chExt cx="927946" cy="927946"/>
          </a:xfrm>
        </p:grpSpPr>
        <p:pic>
          <p:nvPicPr>
            <p:cNvPr id="6" name="Graphic 5" descr="Tablet">
              <a:extLst>
                <a:ext uri="{FF2B5EF4-FFF2-40B4-BE49-F238E27FC236}">
                  <a16:creationId xmlns:a16="http://schemas.microsoft.com/office/drawing/2014/main" id="{85D86609-9B85-4B8A-BE04-A295ED41B4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56001" y="766967"/>
              <a:ext cx="927946" cy="927946"/>
            </a:xfrm>
            <a:prstGeom prst="rect">
              <a:avLst/>
            </a:prstGeom>
          </p:spPr>
        </p:pic>
        <p:pic>
          <p:nvPicPr>
            <p:cNvPr id="2058" name="Picture 10" descr="Znalezione obrazy dla zapytania logo angular">
              <a:extLst>
                <a:ext uri="{FF2B5EF4-FFF2-40B4-BE49-F238E27FC236}">
                  <a16:creationId xmlns:a16="http://schemas.microsoft.com/office/drawing/2014/main" id="{4696372E-CDAB-40D4-B4F1-EA0B73FCE6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4080" y="1055080"/>
              <a:ext cx="331788" cy="351719"/>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Rectangle: Rounded Corners 10">
            <a:extLst>
              <a:ext uri="{FF2B5EF4-FFF2-40B4-BE49-F238E27FC236}">
                <a16:creationId xmlns:a16="http://schemas.microsoft.com/office/drawing/2014/main" id="{51C5F8C8-3562-4D1E-A03F-D2A808C3DDCB}"/>
              </a:ext>
            </a:extLst>
          </p:cNvPr>
          <p:cNvSpPr/>
          <p:nvPr/>
        </p:nvSpPr>
        <p:spPr>
          <a:xfrm>
            <a:off x="2195810" y="3173806"/>
            <a:ext cx="1761066" cy="104309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b" anchorCtr="0" forceAA="0" compatLnSpc="1">
            <a:prstTxWarp prst="textNoShape">
              <a:avLst/>
            </a:prstTxWarp>
            <a:noAutofit/>
          </a:bodyPr>
          <a:lstStyle/>
          <a:p>
            <a:pPr algn="ctr">
              <a:spcAft>
                <a:spcPts val="300"/>
              </a:spcAft>
              <a:buSzPct val="100000"/>
            </a:pPr>
            <a:r>
              <a:rPr lang="pl-PL" sz="1200" dirty="0">
                <a:solidFill>
                  <a:schemeClr val="tx2"/>
                </a:solidFill>
              </a:rPr>
              <a:t> Card Service - Java</a:t>
            </a:r>
            <a:endParaRPr lang="en-US" sz="1200" dirty="0">
              <a:solidFill>
                <a:schemeClr val="tx2"/>
              </a:solidFill>
            </a:endParaRPr>
          </a:p>
        </p:txBody>
      </p:sp>
      <p:pic>
        <p:nvPicPr>
          <p:cNvPr id="20" name="Picture 14" descr="Znalezione obrazy dla zapytania java logo">
            <a:extLst>
              <a:ext uri="{FF2B5EF4-FFF2-40B4-BE49-F238E27FC236}">
                <a16:creationId xmlns:a16="http://schemas.microsoft.com/office/drawing/2014/main" id="{7AF8EAD4-4487-4010-A016-F16E6D51BF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3761" y="3257667"/>
            <a:ext cx="460437" cy="24863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Znalezione obrazy dla zapytania springboot logo">
            <a:extLst>
              <a:ext uri="{FF2B5EF4-FFF2-40B4-BE49-F238E27FC236}">
                <a16:creationId xmlns:a16="http://schemas.microsoft.com/office/drawing/2014/main" id="{E64FB337-15EF-421B-AB89-24711FF8DE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6072" y="3257667"/>
            <a:ext cx="543679" cy="28543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Rounded Corners 9">
            <a:extLst>
              <a:ext uri="{FF2B5EF4-FFF2-40B4-BE49-F238E27FC236}">
                <a16:creationId xmlns:a16="http://schemas.microsoft.com/office/drawing/2014/main" id="{70E3ABC3-6A0A-4BE2-A2DB-95650D6BEB40}"/>
              </a:ext>
            </a:extLst>
          </p:cNvPr>
          <p:cNvSpPr/>
          <p:nvPr/>
        </p:nvSpPr>
        <p:spPr>
          <a:xfrm>
            <a:off x="4905508" y="3173806"/>
            <a:ext cx="1761066" cy="104309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b" anchorCtr="0" forceAA="0" compatLnSpc="1">
            <a:prstTxWarp prst="textNoShape">
              <a:avLst/>
            </a:prstTxWarp>
            <a:noAutofit/>
          </a:bodyPr>
          <a:lstStyle/>
          <a:p>
            <a:pPr algn="ctr">
              <a:spcAft>
                <a:spcPts val="300"/>
              </a:spcAft>
              <a:buSzPct val="100000"/>
            </a:pPr>
            <a:r>
              <a:rPr lang="pl-PL" sz="1200" dirty="0">
                <a:solidFill>
                  <a:schemeClr val="tx2"/>
                </a:solidFill>
              </a:rPr>
              <a:t> </a:t>
            </a:r>
            <a:r>
              <a:rPr lang="pl-PL" sz="1200" dirty="0" err="1">
                <a:solidFill>
                  <a:schemeClr val="tx2"/>
                </a:solidFill>
              </a:rPr>
              <a:t>Fruit</a:t>
            </a:r>
            <a:r>
              <a:rPr lang="pl-PL" sz="1200" dirty="0">
                <a:solidFill>
                  <a:schemeClr val="tx2"/>
                </a:solidFill>
              </a:rPr>
              <a:t> Service - Java</a:t>
            </a:r>
            <a:endParaRPr lang="en-US" sz="1200" dirty="0">
              <a:solidFill>
                <a:schemeClr val="tx2"/>
              </a:solidFill>
            </a:endParaRPr>
          </a:p>
        </p:txBody>
      </p:sp>
      <p:pic>
        <p:nvPicPr>
          <p:cNvPr id="2062" name="Picture 14" descr="Znalezione obrazy dla zapytania java logo">
            <a:extLst>
              <a:ext uri="{FF2B5EF4-FFF2-40B4-BE49-F238E27FC236}">
                <a16:creationId xmlns:a16="http://schemas.microsoft.com/office/drawing/2014/main" id="{E8DBE169-9DB2-4A30-98AF-2E2AE02E49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6279" y="3273406"/>
            <a:ext cx="433574" cy="23413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6" descr="Znalezione obrazy dla zapytania springboot logo">
            <a:extLst>
              <a:ext uri="{FF2B5EF4-FFF2-40B4-BE49-F238E27FC236}">
                <a16:creationId xmlns:a16="http://schemas.microsoft.com/office/drawing/2014/main" id="{643C5390-25D8-45D8-A260-39CD84CBE3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2521" y="3277053"/>
            <a:ext cx="533954" cy="280326"/>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Znalezione obrazy dla zapytania keycloak logo">
            <a:extLst>
              <a:ext uri="{FF2B5EF4-FFF2-40B4-BE49-F238E27FC236}">
                <a16:creationId xmlns:a16="http://schemas.microsoft.com/office/drawing/2014/main" id="{A5345C8F-EDFA-416F-A848-37F595EB47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0225" y="2053248"/>
            <a:ext cx="1415449" cy="408121"/>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a:extLst>
              <a:ext uri="{FF2B5EF4-FFF2-40B4-BE49-F238E27FC236}">
                <a16:creationId xmlns:a16="http://schemas.microsoft.com/office/drawing/2014/main" id="{9ED93F35-CD19-465C-BF30-972BE70426D9}"/>
              </a:ext>
            </a:extLst>
          </p:cNvPr>
          <p:cNvCxnSpPr>
            <a:cxnSpLocks/>
          </p:cNvCxnSpPr>
          <p:nvPr/>
        </p:nvCxnSpPr>
        <p:spPr>
          <a:xfrm flipH="1">
            <a:off x="3348112" y="2112208"/>
            <a:ext cx="858128" cy="861785"/>
          </a:xfrm>
          <a:prstGeom prst="straightConnector1">
            <a:avLst/>
          </a:prstGeom>
          <a:ln w="12700">
            <a:solidFill>
              <a:schemeClr val="tx2">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7940F88-4CBB-4649-925E-82C746260A1C}"/>
              </a:ext>
            </a:extLst>
          </p:cNvPr>
          <p:cNvCxnSpPr>
            <a:cxnSpLocks/>
          </p:cNvCxnSpPr>
          <p:nvPr/>
        </p:nvCxnSpPr>
        <p:spPr>
          <a:xfrm>
            <a:off x="4642338" y="2082496"/>
            <a:ext cx="810195" cy="891497"/>
          </a:xfrm>
          <a:prstGeom prst="straightConnector1">
            <a:avLst/>
          </a:prstGeom>
          <a:ln w="12700">
            <a:solidFill>
              <a:schemeClr val="tx2">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1" name="Graphic 30" descr="User">
            <a:extLst>
              <a:ext uri="{FF2B5EF4-FFF2-40B4-BE49-F238E27FC236}">
                <a16:creationId xmlns:a16="http://schemas.microsoft.com/office/drawing/2014/main" id="{FDA6758A-EAE3-4E65-8F37-688727AA949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4062" y="1021488"/>
            <a:ext cx="914400" cy="914400"/>
          </a:xfrm>
          <a:prstGeom prst="rect">
            <a:avLst/>
          </a:prstGeom>
        </p:spPr>
      </p:pic>
      <p:cxnSp>
        <p:nvCxnSpPr>
          <p:cNvPr id="2049" name="Straight Arrow Connector 2048">
            <a:extLst>
              <a:ext uri="{FF2B5EF4-FFF2-40B4-BE49-F238E27FC236}">
                <a16:creationId xmlns:a16="http://schemas.microsoft.com/office/drawing/2014/main" id="{6DB9982F-5C84-46FF-B442-E98C8AFD6A9E}"/>
              </a:ext>
            </a:extLst>
          </p:cNvPr>
          <p:cNvCxnSpPr>
            <a:cxnSpLocks/>
            <a:stCxn id="31" idx="3"/>
          </p:cNvCxnSpPr>
          <p:nvPr/>
        </p:nvCxnSpPr>
        <p:spPr>
          <a:xfrm>
            <a:off x="1758462" y="1478688"/>
            <a:ext cx="1655299" cy="0"/>
          </a:xfrm>
          <a:prstGeom prst="straightConnector1">
            <a:avLst/>
          </a:prstGeom>
          <a:ln w="12700">
            <a:solidFill>
              <a:schemeClr val="tx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44A0523-110D-466B-89DA-3091B7AA689A}"/>
              </a:ext>
            </a:extLst>
          </p:cNvPr>
          <p:cNvCxnSpPr>
            <a:cxnSpLocks/>
          </p:cNvCxnSpPr>
          <p:nvPr/>
        </p:nvCxnSpPr>
        <p:spPr>
          <a:xfrm>
            <a:off x="4084292" y="3695352"/>
            <a:ext cx="726859" cy="0"/>
          </a:xfrm>
          <a:prstGeom prst="straightConnector1">
            <a:avLst/>
          </a:prstGeom>
          <a:ln w="12700">
            <a:solidFill>
              <a:schemeClr val="tx2">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61" name="Graphic 2060" descr="Stamp">
            <a:extLst>
              <a:ext uri="{FF2B5EF4-FFF2-40B4-BE49-F238E27FC236}">
                <a16:creationId xmlns:a16="http://schemas.microsoft.com/office/drawing/2014/main" id="{4D16C630-899A-4EA3-BFCD-F8014B20C23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877249" y="3430456"/>
            <a:ext cx="472804" cy="472804"/>
          </a:xfrm>
          <a:prstGeom prst="rect">
            <a:avLst/>
          </a:prstGeom>
        </p:spPr>
      </p:pic>
      <p:pic>
        <p:nvPicPr>
          <p:cNvPr id="2065" name="Graphic 2064" descr="Apple">
            <a:extLst>
              <a:ext uri="{FF2B5EF4-FFF2-40B4-BE49-F238E27FC236}">
                <a16:creationId xmlns:a16="http://schemas.microsoft.com/office/drawing/2014/main" id="{EE76DF4C-A7E0-4D47-A1BE-BAEF6BC3192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582426" y="3488167"/>
            <a:ext cx="407230" cy="407230"/>
          </a:xfrm>
          <a:prstGeom prst="rect">
            <a:avLst/>
          </a:prstGeom>
        </p:spPr>
      </p:pic>
      <p:cxnSp>
        <p:nvCxnSpPr>
          <p:cNvPr id="14" name="Connector: Elbow 13">
            <a:extLst>
              <a:ext uri="{FF2B5EF4-FFF2-40B4-BE49-F238E27FC236}">
                <a16:creationId xmlns:a16="http://schemas.microsoft.com/office/drawing/2014/main" id="{377CF094-1FCD-4FCD-9D51-1735956FCC36}"/>
              </a:ext>
            </a:extLst>
          </p:cNvPr>
          <p:cNvCxnSpPr>
            <a:cxnSpLocks/>
            <a:stCxn id="7" idx="3"/>
            <a:endCxn id="8" idx="0"/>
          </p:cNvCxnSpPr>
          <p:nvPr/>
        </p:nvCxnSpPr>
        <p:spPr>
          <a:xfrm>
            <a:off x="5302243" y="1478688"/>
            <a:ext cx="2041093" cy="312436"/>
          </a:xfrm>
          <a:prstGeom prst="bentConnector2">
            <a:avLst/>
          </a:prstGeom>
          <a:ln w="3175">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9E0F17E8-55DA-44AF-9AE6-5F39FFF12DB3}"/>
              </a:ext>
            </a:extLst>
          </p:cNvPr>
          <p:cNvCxnSpPr>
            <a:cxnSpLocks/>
            <a:stCxn id="11" idx="2"/>
            <a:endCxn id="8" idx="2"/>
          </p:cNvCxnSpPr>
          <p:nvPr/>
        </p:nvCxnSpPr>
        <p:spPr>
          <a:xfrm rot="5400000" flipH="1" flipV="1">
            <a:off x="4518498" y="1392061"/>
            <a:ext cx="1382682" cy="4266993"/>
          </a:xfrm>
          <a:prstGeom prst="bentConnector3">
            <a:avLst>
              <a:gd name="adj1" fmla="val -16533"/>
            </a:avLst>
          </a:prstGeom>
          <a:ln w="3175">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3CF3ED48-84DB-4357-BE16-B3C862FCAA98}"/>
              </a:ext>
            </a:extLst>
          </p:cNvPr>
          <p:cNvCxnSpPr>
            <a:cxnSpLocks/>
            <a:stCxn id="10" idx="2"/>
            <a:endCxn id="8" idx="2"/>
          </p:cNvCxnSpPr>
          <p:nvPr/>
        </p:nvCxnSpPr>
        <p:spPr>
          <a:xfrm rot="5400000" flipH="1" flipV="1">
            <a:off x="5873347" y="2746910"/>
            <a:ext cx="1382682" cy="1557295"/>
          </a:xfrm>
          <a:prstGeom prst="bentConnector3">
            <a:avLst>
              <a:gd name="adj1" fmla="val -16533"/>
            </a:avLst>
          </a:prstGeom>
          <a:ln w="3175">
            <a:tailEnd type="triangle"/>
          </a:ln>
        </p:spPr>
        <p:style>
          <a:lnRef idx="1">
            <a:schemeClr val="accent1"/>
          </a:lnRef>
          <a:fillRef idx="0">
            <a:schemeClr val="accent1"/>
          </a:fillRef>
          <a:effectRef idx="0">
            <a:schemeClr val="accent1"/>
          </a:effectRef>
          <a:fontRef idx="minor">
            <a:schemeClr val="tx1"/>
          </a:fontRef>
        </p:style>
      </p:cxnSp>
      <p:pic>
        <p:nvPicPr>
          <p:cNvPr id="2050" name="Graphic 2049" descr="Employee Badge">
            <a:extLst>
              <a:ext uri="{FF2B5EF4-FFF2-40B4-BE49-F238E27FC236}">
                <a16:creationId xmlns:a16="http://schemas.microsoft.com/office/drawing/2014/main" id="{14F2607F-4E3C-4B4B-8484-956A27942A9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240351" y="2274867"/>
            <a:ext cx="346819" cy="346819"/>
          </a:xfrm>
          <a:prstGeom prst="rect">
            <a:avLst/>
          </a:prstGeom>
        </p:spPr>
      </p:pic>
      <p:pic>
        <p:nvPicPr>
          <p:cNvPr id="44" name="Graphic 43" descr="Employee Badge">
            <a:extLst>
              <a:ext uri="{FF2B5EF4-FFF2-40B4-BE49-F238E27FC236}">
                <a16:creationId xmlns:a16="http://schemas.microsoft.com/office/drawing/2014/main" id="{04CCED35-5276-4B12-B10F-B7E05446485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321025" y="3332893"/>
            <a:ext cx="346819" cy="346819"/>
          </a:xfrm>
          <a:prstGeom prst="rect">
            <a:avLst/>
          </a:prstGeom>
        </p:spPr>
      </p:pic>
      <p:pic>
        <p:nvPicPr>
          <p:cNvPr id="45" name="Graphic 44" descr="Employee Badge">
            <a:extLst>
              <a:ext uri="{FF2B5EF4-FFF2-40B4-BE49-F238E27FC236}">
                <a16:creationId xmlns:a16="http://schemas.microsoft.com/office/drawing/2014/main" id="{E8D0BA1A-E0E9-4826-BE79-909C942F380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199811" y="2273809"/>
            <a:ext cx="346819" cy="346819"/>
          </a:xfrm>
          <a:prstGeom prst="rect">
            <a:avLst/>
          </a:prstGeom>
        </p:spPr>
      </p:pic>
      <p:pic>
        <p:nvPicPr>
          <p:cNvPr id="47" name="Graphic 46" descr="Employee Badge">
            <a:extLst>
              <a:ext uri="{FF2B5EF4-FFF2-40B4-BE49-F238E27FC236}">
                <a16:creationId xmlns:a16="http://schemas.microsoft.com/office/drawing/2014/main" id="{56DA32BE-8917-4826-8EFC-D220A424D0D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42653" y="2590653"/>
            <a:ext cx="346819" cy="346819"/>
          </a:xfrm>
          <a:prstGeom prst="rect">
            <a:avLst/>
          </a:prstGeom>
        </p:spPr>
      </p:pic>
      <p:sp>
        <p:nvSpPr>
          <p:cNvPr id="2051" name="TextBox 2050">
            <a:extLst>
              <a:ext uri="{FF2B5EF4-FFF2-40B4-BE49-F238E27FC236}">
                <a16:creationId xmlns:a16="http://schemas.microsoft.com/office/drawing/2014/main" id="{070C769F-A68C-45B4-8AAC-CAA0C38B1047}"/>
              </a:ext>
            </a:extLst>
          </p:cNvPr>
          <p:cNvSpPr txBox="1"/>
          <p:nvPr/>
        </p:nvSpPr>
        <p:spPr>
          <a:xfrm>
            <a:off x="789472" y="2620628"/>
            <a:ext cx="1364566" cy="302958"/>
          </a:xfrm>
          <a:prstGeom prst="rect">
            <a:avLst/>
          </a:prstGeom>
          <a:noFill/>
        </p:spPr>
        <p:txBody>
          <a:bodyPr wrap="none" lIns="72000" tIns="72000" rIns="72000" bIns="72000" rtlCol="0">
            <a:noAutofit/>
          </a:bodyPr>
          <a:lstStyle/>
          <a:p>
            <a:pPr algn="l">
              <a:spcAft>
                <a:spcPts val="300"/>
              </a:spcAft>
              <a:buSzPct val="100000"/>
            </a:pPr>
            <a:r>
              <a:rPr lang="pl-PL" sz="1200" dirty="0">
                <a:solidFill>
                  <a:schemeClr val="tx2"/>
                </a:solidFill>
              </a:rPr>
              <a:t>Access </a:t>
            </a:r>
            <a:r>
              <a:rPr lang="pl-PL" sz="1200" dirty="0" err="1">
                <a:solidFill>
                  <a:schemeClr val="tx2"/>
                </a:solidFill>
              </a:rPr>
              <a:t>Token</a:t>
            </a:r>
            <a:endParaRPr lang="en-US" sz="1200" dirty="0">
              <a:solidFill>
                <a:schemeClr val="tx2"/>
              </a:solidFill>
            </a:endParaRPr>
          </a:p>
        </p:txBody>
      </p:sp>
    </p:spTree>
    <p:extLst>
      <p:ext uri="{BB962C8B-B14F-4D97-AF65-F5344CB8AC3E}">
        <p14:creationId xmlns:p14="http://schemas.microsoft.com/office/powerpoint/2010/main" val="132708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13D9C1D-CE19-4986-ABC8-1BB8D1F71D00}"/>
              </a:ext>
            </a:extLst>
          </p:cNvPr>
          <p:cNvSpPr>
            <a:spLocks noGrp="1"/>
          </p:cNvSpPr>
          <p:nvPr>
            <p:ph type="body" sz="quarter" idx="12"/>
          </p:nvPr>
        </p:nvSpPr>
        <p:spPr/>
        <p:txBody>
          <a:bodyPr/>
          <a:lstStyle/>
          <a:p>
            <a:r>
              <a:rPr lang="pl-PL" dirty="0"/>
              <a:t>Keycloak Adapter - Spring Boot Application</a:t>
            </a:r>
            <a:endParaRPr lang="en-US" dirty="0"/>
          </a:p>
          <a:p>
            <a:endParaRPr lang="en-US" dirty="0"/>
          </a:p>
        </p:txBody>
      </p:sp>
      <p:sp>
        <p:nvSpPr>
          <p:cNvPr id="5" name="TextBox 4">
            <a:extLst>
              <a:ext uri="{FF2B5EF4-FFF2-40B4-BE49-F238E27FC236}">
                <a16:creationId xmlns:a16="http://schemas.microsoft.com/office/drawing/2014/main" id="{8901DD24-367D-46A3-9038-E509EF84E2D7}"/>
              </a:ext>
            </a:extLst>
          </p:cNvPr>
          <p:cNvSpPr txBox="1"/>
          <p:nvPr/>
        </p:nvSpPr>
        <p:spPr>
          <a:xfrm>
            <a:off x="385973" y="670334"/>
            <a:ext cx="3836053" cy="325120"/>
          </a:xfrm>
          <a:prstGeom prst="rect">
            <a:avLst/>
          </a:prstGeom>
          <a:noFill/>
        </p:spPr>
        <p:txBody>
          <a:bodyPr wrap="none" lIns="72000" tIns="72000" rIns="72000" bIns="72000" rtlCol="0">
            <a:noAutofit/>
          </a:bodyPr>
          <a:lstStyle/>
          <a:p>
            <a:pPr algn="l">
              <a:spcAft>
                <a:spcPts val="300"/>
              </a:spcAft>
              <a:buSzPct val="100000"/>
            </a:pPr>
            <a:r>
              <a:rPr lang="pl-PL" sz="1200" dirty="0">
                <a:solidFill>
                  <a:schemeClr val="tx2"/>
                </a:solidFill>
              </a:rPr>
              <a:t>1. Dodaj zależności:</a:t>
            </a:r>
          </a:p>
        </p:txBody>
      </p:sp>
      <p:sp>
        <p:nvSpPr>
          <p:cNvPr id="6" name="TextBox 5">
            <a:extLst>
              <a:ext uri="{FF2B5EF4-FFF2-40B4-BE49-F238E27FC236}">
                <a16:creationId xmlns:a16="http://schemas.microsoft.com/office/drawing/2014/main" id="{754A6E8A-3377-4783-9F1B-229073C7EDDB}"/>
              </a:ext>
            </a:extLst>
          </p:cNvPr>
          <p:cNvSpPr txBox="1"/>
          <p:nvPr/>
        </p:nvSpPr>
        <p:spPr>
          <a:xfrm>
            <a:off x="630959" y="937973"/>
            <a:ext cx="4721014" cy="372106"/>
          </a:xfrm>
          <a:prstGeom prst="rect">
            <a:avLst/>
          </a:prstGeom>
          <a:solidFill>
            <a:schemeClr val="tx1"/>
          </a:solidFill>
        </p:spPr>
        <p:txBody>
          <a:bodyPr wrap="none" lIns="72000" tIns="72000" rIns="72000" bIns="72000" rtlCol="0">
            <a:noAutofit/>
          </a:bodyPr>
          <a:lstStyle/>
          <a:p>
            <a:pPr>
              <a:buSzPct val="100000"/>
            </a:pPr>
            <a:r>
              <a:rPr lang="en-US" sz="600">
                <a:solidFill>
                  <a:schemeClr val="bg1"/>
                </a:solidFill>
                <a:latin typeface="Consolas" panose="020B0609020204030204" pitchFamily="49" charset="0"/>
                <a:cs typeface="Consolas" panose="020B0609020204030204" pitchFamily="49" charset="0"/>
              </a:rPr>
              <a:t>compile ("org.keycloak:keycloak-spring-security-adapter:${keycloakVersion}")</a:t>
            </a:r>
          </a:p>
          <a:p>
            <a:pPr>
              <a:buSzPct val="100000"/>
            </a:pPr>
            <a:r>
              <a:rPr lang="en-US" sz="600">
                <a:solidFill>
                  <a:schemeClr val="bg1"/>
                </a:solidFill>
                <a:latin typeface="Consolas" panose="020B0609020204030204" pitchFamily="49" charset="0"/>
                <a:cs typeface="Consolas" panose="020B0609020204030204" pitchFamily="49" charset="0"/>
              </a:rPr>
              <a:t>	compile ("org.keycloak:keycloak-spring-boot-adapter:${keycloakVersion}")</a:t>
            </a:r>
          </a:p>
          <a:p>
            <a:pPr>
              <a:buSzPct val="100000"/>
            </a:pPr>
            <a:r>
              <a:rPr lang="en-US" sz="600">
                <a:solidFill>
                  <a:schemeClr val="bg1"/>
                </a:solidFill>
                <a:latin typeface="Consolas" panose="020B0609020204030204" pitchFamily="49" charset="0"/>
                <a:cs typeface="Consolas" panose="020B0609020204030204" pitchFamily="49" charset="0"/>
              </a:rPr>
              <a:t>	compile ("org.keycloak:keycloak-tomcat8-adapter:${keycloakVersion}")</a:t>
            </a:r>
          </a:p>
        </p:txBody>
      </p:sp>
      <p:sp>
        <p:nvSpPr>
          <p:cNvPr id="7" name="TextBox 6">
            <a:extLst>
              <a:ext uri="{FF2B5EF4-FFF2-40B4-BE49-F238E27FC236}">
                <a16:creationId xmlns:a16="http://schemas.microsoft.com/office/drawing/2014/main" id="{18229067-A016-4480-8318-948C1E622E87}"/>
              </a:ext>
            </a:extLst>
          </p:cNvPr>
          <p:cNvSpPr txBox="1"/>
          <p:nvPr/>
        </p:nvSpPr>
        <p:spPr>
          <a:xfrm>
            <a:off x="385972" y="1273381"/>
            <a:ext cx="3836053" cy="312693"/>
          </a:xfrm>
          <a:prstGeom prst="rect">
            <a:avLst/>
          </a:prstGeom>
          <a:noFill/>
        </p:spPr>
        <p:txBody>
          <a:bodyPr wrap="none" lIns="72000" tIns="72000" rIns="72000" bIns="72000" rtlCol="0">
            <a:noAutofit/>
          </a:bodyPr>
          <a:lstStyle/>
          <a:p>
            <a:pPr algn="l">
              <a:spcAft>
                <a:spcPts val="300"/>
              </a:spcAft>
              <a:buSzPct val="100000"/>
            </a:pPr>
            <a:r>
              <a:rPr lang="pl-PL" sz="1200" dirty="0">
                <a:solidFill>
                  <a:schemeClr val="tx2"/>
                </a:solidFill>
              </a:rPr>
              <a:t> 2. Dodaj SecurityConfig:</a:t>
            </a:r>
          </a:p>
          <a:p>
            <a:pPr algn="l">
              <a:spcAft>
                <a:spcPts val="300"/>
              </a:spcAft>
              <a:buSzPct val="100000"/>
            </a:pPr>
            <a:endParaRPr lang="en-US" sz="1200" dirty="0">
              <a:solidFill>
                <a:schemeClr val="tx2"/>
              </a:solidFill>
            </a:endParaRPr>
          </a:p>
        </p:txBody>
      </p:sp>
      <p:sp>
        <p:nvSpPr>
          <p:cNvPr id="8" name="TextBox 7">
            <a:extLst>
              <a:ext uri="{FF2B5EF4-FFF2-40B4-BE49-F238E27FC236}">
                <a16:creationId xmlns:a16="http://schemas.microsoft.com/office/drawing/2014/main" id="{99BB4FF6-6410-4F5F-A8DF-94A9FC2FEDFC}"/>
              </a:ext>
            </a:extLst>
          </p:cNvPr>
          <p:cNvSpPr txBox="1"/>
          <p:nvPr/>
        </p:nvSpPr>
        <p:spPr>
          <a:xfrm>
            <a:off x="630959" y="1536202"/>
            <a:ext cx="6491201" cy="1439358"/>
          </a:xfrm>
          <a:prstGeom prst="rect">
            <a:avLst/>
          </a:prstGeom>
          <a:solidFill>
            <a:schemeClr val="tx1"/>
          </a:solidFill>
        </p:spPr>
        <p:txBody>
          <a:bodyPr wrap="none" lIns="72000" tIns="72000" rIns="72000" bIns="72000" rtlCol="0">
            <a:noAutofit/>
          </a:bodyPr>
          <a:lstStyle/>
          <a:p>
            <a:pPr>
              <a:buSzPct val="100000"/>
            </a:pPr>
            <a:r>
              <a:rPr lang="en-US" sz="600">
                <a:solidFill>
                  <a:schemeClr val="bg1"/>
                </a:solidFill>
                <a:latin typeface="Consolas" panose="020B0609020204030204" pitchFamily="49" charset="0"/>
                <a:cs typeface="Consolas" panose="020B0609020204030204" pitchFamily="49" charset="0"/>
              </a:rPr>
              <a:t>@Configuration</a:t>
            </a:r>
          </a:p>
          <a:p>
            <a:pPr>
              <a:buSzPct val="100000"/>
            </a:pPr>
            <a:r>
              <a:rPr lang="en-US" sz="600">
                <a:solidFill>
                  <a:schemeClr val="bg1"/>
                </a:solidFill>
                <a:latin typeface="Consolas" panose="020B0609020204030204" pitchFamily="49" charset="0"/>
                <a:cs typeface="Consolas" panose="020B0609020204030204" pitchFamily="49" charset="0"/>
              </a:rPr>
              <a:t>@EnableWebSecurity</a:t>
            </a:r>
          </a:p>
          <a:p>
            <a:pPr>
              <a:buSzPct val="100000"/>
            </a:pPr>
            <a:r>
              <a:rPr lang="en-US" sz="600">
                <a:solidFill>
                  <a:schemeClr val="bg1"/>
                </a:solidFill>
                <a:latin typeface="Consolas" panose="020B0609020204030204" pitchFamily="49" charset="0"/>
                <a:cs typeface="Consolas" panose="020B0609020204030204" pitchFamily="49" charset="0"/>
              </a:rPr>
              <a:t>@ComponentScan(basePackageClasses = KeycloakSecurityComponents.class)</a:t>
            </a:r>
          </a:p>
          <a:p>
            <a:pPr>
              <a:buSzPct val="100000"/>
            </a:pPr>
            <a:r>
              <a:rPr lang="en-US" sz="600">
                <a:solidFill>
                  <a:schemeClr val="bg1"/>
                </a:solidFill>
                <a:latin typeface="Consolas" panose="020B0609020204030204" pitchFamily="49" charset="0"/>
                <a:cs typeface="Consolas" panose="020B0609020204030204" pitchFamily="49" charset="0"/>
              </a:rPr>
              <a:t>class SecurityConfig extends KeycloakWebSecurityConfigurerAdapter</a:t>
            </a:r>
          </a:p>
          <a:p>
            <a:pPr>
              <a:buSzPct val="100000"/>
            </a:pPr>
            <a:r>
              <a:rPr lang="en-US" sz="600">
                <a:solidFill>
                  <a:schemeClr val="bg1"/>
                </a:solidFill>
                <a:latin typeface="Consolas" panose="020B0609020204030204" pitchFamily="49" charset="0"/>
                <a:cs typeface="Consolas" panose="020B0609020204030204" pitchFamily="49" charset="0"/>
              </a:rPr>
              <a:t>…</a:t>
            </a:r>
          </a:p>
          <a:p>
            <a:pPr>
              <a:buSzPct val="100000"/>
            </a:pPr>
            <a:r>
              <a:rPr lang="en-US" sz="600">
                <a:solidFill>
                  <a:schemeClr val="bg1"/>
                </a:solidFill>
                <a:latin typeface="Consolas" panose="020B0609020204030204" pitchFamily="49" charset="0"/>
                <a:cs typeface="Consolas" panose="020B0609020204030204" pitchFamily="49" charset="0"/>
              </a:rPr>
              <a:t> @Override</a:t>
            </a:r>
          </a:p>
          <a:p>
            <a:pPr>
              <a:buSzPct val="100000"/>
            </a:pPr>
            <a:r>
              <a:rPr lang="en-US" sz="600">
                <a:solidFill>
                  <a:schemeClr val="bg1"/>
                </a:solidFill>
                <a:latin typeface="Consolas" panose="020B0609020204030204" pitchFamily="49" charset="0"/>
                <a:cs typeface="Consolas" panose="020B0609020204030204" pitchFamily="49" charset="0"/>
              </a:rPr>
              <a:t>    protected void configure(HttpSecurity http) throws Exception</a:t>
            </a:r>
          </a:p>
          <a:p>
            <a:pPr>
              <a:buSzPct val="100000"/>
            </a:pPr>
            <a:r>
              <a:rPr lang="en-US" sz="600">
                <a:solidFill>
                  <a:schemeClr val="bg1"/>
                </a:solidFill>
                <a:latin typeface="Consolas" panose="020B0609020204030204" pitchFamily="49" charset="0"/>
                <a:cs typeface="Consolas" panose="020B0609020204030204" pitchFamily="49" charset="0"/>
              </a:rPr>
              <a:t>    {</a:t>
            </a:r>
          </a:p>
          <a:p>
            <a:pPr>
              <a:buSzPct val="100000"/>
            </a:pPr>
            <a:r>
              <a:rPr lang="en-US" sz="600">
                <a:solidFill>
                  <a:schemeClr val="bg1"/>
                </a:solidFill>
                <a:latin typeface="Consolas" panose="020B0609020204030204" pitchFamily="49" charset="0"/>
                <a:cs typeface="Consolas" panose="020B0609020204030204" pitchFamily="49" charset="0"/>
              </a:rPr>
              <a:t>        super.configure(http);</a:t>
            </a:r>
          </a:p>
          <a:p>
            <a:pPr>
              <a:buSzPct val="100000"/>
            </a:pPr>
            <a:r>
              <a:rPr lang="en-US" sz="600">
                <a:solidFill>
                  <a:schemeClr val="bg1"/>
                </a:solidFill>
                <a:latin typeface="Consolas" panose="020B0609020204030204" pitchFamily="49" charset="0"/>
                <a:cs typeface="Consolas" panose="020B0609020204030204" pitchFamily="49" charset="0"/>
              </a:rPr>
              <a:t>        http</a:t>
            </a:r>
          </a:p>
          <a:p>
            <a:pPr>
              <a:buSzPct val="100000"/>
            </a:pPr>
            <a:r>
              <a:rPr lang="en-US" sz="600">
                <a:solidFill>
                  <a:schemeClr val="bg1"/>
                </a:solidFill>
                <a:latin typeface="Consolas" panose="020B0609020204030204" pitchFamily="49" charset="0"/>
                <a:cs typeface="Consolas" panose="020B0609020204030204" pitchFamily="49" charset="0"/>
              </a:rPr>
              <a:t>                .authorizeRequests()</a:t>
            </a:r>
          </a:p>
          <a:p>
            <a:pPr>
              <a:buSzPct val="100000"/>
            </a:pPr>
            <a:r>
              <a:rPr lang="en-US" sz="600">
                <a:solidFill>
                  <a:schemeClr val="bg1"/>
                </a:solidFill>
                <a:latin typeface="Consolas" panose="020B0609020204030204" pitchFamily="49" charset="0"/>
                <a:cs typeface="Consolas" panose="020B0609020204030204" pitchFamily="49" charset="0"/>
              </a:rPr>
              <a:t>		.anyRequest().authenticated();</a:t>
            </a:r>
          </a:p>
          <a:p>
            <a:pPr>
              <a:buSzPct val="100000"/>
            </a:pPr>
            <a:r>
              <a:rPr lang="en-US" sz="600">
                <a:solidFill>
                  <a:schemeClr val="bg1"/>
                </a:solidFill>
                <a:latin typeface="Consolas" panose="020B0609020204030204" pitchFamily="49" charset="0"/>
                <a:cs typeface="Consolas" panose="020B0609020204030204" pitchFamily="49" charset="0"/>
              </a:rPr>
              <a:t>    }</a:t>
            </a:r>
          </a:p>
          <a:p>
            <a:pPr>
              <a:buSzPct val="100000"/>
            </a:pPr>
            <a:r>
              <a:rPr lang="en-US" sz="600">
                <a:solidFill>
                  <a:schemeClr val="bg1"/>
                </a:solidFill>
                <a:latin typeface="Consolas" panose="020B0609020204030204" pitchFamily="49" charset="0"/>
                <a:cs typeface="Consolas" panose="020B0609020204030204" pitchFamily="49" charset="0"/>
              </a:rPr>
              <a:t>…</a:t>
            </a:r>
          </a:p>
        </p:txBody>
      </p:sp>
      <p:sp>
        <p:nvSpPr>
          <p:cNvPr id="9" name="TextBox 8">
            <a:extLst>
              <a:ext uri="{FF2B5EF4-FFF2-40B4-BE49-F238E27FC236}">
                <a16:creationId xmlns:a16="http://schemas.microsoft.com/office/drawing/2014/main" id="{F370345C-04DB-4D56-ACC3-481114D92237}"/>
              </a:ext>
            </a:extLst>
          </p:cNvPr>
          <p:cNvSpPr txBox="1"/>
          <p:nvPr/>
        </p:nvSpPr>
        <p:spPr>
          <a:xfrm>
            <a:off x="385971" y="2946533"/>
            <a:ext cx="3836053" cy="312693"/>
          </a:xfrm>
          <a:prstGeom prst="rect">
            <a:avLst/>
          </a:prstGeom>
          <a:noFill/>
        </p:spPr>
        <p:txBody>
          <a:bodyPr wrap="none" lIns="72000" tIns="72000" rIns="72000" bIns="72000" rtlCol="0">
            <a:noAutofit/>
          </a:bodyPr>
          <a:lstStyle/>
          <a:p>
            <a:pPr algn="l">
              <a:spcAft>
                <a:spcPts val="300"/>
              </a:spcAft>
              <a:buSzPct val="100000"/>
            </a:pPr>
            <a:r>
              <a:rPr lang="pl-PL" sz="1200" dirty="0">
                <a:solidFill>
                  <a:schemeClr val="tx2"/>
                </a:solidFill>
              </a:rPr>
              <a:t>3. Dodaj </a:t>
            </a:r>
            <a:r>
              <a:rPr lang="pl-PL" sz="1200" dirty="0" err="1">
                <a:solidFill>
                  <a:schemeClr val="tx2"/>
                </a:solidFill>
              </a:rPr>
              <a:t>clienta</a:t>
            </a:r>
            <a:r>
              <a:rPr lang="pl-PL" sz="1200" dirty="0">
                <a:solidFill>
                  <a:schemeClr val="tx2"/>
                </a:solidFill>
              </a:rPr>
              <a:t> w Keycloak</a:t>
            </a:r>
          </a:p>
          <a:p>
            <a:pPr algn="l">
              <a:spcAft>
                <a:spcPts val="300"/>
              </a:spcAft>
              <a:buSzPct val="100000"/>
            </a:pPr>
            <a:r>
              <a:rPr lang="pl-PL" sz="1200" dirty="0">
                <a:solidFill>
                  <a:schemeClr val="tx2"/>
                </a:solidFill>
              </a:rPr>
              <a:t>4. Podaj </a:t>
            </a:r>
            <a:r>
              <a:rPr lang="pl-PL" sz="1200" dirty="0" err="1">
                <a:solidFill>
                  <a:schemeClr val="tx2"/>
                </a:solidFill>
              </a:rPr>
              <a:t>client</a:t>
            </a:r>
            <a:r>
              <a:rPr lang="pl-PL" sz="1200" dirty="0">
                <a:solidFill>
                  <a:schemeClr val="tx2"/>
                </a:solidFill>
              </a:rPr>
              <a:t> id oraz </a:t>
            </a:r>
            <a:r>
              <a:rPr lang="pl-PL" sz="1200" dirty="0" err="1">
                <a:solidFill>
                  <a:schemeClr val="tx2"/>
                </a:solidFill>
              </a:rPr>
              <a:t>url</a:t>
            </a:r>
            <a:r>
              <a:rPr lang="pl-PL" sz="1200" dirty="0">
                <a:solidFill>
                  <a:schemeClr val="tx2"/>
                </a:solidFill>
              </a:rPr>
              <a:t> </a:t>
            </a:r>
            <a:r>
              <a:rPr lang="pl-PL" sz="1200" dirty="0" err="1">
                <a:solidFill>
                  <a:schemeClr val="tx2"/>
                </a:solidFill>
              </a:rPr>
              <a:t>keycloak</a:t>
            </a:r>
            <a:r>
              <a:rPr lang="pl-PL" sz="1200" dirty="0">
                <a:solidFill>
                  <a:schemeClr val="tx2"/>
                </a:solidFill>
              </a:rPr>
              <a:t> w ustawieniach aplikacji:</a:t>
            </a:r>
          </a:p>
          <a:p>
            <a:pPr algn="l">
              <a:spcAft>
                <a:spcPts val="300"/>
              </a:spcAft>
              <a:buSzPct val="100000"/>
            </a:pPr>
            <a:endParaRPr lang="en-US" sz="1200" dirty="0">
              <a:solidFill>
                <a:schemeClr val="tx2"/>
              </a:solidFill>
            </a:endParaRPr>
          </a:p>
        </p:txBody>
      </p:sp>
      <p:sp>
        <p:nvSpPr>
          <p:cNvPr id="10" name="TextBox 9">
            <a:extLst>
              <a:ext uri="{FF2B5EF4-FFF2-40B4-BE49-F238E27FC236}">
                <a16:creationId xmlns:a16="http://schemas.microsoft.com/office/drawing/2014/main" id="{FE95BC0A-E7A9-455F-993B-08DDC44CA028}"/>
              </a:ext>
            </a:extLst>
          </p:cNvPr>
          <p:cNvSpPr txBox="1"/>
          <p:nvPr/>
        </p:nvSpPr>
        <p:spPr>
          <a:xfrm>
            <a:off x="417600" y="4147239"/>
            <a:ext cx="6938240" cy="312693"/>
          </a:xfrm>
          <a:prstGeom prst="rect">
            <a:avLst/>
          </a:prstGeom>
          <a:noFill/>
        </p:spPr>
        <p:txBody>
          <a:bodyPr wrap="none" lIns="72000" tIns="72000" rIns="72000" bIns="72000" rtlCol="0">
            <a:noAutofit/>
          </a:bodyPr>
          <a:lstStyle/>
          <a:p>
            <a:pPr>
              <a:spcAft>
                <a:spcPts val="300"/>
              </a:spcAft>
              <a:buSzPct val="100000"/>
            </a:pPr>
            <a:r>
              <a:rPr lang="pl-PL" sz="1200" i="1" dirty="0">
                <a:solidFill>
                  <a:schemeClr val="tx2"/>
                </a:solidFill>
                <a:latin typeface="Nokia Pure Headline Ultra Light" panose="020B0204040602060303" pitchFamily="34" charset="0"/>
              </a:rPr>
              <a:t>Ściąga: https://www.keycloak.org/docs/latest/securing_apps/index.html#_spring_security_adapter</a:t>
            </a:r>
          </a:p>
          <a:p>
            <a:pPr algn="l">
              <a:spcAft>
                <a:spcPts val="300"/>
              </a:spcAft>
              <a:buSzPct val="100000"/>
            </a:pPr>
            <a:endParaRPr lang="en-US" sz="1200" i="1" dirty="0">
              <a:solidFill>
                <a:schemeClr val="tx2"/>
              </a:solidFill>
              <a:latin typeface="Nokia Pure Headline Ultra Light" panose="020B0204040602060303" pitchFamily="34" charset="0"/>
            </a:endParaRPr>
          </a:p>
        </p:txBody>
      </p:sp>
      <p:sp>
        <p:nvSpPr>
          <p:cNvPr id="11" name="TextBox 10">
            <a:extLst>
              <a:ext uri="{FF2B5EF4-FFF2-40B4-BE49-F238E27FC236}">
                <a16:creationId xmlns:a16="http://schemas.microsoft.com/office/drawing/2014/main" id="{536E3DE9-4663-48A3-8D3E-DD112916087B}"/>
              </a:ext>
            </a:extLst>
          </p:cNvPr>
          <p:cNvSpPr txBox="1"/>
          <p:nvPr/>
        </p:nvSpPr>
        <p:spPr>
          <a:xfrm>
            <a:off x="630958" y="3427560"/>
            <a:ext cx="6491202" cy="436013"/>
          </a:xfrm>
          <a:prstGeom prst="rect">
            <a:avLst/>
          </a:prstGeom>
          <a:solidFill>
            <a:schemeClr val="tx1"/>
          </a:solidFill>
        </p:spPr>
        <p:txBody>
          <a:bodyPr wrap="none" lIns="72000" tIns="72000" rIns="72000" bIns="72000" rtlCol="0">
            <a:noAutofit/>
          </a:bodyPr>
          <a:lstStyle/>
          <a:p>
            <a:pPr>
              <a:buSzPct val="100000"/>
            </a:pPr>
            <a:r>
              <a:rPr lang="en-US" sz="600" dirty="0" err="1">
                <a:solidFill>
                  <a:schemeClr val="bg1"/>
                </a:solidFill>
                <a:latin typeface="Consolas" panose="020B0609020204030204" pitchFamily="49" charset="0"/>
                <a:cs typeface="Consolas" panose="020B0609020204030204" pitchFamily="49" charset="0"/>
              </a:rPr>
              <a:t>keycloak.auth</a:t>
            </a:r>
            <a:r>
              <a:rPr lang="en-US" sz="600" dirty="0">
                <a:solidFill>
                  <a:schemeClr val="bg1"/>
                </a:solidFill>
                <a:latin typeface="Consolas" panose="020B0609020204030204" pitchFamily="49" charset="0"/>
                <a:cs typeface="Consolas" panose="020B0609020204030204" pitchFamily="49" charset="0"/>
              </a:rPr>
              <a:t>-server-</a:t>
            </a:r>
            <a:r>
              <a:rPr lang="en-US" sz="600" dirty="0" err="1">
                <a:solidFill>
                  <a:schemeClr val="bg1"/>
                </a:solidFill>
                <a:latin typeface="Consolas" panose="020B0609020204030204" pitchFamily="49" charset="0"/>
                <a:cs typeface="Consolas" panose="020B0609020204030204" pitchFamily="49" charset="0"/>
              </a:rPr>
              <a:t>url</a:t>
            </a:r>
            <a:r>
              <a:rPr lang="en-US" sz="600" dirty="0">
                <a:solidFill>
                  <a:schemeClr val="bg1"/>
                </a:solidFill>
                <a:latin typeface="Consolas" panose="020B0609020204030204" pitchFamily="49" charset="0"/>
                <a:cs typeface="Consolas" panose="020B0609020204030204" pitchFamily="49" charset="0"/>
              </a:rPr>
              <a:t> = https://localhost:8443/auth</a:t>
            </a:r>
          </a:p>
          <a:p>
            <a:pPr>
              <a:buSzPct val="100000"/>
            </a:pPr>
            <a:r>
              <a:rPr lang="en-US" sz="600" dirty="0" err="1">
                <a:solidFill>
                  <a:schemeClr val="bg1"/>
                </a:solidFill>
                <a:latin typeface="Consolas" panose="020B0609020204030204" pitchFamily="49" charset="0"/>
                <a:cs typeface="Consolas" panose="020B0609020204030204" pitchFamily="49" charset="0"/>
              </a:rPr>
              <a:t>keycloak.resource</a:t>
            </a:r>
            <a:r>
              <a:rPr lang="en-US" sz="600" dirty="0">
                <a:solidFill>
                  <a:schemeClr val="bg1"/>
                </a:solidFill>
                <a:latin typeface="Consolas" panose="020B0609020204030204" pitchFamily="49" charset="0"/>
                <a:cs typeface="Consolas" panose="020B0609020204030204" pitchFamily="49" charset="0"/>
              </a:rPr>
              <a:t> = </a:t>
            </a:r>
            <a:r>
              <a:rPr lang="en-US" sz="600" dirty="0" err="1">
                <a:solidFill>
                  <a:schemeClr val="bg1"/>
                </a:solidFill>
                <a:latin typeface="Consolas" panose="020B0609020204030204" pitchFamily="49" charset="0"/>
                <a:cs typeface="Consolas" panose="020B0609020204030204" pitchFamily="49" charset="0"/>
              </a:rPr>
              <a:t>secretprovider</a:t>
            </a:r>
            <a:endParaRPr lang="en-US" sz="600" dirty="0">
              <a:solidFill>
                <a:schemeClr val="bg1"/>
              </a:solidFill>
              <a:latin typeface="Consolas" panose="020B0609020204030204" pitchFamily="49" charset="0"/>
              <a:cs typeface="Consolas" panose="020B0609020204030204" pitchFamily="49" charset="0"/>
            </a:endParaRPr>
          </a:p>
          <a:p>
            <a:pPr>
              <a:buSzPct val="100000"/>
            </a:pPr>
            <a:r>
              <a:rPr lang="en-US" sz="600" dirty="0" err="1">
                <a:solidFill>
                  <a:schemeClr val="bg1"/>
                </a:solidFill>
                <a:latin typeface="Consolas" panose="020B0609020204030204" pitchFamily="49" charset="0"/>
                <a:cs typeface="Consolas" panose="020B0609020204030204" pitchFamily="49" charset="0"/>
              </a:rPr>
              <a:t>keycloak.use</a:t>
            </a:r>
            <a:r>
              <a:rPr lang="en-US" sz="600" dirty="0">
                <a:solidFill>
                  <a:schemeClr val="bg1"/>
                </a:solidFill>
                <a:latin typeface="Consolas" panose="020B0609020204030204" pitchFamily="49" charset="0"/>
                <a:cs typeface="Consolas" panose="020B0609020204030204" pitchFamily="49" charset="0"/>
              </a:rPr>
              <a:t>-resource-role-mappings = false</a:t>
            </a:r>
          </a:p>
        </p:txBody>
      </p:sp>
    </p:spTree>
    <p:extLst>
      <p:ext uri="{BB962C8B-B14F-4D97-AF65-F5344CB8AC3E}">
        <p14:creationId xmlns:p14="http://schemas.microsoft.com/office/powerpoint/2010/main" val="3138808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4E5955-04E8-4B2A-BC36-1867226E4CAC}"/>
              </a:ext>
            </a:extLst>
          </p:cNvPr>
          <p:cNvSpPr>
            <a:spLocks noGrp="1"/>
          </p:cNvSpPr>
          <p:nvPr>
            <p:ph type="body" sz="quarter" idx="11"/>
          </p:nvPr>
        </p:nvSpPr>
        <p:spPr/>
        <p:txBody>
          <a:bodyPr/>
          <a:lstStyle/>
          <a:p>
            <a:r>
              <a:rPr lang="pl-PL" dirty="0" err="1"/>
              <a:t>Angular</a:t>
            </a:r>
            <a:endParaRPr lang="en-US" dirty="0"/>
          </a:p>
        </p:txBody>
      </p:sp>
      <p:sp>
        <p:nvSpPr>
          <p:cNvPr id="4" name="Text Placeholder 3">
            <a:extLst>
              <a:ext uri="{FF2B5EF4-FFF2-40B4-BE49-F238E27FC236}">
                <a16:creationId xmlns:a16="http://schemas.microsoft.com/office/drawing/2014/main" id="{413D9C1D-CE19-4986-ABC8-1BB8D1F71D00}"/>
              </a:ext>
            </a:extLst>
          </p:cNvPr>
          <p:cNvSpPr>
            <a:spLocks noGrp="1"/>
          </p:cNvSpPr>
          <p:nvPr>
            <p:ph type="body" sz="quarter" idx="12"/>
          </p:nvPr>
        </p:nvSpPr>
        <p:spPr/>
        <p:txBody>
          <a:bodyPr/>
          <a:lstStyle/>
          <a:p>
            <a:r>
              <a:rPr lang="pl-PL" dirty="0"/>
              <a:t>Keycloak Adapter</a:t>
            </a:r>
            <a:endParaRPr lang="en-US" dirty="0"/>
          </a:p>
        </p:txBody>
      </p:sp>
      <p:sp>
        <p:nvSpPr>
          <p:cNvPr id="5" name="TextBox 4">
            <a:extLst>
              <a:ext uri="{FF2B5EF4-FFF2-40B4-BE49-F238E27FC236}">
                <a16:creationId xmlns:a16="http://schemas.microsoft.com/office/drawing/2014/main" id="{8901DD24-367D-46A3-9038-E509EF84E2D7}"/>
              </a:ext>
            </a:extLst>
          </p:cNvPr>
          <p:cNvSpPr txBox="1"/>
          <p:nvPr/>
        </p:nvSpPr>
        <p:spPr>
          <a:xfrm>
            <a:off x="385972" y="1047573"/>
            <a:ext cx="3836053" cy="325120"/>
          </a:xfrm>
          <a:prstGeom prst="rect">
            <a:avLst/>
          </a:prstGeom>
          <a:noFill/>
        </p:spPr>
        <p:txBody>
          <a:bodyPr wrap="none" lIns="72000" tIns="72000" rIns="72000" bIns="72000" rtlCol="0">
            <a:noAutofit/>
          </a:bodyPr>
          <a:lstStyle/>
          <a:p>
            <a:pPr algn="l">
              <a:spcAft>
                <a:spcPts val="300"/>
              </a:spcAft>
              <a:buSzPct val="100000"/>
            </a:pPr>
            <a:r>
              <a:rPr lang="pl-PL" sz="1200" dirty="0">
                <a:solidFill>
                  <a:schemeClr val="tx2"/>
                </a:solidFill>
              </a:rPr>
              <a:t>1. Zainstaluj :</a:t>
            </a:r>
          </a:p>
        </p:txBody>
      </p:sp>
      <p:sp>
        <p:nvSpPr>
          <p:cNvPr id="6" name="TextBox 5">
            <a:extLst>
              <a:ext uri="{FF2B5EF4-FFF2-40B4-BE49-F238E27FC236}">
                <a16:creationId xmlns:a16="http://schemas.microsoft.com/office/drawing/2014/main" id="{754A6E8A-3377-4783-9F1B-229073C7EDDB}"/>
              </a:ext>
            </a:extLst>
          </p:cNvPr>
          <p:cNvSpPr txBox="1"/>
          <p:nvPr/>
        </p:nvSpPr>
        <p:spPr>
          <a:xfrm>
            <a:off x="630959" y="1357174"/>
            <a:ext cx="4721014" cy="208454"/>
          </a:xfrm>
          <a:prstGeom prst="rect">
            <a:avLst/>
          </a:prstGeom>
          <a:solidFill>
            <a:schemeClr val="tx1"/>
          </a:solidFill>
        </p:spPr>
        <p:txBody>
          <a:bodyPr wrap="none" lIns="72000" tIns="72000" rIns="72000" bIns="72000" rtlCol="0">
            <a:noAutofit/>
          </a:bodyPr>
          <a:lstStyle/>
          <a:p>
            <a:pPr>
              <a:buSzPct val="100000"/>
            </a:pPr>
            <a:r>
              <a:rPr lang="en-US" sz="600" dirty="0" err="1">
                <a:solidFill>
                  <a:schemeClr val="bg1"/>
                </a:solidFill>
                <a:latin typeface="Consolas" panose="020B0609020204030204" pitchFamily="49" charset="0"/>
                <a:cs typeface="Consolas" panose="020B0609020204030204" pitchFamily="49" charset="0"/>
              </a:rPr>
              <a:t>npm</a:t>
            </a:r>
            <a:r>
              <a:rPr lang="en-US" sz="600" dirty="0">
                <a:solidFill>
                  <a:schemeClr val="bg1"/>
                </a:solidFill>
                <a:latin typeface="Consolas" panose="020B0609020204030204" pitchFamily="49" charset="0"/>
                <a:cs typeface="Consolas" panose="020B0609020204030204" pitchFamily="49" charset="0"/>
              </a:rPr>
              <a:t> install --save </a:t>
            </a:r>
            <a:r>
              <a:rPr lang="en-US" sz="600" dirty="0" err="1">
                <a:solidFill>
                  <a:schemeClr val="bg1"/>
                </a:solidFill>
                <a:latin typeface="Consolas" panose="020B0609020204030204" pitchFamily="49" charset="0"/>
                <a:cs typeface="Consolas" panose="020B0609020204030204" pitchFamily="49" charset="0"/>
              </a:rPr>
              <a:t>keycloak</a:t>
            </a:r>
            <a:r>
              <a:rPr lang="en-US" sz="600" dirty="0">
                <a:solidFill>
                  <a:schemeClr val="bg1"/>
                </a:solidFill>
                <a:latin typeface="Consolas" panose="020B0609020204030204" pitchFamily="49" charset="0"/>
                <a:cs typeface="Consolas" panose="020B0609020204030204" pitchFamily="49" charset="0"/>
              </a:rPr>
              <a:t>-angular</a:t>
            </a:r>
          </a:p>
        </p:txBody>
      </p:sp>
      <p:sp>
        <p:nvSpPr>
          <p:cNvPr id="7" name="TextBox 6">
            <a:extLst>
              <a:ext uri="{FF2B5EF4-FFF2-40B4-BE49-F238E27FC236}">
                <a16:creationId xmlns:a16="http://schemas.microsoft.com/office/drawing/2014/main" id="{18229067-A016-4480-8318-948C1E622E87}"/>
              </a:ext>
            </a:extLst>
          </p:cNvPr>
          <p:cNvSpPr txBox="1"/>
          <p:nvPr/>
        </p:nvSpPr>
        <p:spPr>
          <a:xfrm>
            <a:off x="338557" y="1569281"/>
            <a:ext cx="3836053" cy="312693"/>
          </a:xfrm>
          <a:prstGeom prst="rect">
            <a:avLst/>
          </a:prstGeom>
          <a:noFill/>
        </p:spPr>
        <p:txBody>
          <a:bodyPr wrap="none" lIns="72000" tIns="72000" rIns="72000" bIns="72000" rtlCol="0">
            <a:noAutofit/>
          </a:bodyPr>
          <a:lstStyle/>
          <a:p>
            <a:pPr algn="l">
              <a:spcAft>
                <a:spcPts val="300"/>
              </a:spcAft>
              <a:buSzPct val="100000"/>
            </a:pPr>
            <a:r>
              <a:rPr lang="pl-PL" sz="1200" dirty="0">
                <a:solidFill>
                  <a:schemeClr val="tx2"/>
                </a:solidFill>
              </a:rPr>
              <a:t> 2. Dodaj </a:t>
            </a:r>
            <a:r>
              <a:rPr lang="pl-PL" sz="1200" dirty="0" err="1">
                <a:solidFill>
                  <a:schemeClr val="tx2"/>
                </a:solidFill>
              </a:rPr>
              <a:t>providera</a:t>
            </a:r>
            <a:r>
              <a:rPr lang="pl-PL" sz="1200" dirty="0">
                <a:solidFill>
                  <a:schemeClr val="tx2"/>
                </a:solidFill>
              </a:rPr>
              <a:t> do </a:t>
            </a:r>
            <a:r>
              <a:rPr lang="pl-PL" sz="1200" dirty="0" err="1">
                <a:solidFill>
                  <a:schemeClr val="tx2"/>
                </a:solidFill>
              </a:rPr>
              <a:t>app.module.ts</a:t>
            </a:r>
            <a:endParaRPr lang="pl-PL" sz="1200" dirty="0">
              <a:solidFill>
                <a:schemeClr val="tx2"/>
              </a:solidFill>
            </a:endParaRPr>
          </a:p>
          <a:p>
            <a:pPr algn="l">
              <a:spcAft>
                <a:spcPts val="300"/>
              </a:spcAft>
              <a:buSzPct val="100000"/>
            </a:pPr>
            <a:endParaRPr lang="en-US" sz="1200" dirty="0">
              <a:solidFill>
                <a:schemeClr val="tx2"/>
              </a:solidFill>
            </a:endParaRPr>
          </a:p>
        </p:txBody>
      </p:sp>
      <p:sp>
        <p:nvSpPr>
          <p:cNvPr id="10" name="TextBox 9">
            <a:extLst>
              <a:ext uri="{FF2B5EF4-FFF2-40B4-BE49-F238E27FC236}">
                <a16:creationId xmlns:a16="http://schemas.microsoft.com/office/drawing/2014/main" id="{FE95BC0A-E7A9-455F-993B-08DDC44CA028}"/>
              </a:ext>
            </a:extLst>
          </p:cNvPr>
          <p:cNvSpPr txBox="1"/>
          <p:nvPr/>
        </p:nvSpPr>
        <p:spPr>
          <a:xfrm>
            <a:off x="385972" y="3658994"/>
            <a:ext cx="6938240" cy="312693"/>
          </a:xfrm>
          <a:prstGeom prst="rect">
            <a:avLst/>
          </a:prstGeom>
          <a:noFill/>
        </p:spPr>
        <p:txBody>
          <a:bodyPr wrap="none" lIns="72000" tIns="72000" rIns="72000" bIns="72000" rtlCol="0">
            <a:noAutofit/>
          </a:bodyPr>
          <a:lstStyle/>
          <a:p>
            <a:pPr>
              <a:spcAft>
                <a:spcPts val="300"/>
              </a:spcAft>
              <a:buSzPct val="100000"/>
            </a:pPr>
            <a:r>
              <a:rPr lang="pl-PL" sz="1200" i="1" dirty="0">
                <a:solidFill>
                  <a:schemeClr val="tx2"/>
                </a:solidFill>
                <a:latin typeface="Nokia Pure Headline Ultra Light" panose="020B0204040602060303" pitchFamily="34" charset="0"/>
              </a:rPr>
              <a:t>Ściąga: https://github.com/mauriciovigolo/keycloak-angular</a:t>
            </a:r>
          </a:p>
          <a:p>
            <a:pPr algn="l">
              <a:spcAft>
                <a:spcPts val="300"/>
              </a:spcAft>
              <a:buSzPct val="100000"/>
            </a:pPr>
            <a:endParaRPr lang="en-US" sz="1200" i="1" dirty="0">
              <a:solidFill>
                <a:schemeClr val="tx2"/>
              </a:solidFill>
              <a:latin typeface="Nokia Pure Headline Ultra Light" panose="020B0204040602060303" pitchFamily="34" charset="0"/>
            </a:endParaRPr>
          </a:p>
        </p:txBody>
      </p:sp>
      <p:sp>
        <p:nvSpPr>
          <p:cNvPr id="13" name="TextBox 12">
            <a:extLst>
              <a:ext uri="{FF2B5EF4-FFF2-40B4-BE49-F238E27FC236}">
                <a16:creationId xmlns:a16="http://schemas.microsoft.com/office/drawing/2014/main" id="{B40832DD-EAE3-4B0A-B7B4-FAABA083550E}"/>
              </a:ext>
            </a:extLst>
          </p:cNvPr>
          <p:cNvSpPr txBox="1"/>
          <p:nvPr/>
        </p:nvSpPr>
        <p:spPr>
          <a:xfrm>
            <a:off x="338556" y="1779592"/>
            <a:ext cx="3836053" cy="583888"/>
          </a:xfrm>
          <a:prstGeom prst="rect">
            <a:avLst/>
          </a:prstGeom>
          <a:noFill/>
        </p:spPr>
        <p:txBody>
          <a:bodyPr wrap="none" lIns="72000" tIns="72000" rIns="72000" bIns="72000" rtlCol="0">
            <a:noAutofit/>
          </a:bodyPr>
          <a:lstStyle/>
          <a:p>
            <a:pPr algn="l">
              <a:spcAft>
                <a:spcPts val="300"/>
              </a:spcAft>
              <a:buSzPct val="100000"/>
            </a:pPr>
            <a:r>
              <a:rPr lang="pl-PL" sz="1200" dirty="0">
                <a:solidFill>
                  <a:schemeClr val="tx2"/>
                </a:solidFill>
              </a:rPr>
              <a:t> 3. Dodaj </a:t>
            </a:r>
            <a:r>
              <a:rPr lang="pl-PL" sz="1200" dirty="0" err="1">
                <a:solidFill>
                  <a:schemeClr val="tx2"/>
                </a:solidFill>
              </a:rPr>
              <a:t>clienta</a:t>
            </a:r>
            <a:r>
              <a:rPr lang="pl-PL" sz="1200" dirty="0">
                <a:solidFill>
                  <a:schemeClr val="tx2"/>
                </a:solidFill>
              </a:rPr>
              <a:t> w Keycloak</a:t>
            </a:r>
          </a:p>
          <a:p>
            <a:pPr algn="l">
              <a:spcAft>
                <a:spcPts val="300"/>
              </a:spcAft>
              <a:buSzPct val="100000"/>
            </a:pPr>
            <a:r>
              <a:rPr lang="pl-PL" sz="1200" dirty="0">
                <a:solidFill>
                  <a:schemeClr val="tx2"/>
                </a:solidFill>
              </a:rPr>
              <a:t> 4. Dodaj </a:t>
            </a:r>
            <a:r>
              <a:rPr lang="pl-PL" sz="1200" dirty="0" err="1">
                <a:solidFill>
                  <a:schemeClr val="tx2"/>
                </a:solidFill>
              </a:rPr>
              <a:t>inicjalizatora</a:t>
            </a:r>
            <a:r>
              <a:rPr lang="pl-PL" sz="1200" dirty="0">
                <a:solidFill>
                  <a:schemeClr val="tx2"/>
                </a:solidFill>
              </a:rPr>
              <a:t> </a:t>
            </a:r>
            <a:r>
              <a:rPr lang="pl-PL" sz="1200" dirty="0" err="1">
                <a:solidFill>
                  <a:schemeClr val="tx2"/>
                </a:solidFill>
              </a:rPr>
              <a:t>app.init.ts</a:t>
            </a:r>
            <a:r>
              <a:rPr lang="pl-PL" sz="1200" dirty="0">
                <a:solidFill>
                  <a:schemeClr val="tx2"/>
                </a:solidFill>
              </a:rPr>
              <a:t>:</a:t>
            </a:r>
            <a:endParaRPr lang="en-US" sz="1200" dirty="0">
              <a:solidFill>
                <a:schemeClr val="tx2"/>
              </a:solidFill>
            </a:endParaRPr>
          </a:p>
        </p:txBody>
      </p:sp>
      <p:sp>
        <p:nvSpPr>
          <p:cNvPr id="15" name="TextBox 14">
            <a:extLst>
              <a:ext uri="{FF2B5EF4-FFF2-40B4-BE49-F238E27FC236}">
                <a16:creationId xmlns:a16="http://schemas.microsoft.com/office/drawing/2014/main" id="{01808868-B97A-41FA-AA03-5F6EDF2D40F5}"/>
              </a:ext>
            </a:extLst>
          </p:cNvPr>
          <p:cNvSpPr txBox="1"/>
          <p:nvPr/>
        </p:nvSpPr>
        <p:spPr>
          <a:xfrm>
            <a:off x="630959" y="2273599"/>
            <a:ext cx="4721014" cy="1165668"/>
          </a:xfrm>
          <a:prstGeom prst="rect">
            <a:avLst/>
          </a:prstGeom>
          <a:solidFill>
            <a:schemeClr val="tx1"/>
          </a:solidFill>
        </p:spPr>
        <p:txBody>
          <a:bodyPr wrap="none" lIns="72000" tIns="72000" rIns="72000" bIns="72000" rtlCol="0">
            <a:noAutofit/>
          </a:bodyPr>
          <a:lstStyle/>
          <a:p>
            <a:pPr>
              <a:buSzPct val="100000"/>
            </a:pPr>
            <a:r>
              <a:rPr lang="pl-PL" sz="600" dirty="0">
                <a:solidFill>
                  <a:schemeClr val="bg1"/>
                </a:solidFill>
                <a:latin typeface="Consolas" panose="020B0609020204030204" pitchFamily="49" charset="0"/>
                <a:cs typeface="Consolas" panose="020B0609020204030204" pitchFamily="49" charset="0"/>
              </a:rPr>
              <a:t>…</a:t>
            </a:r>
            <a:r>
              <a:rPr lang="en-US" sz="600" dirty="0">
                <a:solidFill>
                  <a:schemeClr val="bg1"/>
                </a:solidFill>
                <a:latin typeface="Consolas" panose="020B0609020204030204" pitchFamily="49" charset="0"/>
                <a:cs typeface="Consolas" panose="020B0609020204030204" pitchFamily="49" charset="0"/>
              </a:rPr>
              <a:t> </a:t>
            </a:r>
            <a:endParaRPr lang="pl-PL" sz="600" dirty="0">
              <a:solidFill>
                <a:schemeClr val="bg1"/>
              </a:solidFill>
              <a:latin typeface="Consolas" panose="020B0609020204030204" pitchFamily="49" charset="0"/>
              <a:cs typeface="Consolas" panose="020B0609020204030204" pitchFamily="49" charset="0"/>
            </a:endParaRPr>
          </a:p>
          <a:p>
            <a:pPr>
              <a:buSzPct val="100000"/>
            </a:pPr>
            <a:r>
              <a:rPr lang="en-US" sz="600" dirty="0">
                <a:solidFill>
                  <a:schemeClr val="bg1"/>
                </a:solidFill>
                <a:latin typeface="Consolas" panose="020B0609020204030204" pitchFamily="49" charset="0"/>
                <a:cs typeface="Consolas" panose="020B0609020204030204" pitchFamily="49" charset="0"/>
              </a:rPr>
              <a:t>await </a:t>
            </a:r>
            <a:r>
              <a:rPr lang="en-US" sz="600" dirty="0" err="1">
                <a:solidFill>
                  <a:schemeClr val="bg1"/>
                </a:solidFill>
                <a:latin typeface="Consolas" panose="020B0609020204030204" pitchFamily="49" charset="0"/>
                <a:cs typeface="Consolas" panose="020B0609020204030204" pitchFamily="49" charset="0"/>
              </a:rPr>
              <a:t>keycloak.init</a:t>
            </a:r>
            <a:r>
              <a:rPr lang="en-US" sz="600" dirty="0">
                <a:solidFill>
                  <a:schemeClr val="bg1"/>
                </a:solidFill>
                <a:latin typeface="Consolas" panose="020B0609020204030204" pitchFamily="49" charset="0"/>
                <a:cs typeface="Consolas" panose="020B0609020204030204" pitchFamily="49" charset="0"/>
              </a:rPr>
              <a:t>(</a:t>
            </a:r>
          </a:p>
          <a:p>
            <a:pPr>
              <a:buSzPct val="100000"/>
            </a:pPr>
            <a:r>
              <a:rPr lang="en-US" sz="600" dirty="0">
                <a:solidFill>
                  <a:schemeClr val="bg1"/>
                </a:solidFill>
                <a:latin typeface="Consolas" panose="020B0609020204030204" pitchFamily="49" charset="0"/>
                <a:cs typeface="Consolas" panose="020B0609020204030204" pitchFamily="49" charset="0"/>
              </a:rPr>
              <a:t>          {</a:t>
            </a:r>
          </a:p>
          <a:p>
            <a:pPr>
              <a:buSzPct val="100000"/>
            </a:pPr>
            <a:r>
              <a:rPr lang="en-US" sz="600" dirty="0">
                <a:solidFill>
                  <a:schemeClr val="bg1"/>
                </a:solidFill>
                <a:latin typeface="Consolas" panose="020B0609020204030204" pitchFamily="49" charset="0"/>
                <a:cs typeface="Consolas" panose="020B0609020204030204" pitchFamily="49" charset="0"/>
              </a:rPr>
              <a:t>            config: {</a:t>
            </a:r>
          </a:p>
          <a:p>
            <a:pPr>
              <a:buSzPct val="100000"/>
            </a:pPr>
            <a:r>
              <a:rPr lang="en-US" sz="600" dirty="0">
                <a:solidFill>
                  <a:schemeClr val="bg1"/>
                </a:solidFill>
                <a:latin typeface="Consolas" panose="020B0609020204030204" pitchFamily="49" charset="0"/>
                <a:cs typeface="Consolas" panose="020B0609020204030204" pitchFamily="49" charset="0"/>
              </a:rPr>
              <a:t>              url: 'https://localhost:8443/</a:t>
            </a:r>
            <a:r>
              <a:rPr lang="en-US" sz="600" dirty="0" err="1">
                <a:solidFill>
                  <a:schemeClr val="bg1"/>
                </a:solidFill>
                <a:latin typeface="Consolas" panose="020B0609020204030204" pitchFamily="49" charset="0"/>
                <a:cs typeface="Consolas" panose="020B0609020204030204" pitchFamily="49" charset="0"/>
              </a:rPr>
              <a:t>auth</a:t>
            </a:r>
            <a:r>
              <a:rPr lang="en-US" sz="600" dirty="0">
                <a:solidFill>
                  <a:schemeClr val="bg1"/>
                </a:solidFill>
                <a:latin typeface="Consolas" panose="020B0609020204030204" pitchFamily="49" charset="0"/>
                <a:cs typeface="Consolas" panose="020B0609020204030204" pitchFamily="49" charset="0"/>
              </a:rPr>
              <a:t>',</a:t>
            </a:r>
          </a:p>
          <a:p>
            <a:pPr>
              <a:buSzPct val="100000"/>
            </a:pPr>
            <a:r>
              <a:rPr lang="en-US" sz="600" dirty="0">
                <a:solidFill>
                  <a:schemeClr val="bg1"/>
                </a:solidFill>
                <a:latin typeface="Consolas" panose="020B0609020204030204" pitchFamily="49" charset="0"/>
                <a:cs typeface="Consolas" panose="020B0609020204030204" pitchFamily="49" charset="0"/>
              </a:rPr>
              <a:t>              realm: '</a:t>
            </a:r>
            <a:r>
              <a:rPr lang="en-US" sz="600" dirty="0" err="1">
                <a:solidFill>
                  <a:schemeClr val="bg1"/>
                </a:solidFill>
                <a:latin typeface="Consolas" panose="020B0609020204030204" pitchFamily="49" charset="0"/>
                <a:cs typeface="Consolas" panose="020B0609020204030204" pitchFamily="49" charset="0"/>
              </a:rPr>
              <a:t>mysecretcorpo</a:t>
            </a:r>
            <a:r>
              <a:rPr lang="en-US" sz="600" dirty="0">
                <a:solidFill>
                  <a:schemeClr val="bg1"/>
                </a:solidFill>
                <a:latin typeface="Consolas" panose="020B0609020204030204" pitchFamily="49" charset="0"/>
                <a:cs typeface="Consolas" panose="020B0609020204030204" pitchFamily="49" charset="0"/>
              </a:rPr>
              <a:t>',</a:t>
            </a:r>
          </a:p>
          <a:p>
            <a:pPr>
              <a:buSzPct val="100000"/>
            </a:pPr>
            <a:r>
              <a:rPr lang="en-US" sz="600" dirty="0">
                <a:solidFill>
                  <a:schemeClr val="bg1"/>
                </a:solidFill>
                <a:latin typeface="Consolas" panose="020B0609020204030204" pitchFamily="49" charset="0"/>
                <a:cs typeface="Consolas" panose="020B0609020204030204" pitchFamily="49" charset="0"/>
              </a:rPr>
              <a:t>              </a:t>
            </a:r>
            <a:r>
              <a:rPr lang="en-US" sz="600" dirty="0" err="1">
                <a:solidFill>
                  <a:schemeClr val="bg1"/>
                </a:solidFill>
                <a:latin typeface="Consolas" panose="020B0609020204030204" pitchFamily="49" charset="0"/>
                <a:cs typeface="Consolas" panose="020B0609020204030204" pitchFamily="49" charset="0"/>
              </a:rPr>
              <a:t>clientId</a:t>
            </a:r>
            <a:r>
              <a:rPr lang="en-US" sz="600" dirty="0">
                <a:solidFill>
                  <a:schemeClr val="bg1"/>
                </a:solidFill>
                <a:latin typeface="Consolas" panose="020B0609020204030204" pitchFamily="49" charset="0"/>
                <a:cs typeface="Consolas" panose="020B0609020204030204" pitchFamily="49" charset="0"/>
              </a:rPr>
              <a:t>: 'account'</a:t>
            </a:r>
          </a:p>
          <a:p>
            <a:pPr>
              <a:buSzPct val="100000"/>
            </a:pPr>
            <a:r>
              <a:rPr lang="en-US" sz="600" dirty="0">
                <a:solidFill>
                  <a:schemeClr val="bg1"/>
                </a:solidFill>
                <a:latin typeface="Consolas" panose="020B0609020204030204" pitchFamily="49" charset="0"/>
                <a:cs typeface="Consolas" panose="020B0609020204030204" pitchFamily="49" charset="0"/>
              </a:rPr>
              <a:t>            },</a:t>
            </a:r>
          </a:p>
          <a:p>
            <a:pPr>
              <a:buSzPct val="100000"/>
            </a:pPr>
            <a:r>
              <a:rPr lang="en-US" sz="600" dirty="0">
                <a:solidFill>
                  <a:schemeClr val="bg1"/>
                </a:solidFill>
                <a:latin typeface="Consolas" panose="020B0609020204030204" pitchFamily="49" charset="0"/>
                <a:cs typeface="Consolas" panose="020B0609020204030204" pitchFamily="49" charset="0"/>
              </a:rPr>
              <a:t>            </a:t>
            </a:r>
            <a:r>
              <a:rPr lang="en-US" sz="600" dirty="0" err="1">
                <a:solidFill>
                  <a:schemeClr val="bg1"/>
                </a:solidFill>
                <a:latin typeface="Consolas" panose="020B0609020204030204" pitchFamily="49" charset="0"/>
                <a:cs typeface="Consolas" panose="020B0609020204030204" pitchFamily="49" charset="0"/>
              </a:rPr>
              <a:t>initOptions</a:t>
            </a:r>
            <a:r>
              <a:rPr lang="en-US" sz="600" dirty="0">
                <a:solidFill>
                  <a:schemeClr val="bg1"/>
                </a:solidFill>
                <a:latin typeface="Consolas" panose="020B0609020204030204" pitchFamily="49" charset="0"/>
                <a:cs typeface="Consolas" panose="020B0609020204030204" pitchFamily="49" charset="0"/>
              </a:rPr>
              <a:t>: {</a:t>
            </a:r>
          </a:p>
          <a:p>
            <a:pPr>
              <a:buSzPct val="100000"/>
            </a:pPr>
            <a:r>
              <a:rPr lang="en-US" sz="600" dirty="0">
                <a:solidFill>
                  <a:schemeClr val="bg1"/>
                </a:solidFill>
                <a:latin typeface="Consolas" panose="020B0609020204030204" pitchFamily="49" charset="0"/>
                <a:cs typeface="Consolas" panose="020B0609020204030204" pitchFamily="49" charset="0"/>
              </a:rPr>
              <a:t>              </a:t>
            </a:r>
            <a:r>
              <a:rPr lang="en-US" sz="600" dirty="0" err="1">
                <a:solidFill>
                  <a:schemeClr val="bg1"/>
                </a:solidFill>
                <a:latin typeface="Consolas" panose="020B0609020204030204" pitchFamily="49" charset="0"/>
                <a:cs typeface="Consolas" panose="020B0609020204030204" pitchFamily="49" charset="0"/>
              </a:rPr>
              <a:t>onLoad</a:t>
            </a:r>
            <a:r>
              <a:rPr lang="en-US" sz="600" dirty="0">
                <a:solidFill>
                  <a:schemeClr val="bg1"/>
                </a:solidFill>
                <a:latin typeface="Consolas" panose="020B0609020204030204" pitchFamily="49" charset="0"/>
                <a:cs typeface="Consolas" panose="020B0609020204030204" pitchFamily="49" charset="0"/>
              </a:rPr>
              <a:t>: 'login-required’,</a:t>
            </a:r>
            <a:endParaRPr lang="pl-PL" sz="600" dirty="0">
              <a:solidFill>
                <a:schemeClr val="bg1"/>
              </a:solidFill>
              <a:latin typeface="Consolas" panose="020B0609020204030204" pitchFamily="49" charset="0"/>
              <a:cs typeface="Consolas" panose="020B0609020204030204" pitchFamily="49" charset="0"/>
            </a:endParaRPr>
          </a:p>
          <a:p>
            <a:pPr>
              <a:buSzPct val="100000"/>
            </a:pPr>
            <a:r>
              <a:rPr lang="pl-PL" sz="600" dirty="0">
                <a:solidFill>
                  <a:schemeClr val="bg1"/>
                </a:solidFill>
                <a:latin typeface="Consolas" panose="020B0609020204030204" pitchFamily="49" charset="0"/>
                <a:cs typeface="Consolas" panose="020B0609020204030204" pitchFamily="49" charset="0"/>
              </a:rPr>
              <a:t>…</a:t>
            </a:r>
            <a:endParaRPr lang="en-US" sz="6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96289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D96BCFD-F0C7-4440-8ECD-7027323EA779}"/>
              </a:ext>
            </a:extLst>
          </p:cNvPr>
          <p:cNvSpPr>
            <a:spLocks noGrp="1"/>
          </p:cNvSpPr>
          <p:nvPr>
            <p:ph type="body" sz="quarter" idx="12"/>
          </p:nvPr>
        </p:nvSpPr>
        <p:spPr/>
        <p:txBody>
          <a:bodyPr/>
          <a:lstStyle/>
          <a:p>
            <a:r>
              <a:rPr lang="pl-PL" dirty="0" err="1"/>
              <a:t>OAuth</a:t>
            </a:r>
            <a:r>
              <a:rPr lang="pl-PL" dirty="0"/>
              <a:t> 2.0 - Role</a:t>
            </a:r>
            <a:endParaRPr lang="en-US" dirty="0"/>
          </a:p>
        </p:txBody>
      </p:sp>
      <p:pic>
        <p:nvPicPr>
          <p:cNvPr id="6" name="Graphic 5" descr="User">
            <a:extLst>
              <a:ext uri="{FF2B5EF4-FFF2-40B4-BE49-F238E27FC236}">
                <a16:creationId xmlns:a16="http://schemas.microsoft.com/office/drawing/2014/main" id="{569B7A38-B9BC-44AE-9C9E-39BB5F7B8A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7034" y="1163859"/>
            <a:ext cx="914400" cy="914400"/>
          </a:xfrm>
          <a:prstGeom prst="rect">
            <a:avLst/>
          </a:prstGeom>
        </p:spPr>
      </p:pic>
      <p:sp>
        <p:nvSpPr>
          <p:cNvPr id="7" name="TextBox 6">
            <a:extLst>
              <a:ext uri="{FF2B5EF4-FFF2-40B4-BE49-F238E27FC236}">
                <a16:creationId xmlns:a16="http://schemas.microsoft.com/office/drawing/2014/main" id="{044CE58D-90A6-4708-AF1F-2258E0299CDF}"/>
              </a:ext>
            </a:extLst>
          </p:cNvPr>
          <p:cNvSpPr txBox="1"/>
          <p:nvPr/>
        </p:nvSpPr>
        <p:spPr>
          <a:xfrm>
            <a:off x="602827" y="1974830"/>
            <a:ext cx="2756746" cy="365760"/>
          </a:xfrm>
          <a:prstGeom prst="rect">
            <a:avLst/>
          </a:prstGeom>
          <a:noFill/>
        </p:spPr>
        <p:txBody>
          <a:bodyPr wrap="none" lIns="72000" tIns="72000" rIns="72000" bIns="72000" rtlCol="0">
            <a:noAutofit/>
          </a:bodyPr>
          <a:lstStyle/>
          <a:p>
            <a:pPr algn="l">
              <a:spcAft>
                <a:spcPts val="300"/>
              </a:spcAft>
              <a:buSzPct val="100000"/>
            </a:pPr>
            <a:r>
              <a:rPr lang="pl-PL" sz="1200" dirty="0">
                <a:solidFill>
                  <a:schemeClr val="tx2"/>
                </a:solidFill>
              </a:rPr>
              <a:t>Resource </a:t>
            </a:r>
            <a:r>
              <a:rPr lang="pl-PL" sz="1200" dirty="0" err="1">
                <a:solidFill>
                  <a:schemeClr val="tx2"/>
                </a:solidFill>
              </a:rPr>
              <a:t>Owner</a:t>
            </a:r>
            <a:r>
              <a:rPr lang="pl-PL" sz="1200" dirty="0">
                <a:solidFill>
                  <a:schemeClr val="tx2"/>
                </a:solidFill>
              </a:rPr>
              <a:t> – Właściciel zasobu</a:t>
            </a:r>
            <a:endParaRPr lang="en-US" sz="1200" dirty="0">
              <a:solidFill>
                <a:schemeClr val="tx2"/>
              </a:solidFill>
            </a:endParaRPr>
          </a:p>
        </p:txBody>
      </p:sp>
      <p:pic>
        <p:nvPicPr>
          <p:cNvPr id="9" name="Graphic 8" descr="Disk">
            <a:extLst>
              <a:ext uri="{FF2B5EF4-FFF2-40B4-BE49-F238E27FC236}">
                <a16:creationId xmlns:a16="http://schemas.microsoft.com/office/drawing/2014/main" id="{A664EC89-D06F-41A8-8871-B0939D2B2E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66417" y="3927140"/>
            <a:ext cx="471903" cy="471903"/>
          </a:xfrm>
          <a:prstGeom prst="rect">
            <a:avLst/>
          </a:prstGeom>
        </p:spPr>
      </p:pic>
      <p:pic>
        <p:nvPicPr>
          <p:cNvPr id="11" name="Graphic 10" descr="Computer">
            <a:extLst>
              <a:ext uri="{FF2B5EF4-FFF2-40B4-BE49-F238E27FC236}">
                <a16:creationId xmlns:a16="http://schemas.microsoft.com/office/drawing/2014/main" id="{DB90BD2C-9F67-438A-B09B-0515F92B6D4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81400" y="2393795"/>
            <a:ext cx="1513840" cy="1513840"/>
          </a:xfrm>
          <a:prstGeom prst="rect">
            <a:avLst/>
          </a:prstGeom>
        </p:spPr>
      </p:pic>
      <p:sp>
        <p:nvSpPr>
          <p:cNvPr id="12" name="TextBox 11">
            <a:extLst>
              <a:ext uri="{FF2B5EF4-FFF2-40B4-BE49-F238E27FC236}">
                <a16:creationId xmlns:a16="http://schemas.microsoft.com/office/drawing/2014/main" id="{62831589-55EA-4D93-B1F4-7E913063F812}"/>
              </a:ext>
            </a:extLst>
          </p:cNvPr>
          <p:cNvSpPr txBox="1"/>
          <p:nvPr/>
        </p:nvSpPr>
        <p:spPr>
          <a:xfrm>
            <a:off x="2959947" y="3611682"/>
            <a:ext cx="2756746" cy="365760"/>
          </a:xfrm>
          <a:prstGeom prst="rect">
            <a:avLst/>
          </a:prstGeom>
          <a:noFill/>
        </p:spPr>
        <p:txBody>
          <a:bodyPr wrap="none" lIns="72000" tIns="72000" rIns="72000" bIns="72000" rtlCol="0">
            <a:noAutofit/>
          </a:bodyPr>
          <a:lstStyle/>
          <a:p>
            <a:pPr algn="l">
              <a:spcAft>
                <a:spcPts val="300"/>
              </a:spcAft>
              <a:buSzPct val="100000"/>
            </a:pPr>
            <a:r>
              <a:rPr lang="pl-PL" sz="1200" dirty="0">
                <a:solidFill>
                  <a:schemeClr val="tx2"/>
                </a:solidFill>
              </a:rPr>
              <a:t>Resource Server – Serwer zasobów</a:t>
            </a:r>
            <a:endParaRPr lang="en-US" sz="1200" dirty="0">
              <a:solidFill>
                <a:schemeClr val="tx2"/>
              </a:solidFill>
            </a:endParaRPr>
          </a:p>
        </p:txBody>
      </p:sp>
      <p:sp>
        <p:nvSpPr>
          <p:cNvPr id="13" name="TextBox 12">
            <a:extLst>
              <a:ext uri="{FF2B5EF4-FFF2-40B4-BE49-F238E27FC236}">
                <a16:creationId xmlns:a16="http://schemas.microsoft.com/office/drawing/2014/main" id="{3687ECDE-2150-4E09-8414-46139CBEE8C5}"/>
              </a:ext>
            </a:extLst>
          </p:cNvPr>
          <p:cNvSpPr txBox="1"/>
          <p:nvPr/>
        </p:nvSpPr>
        <p:spPr>
          <a:xfrm>
            <a:off x="3508586" y="4216163"/>
            <a:ext cx="2756746" cy="365760"/>
          </a:xfrm>
          <a:prstGeom prst="rect">
            <a:avLst/>
          </a:prstGeom>
          <a:noFill/>
        </p:spPr>
        <p:txBody>
          <a:bodyPr wrap="none" lIns="72000" tIns="72000" rIns="72000" bIns="72000" rtlCol="0">
            <a:noAutofit/>
          </a:bodyPr>
          <a:lstStyle/>
          <a:p>
            <a:pPr algn="l">
              <a:spcAft>
                <a:spcPts val="300"/>
              </a:spcAft>
              <a:buSzPct val="100000"/>
            </a:pPr>
            <a:r>
              <a:rPr lang="pl-PL" sz="1200" dirty="0">
                <a:solidFill>
                  <a:schemeClr val="tx2"/>
                </a:solidFill>
              </a:rPr>
              <a:t>Resource – Zasób</a:t>
            </a:r>
            <a:endParaRPr lang="en-US" sz="1200" dirty="0">
              <a:solidFill>
                <a:schemeClr val="tx2"/>
              </a:solidFill>
            </a:endParaRPr>
          </a:p>
        </p:txBody>
      </p:sp>
      <p:pic>
        <p:nvPicPr>
          <p:cNvPr id="15" name="Graphic 14" descr="Smart Phone">
            <a:extLst>
              <a:ext uri="{FF2B5EF4-FFF2-40B4-BE49-F238E27FC236}">
                <a16:creationId xmlns:a16="http://schemas.microsoft.com/office/drawing/2014/main" id="{CF8F5A73-F49A-4641-B5DE-F1B4BFF1DE8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47440" y="587783"/>
            <a:ext cx="914400" cy="914400"/>
          </a:xfrm>
          <a:prstGeom prst="rect">
            <a:avLst/>
          </a:prstGeom>
        </p:spPr>
      </p:pic>
      <p:sp>
        <p:nvSpPr>
          <p:cNvPr id="16" name="TextBox 15">
            <a:extLst>
              <a:ext uri="{FF2B5EF4-FFF2-40B4-BE49-F238E27FC236}">
                <a16:creationId xmlns:a16="http://schemas.microsoft.com/office/drawing/2014/main" id="{96DAA3C3-53DB-4EC9-9DCF-78249F38F878}"/>
              </a:ext>
            </a:extLst>
          </p:cNvPr>
          <p:cNvSpPr txBox="1"/>
          <p:nvPr/>
        </p:nvSpPr>
        <p:spPr>
          <a:xfrm>
            <a:off x="3581400" y="1438179"/>
            <a:ext cx="2756746" cy="365760"/>
          </a:xfrm>
          <a:prstGeom prst="rect">
            <a:avLst/>
          </a:prstGeom>
          <a:noFill/>
        </p:spPr>
        <p:txBody>
          <a:bodyPr wrap="none" lIns="72000" tIns="72000" rIns="72000" bIns="72000" rtlCol="0">
            <a:noAutofit/>
          </a:bodyPr>
          <a:lstStyle/>
          <a:p>
            <a:pPr algn="l">
              <a:spcAft>
                <a:spcPts val="300"/>
              </a:spcAft>
              <a:buSzPct val="100000"/>
            </a:pPr>
            <a:r>
              <a:rPr lang="pl-PL" sz="1200" dirty="0">
                <a:solidFill>
                  <a:schemeClr val="tx2"/>
                </a:solidFill>
              </a:rPr>
              <a:t>Client – Klient</a:t>
            </a:r>
            <a:endParaRPr lang="en-US" sz="1200" dirty="0">
              <a:solidFill>
                <a:schemeClr val="tx2"/>
              </a:solidFill>
            </a:endParaRPr>
          </a:p>
        </p:txBody>
      </p:sp>
      <p:pic>
        <p:nvPicPr>
          <p:cNvPr id="18" name="Graphic 17" descr="Call center">
            <a:extLst>
              <a:ext uri="{FF2B5EF4-FFF2-40B4-BE49-F238E27FC236}">
                <a16:creationId xmlns:a16="http://schemas.microsoft.com/office/drawing/2014/main" id="{B71C8667-6AB1-465A-A286-A7F570E6284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559453" y="1060430"/>
            <a:ext cx="914400" cy="914400"/>
          </a:xfrm>
          <a:prstGeom prst="rect">
            <a:avLst/>
          </a:prstGeom>
        </p:spPr>
      </p:pic>
      <p:sp>
        <p:nvSpPr>
          <p:cNvPr id="19" name="TextBox 18">
            <a:extLst>
              <a:ext uri="{FF2B5EF4-FFF2-40B4-BE49-F238E27FC236}">
                <a16:creationId xmlns:a16="http://schemas.microsoft.com/office/drawing/2014/main" id="{F20F462A-E422-4C0D-B51C-142C5B6AC0DC}"/>
              </a:ext>
            </a:extLst>
          </p:cNvPr>
          <p:cNvSpPr txBox="1"/>
          <p:nvPr/>
        </p:nvSpPr>
        <p:spPr>
          <a:xfrm>
            <a:off x="5638280" y="1918161"/>
            <a:ext cx="2756746" cy="365760"/>
          </a:xfrm>
          <a:prstGeom prst="rect">
            <a:avLst/>
          </a:prstGeom>
          <a:noFill/>
        </p:spPr>
        <p:txBody>
          <a:bodyPr wrap="none" lIns="72000" tIns="72000" rIns="72000" bIns="72000" rtlCol="0">
            <a:noAutofit/>
          </a:bodyPr>
          <a:lstStyle/>
          <a:p>
            <a:pPr algn="l">
              <a:spcAft>
                <a:spcPts val="300"/>
              </a:spcAft>
              <a:buSzPct val="100000"/>
            </a:pPr>
            <a:r>
              <a:rPr lang="pl-PL" sz="1200" dirty="0" err="1">
                <a:solidFill>
                  <a:schemeClr val="tx2"/>
                </a:solidFill>
              </a:rPr>
              <a:t>Authorization</a:t>
            </a:r>
            <a:r>
              <a:rPr lang="pl-PL" sz="1200" dirty="0">
                <a:solidFill>
                  <a:schemeClr val="tx2"/>
                </a:solidFill>
              </a:rPr>
              <a:t> Server – Serwer Autoryzacji</a:t>
            </a:r>
            <a:endParaRPr lang="en-US" sz="1200" dirty="0">
              <a:solidFill>
                <a:schemeClr val="tx2"/>
              </a:solidFill>
            </a:endParaRPr>
          </a:p>
        </p:txBody>
      </p:sp>
    </p:spTree>
    <p:extLst>
      <p:ext uri="{BB962C8B-B14F-4D97-AF65-F5344CB8AC3E}">
        <p14:creationId xmlns:p14="http://schemas.microsoft.com/office/powerpoint/2010/main" val="3891029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01A1022-DB7E-4EBC-9BAD-D16C70C2DA29}"/>
              </a:ext>
            </a:extLst>
          </p:cNvPr>
          <p:cNvSpPr>
            <a:spLocks noGrp="1"/>
          </p:cNvSpPr>
          <p:nvPr>
            <p:ph type="body" sz="quarter" idx="12"/>
          </p:nvPr>
        </p:nvSpPr>
        <p:spPr/>
        <p:txBody>
          <a:bodyPr/>
          <a:lstStyle/>
          <a:p>
            <a:r>
              <a:rPr lang="pl-PL" dirty="0" err="1"/>
              <a:t>OAuth</a:t>
            </a:r>
            <a:r>
              <a:rPr lang="pl-PL" dirty="0"/>
              <a:t> 2.0 – Proces autoryzacji (</a:t>
            </a:r>
            <a:r>
              <a:rPr lang="pl-PL" dirty="0" err="1"/>
              <a:t>Authorization</a:t>
            </a:r>
            <a:r>
              <a:rPr lang="pl-PL" dirty="0"/>
              <a:t> </a:t>
            </a:r>
            <a:r>
              <a:rPr lang="pl-PL" dirty="0" err="1"/>
              <a:t>Code</a:t>
            </a:r>
            <a:r>
              <a:rPr lang="pl-PL" dirty="0"/>
              <a:t> Grant)</a:t>
            </a:r>
          </a:p>
          <a:p>
            <a:endParaRPr lang="en-US" dirty="0"/>
          </a:p>
        </p:txBody>
      </p:sp>
      <p:sp>
        <p:nvSpPr>
          <p:cNvPr id="5" name="Rectangle 4">
            <a:extLst>
              <a:ext uri="{FF2B5EF4-FFF2-40B4-BE49-F238E27FC236}">
                <a16:creationId xmlns:a16="http://schemas.microsoft.com/office/drawing/2014/main" id="{E24F1E9E-026E-4BBF-A1A5-9B9A622C9DED}"/>
              </a:ext>
            </a:extLst>
          </p:cNvPr>
          <p:cNvSpPr/>
          <p:nvPr/>
        </p:nvSpPr>
        <p:spPr>
          <a:xfrm>
            <a:off x="596053" y="894080"/>
            <a:ext cx="1253067" cy="5757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Aft>
                <a:spcPts val="300"/>
              </a:spcAft>
              <a:buSzPct val="100000"/>
            </a:pPr>
            <a:r>
              <a:rPr lang="pl-PL" sz="1200" dirty="0"/>
              <a:t>User</a:t>
            </a:r>
            <a:endParaRPr lang="en-US" sz="1200" dirty="0"/>
          </a:p>
        </p:txBody>
      </p:sp>
      <p:sp>
        <p:nvSpPr>
          <p:cNvPr id="6" name="Rectangle 5">
            <a:extLst>
              <a:ext uri="{FF2B5EF4-FFF2-40B4-BE49-F238E27FC236}">
                <a16:creationId xmlns:a16="http://schemas.microsoft.com/office/drawing/2014/main" id="{0FBF9872-117F-4A3F-B557-43AA29FBAA30}"/>
              </a:ext>
            </a:extLst>
          </p:cNvPr>
          <p:cNvSpPr/>
          <p:nvPr/>
        </p:nvSpPr>
        <p:spPr>
          <a:xfrm>
            <a:off x="2556933" y="894079"/>
            <a:ext cx="1253067" cy="5757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Aft>
                <a:spcPts val="300"/>
              </a:spcAft>
              <a:buSzPct val="100000"/>
            </a:pPr>
            <a:r>
              <a:rPr lang="pl-PL" sz="1200" dirty="0"/>
              <a:t>Klient</a:t>
            </a:r>
            <a:endParaRPr lang="en-US" sz="1200" dirty="0"/>
          </a:p>
        </p:txBody>
      </p:sp>
      <p:sp>
        <p:nvSpPr>
          <p:cNvPr id="7" name="Rectangle 6">
            <a:extLst>
              <a:ext uri="{FF2B5EF4-FFF2-40B4-BE49-F238E27FC236}">
                <a16:creationId xmlns:a16="http://schemas.microsoft.com/office/drawing/2014/main" id="{3CF9C8A9-34A7-45E2-8D79-B680BE7D742D}"/>
              </a:ext>
            </a:extLst>
          </p:cNvPr>
          <p:cNvSpPr/>
          <p:nvPr/>
        </p:nvSpPr>
        <p:spPr>
          <a:xfrm>
            <a:off x="4517813" y="894079"/>
            <a:ext cx="1253067" cy="5757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Aft>
                <a:spcPts val="300"/>
              </a:spcAft>
              <a:buSzPct val="100000"/>
            </a:pPr>
            <a:r>
              <a:rPr lang="pl-PL" sz="1200" dirty="0"/>
              <a:t>Serwer Autoryzacji</a:t>
            </a:r>
            <a:endParaRPr lang="en-US" sz="1200" dirty="0"/>
          </a:p>
        </p:txBody>
      </p:sp>
      <p:sp>
        <p:nvSpPr>
          <p:cNvPr id="8" name="Rectangle 7">
            <a:extLst>
              <a:ext uri="{FF2B5EF4-FFF2-40B4-BE49-F238E27FC236}">
                <a16:creationId xmlns:a16="http://schemas.microsoft.com/office/drawing/2014/main" id="{4B6B84C7-FF4F-49D2-B1D2-444BCAEA71D8}"/>
              </a:ext>
            </a:extLst>
          </p:cNvPr>
          <p:cNvSpPr/>
          <p:nvPr/>
        </p:nvSpPr>
        <p:spPr>
          <a:xfrm>
            <a:off x="6478693" y="894078"/>
            <a:ext cx="1253067" cy="5757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Aft>
                <a:spcPts val="300"/>
              </a:spcAft>
              <a:buSzPct val="100000"/>
            </a:pPr>
            <a:r>
              <a:rPr lang="pl-PL" sz="1200" dirty="0"/>
              <a:t>Serwer </a:t>
            </a:r>
          </a:p>
          <a:p>
            <a:pPr algn="ctr">
              <a:spcAft>
                <a:spcPts val="300"/>
              </a:spcAft>
              <a:buSzPct val="100000"/>
            </a:pPr>
            <a:r>
              <a:rPr lang="pl-PL" sz="1200" dirty="0"/>
              <a:t>Zasobu</a:t>
            </a:r>
            <a:endParaRPr lang="en-US" sz="1200" dirty="0"/>
          </a:p>
        </p:txBody>
      </p:sp>
      <p:cxnSp>
        <p:nvCxnSpPr>
          <p:cNvPr id="10" name="Straight Connector 9">
            <a:extLst>
              <a:ext uri="{FF2B5EF4-FFF2-40B4-BE49-F238E27FC236}">
                <a16:creationId xmlns:a16="http://schemas.microsoft.com/office/drawing/2014/main" id="{540E7DA3-54B6-41D7-89B3-BCD928A3DFE5}"/>
              </a:ext>
            </a:extLst>
          </p:cNvPr>
          <p:cNvCxnSpPr>
            <a:stCxn id="5" idx="2"/>
          </p:cNvCxnSpPr>
          <p:nvPr/>
        </p:nvCxnSpPr>
        <p:spPr>
          <a:xfrm flipH="1">
            <a:off x="1205653" y="1469813"/>
            <a:ext cx="16934" cy="266869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C4BFC1A-4166-45EB-B33D-72CB537EFF62}"/>
              </a:ext>
            </a:extLst>
          </p:cNvPr>
          <p:cNvCxnSpPr>
            <a:cxnSpLocks/>
            <a:stCxn id="6" idx="2"/>
          </p:cNvCxnSpPr>
          <p:nvPr/>
        </p:nvCxnSpPr>
        <p:spPr>
          <a:xfrm>
            <a:off x="3183467" y="1469812"/>
            <a:ext cx="0" cy="266869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A4D3649-A5A6-479D-83DE-44A284D80170}"/>
              </a:ext>
            </a:extLst>
          </p:cNvPr>
          <p:cNvCxnSpPr>
            <a:cxnSpLocks/>
            <a:stCxn id="7" idx="2"/>
          </p:cNvCxnSpPr>
          <p:nvPr/>
        </p:nvCxnSpPr>
        <p:spPr>
          <a:xfrm flipH="1">
            <a:off x="5144346" y="1469812"/>
            <a:ext cx="1" cy="266869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868EFCF-7894-4BF4-8188-08D2A41F8C51}"/>
              </a:ext>
            </a:extLst>
          </p:cNvPr>
          <p:cNvCxnSpPr>
            <a:cxnSpLocks/>
            <a:stCxn id="8" idx="2"/>
          </p:cNvCxnSpPr>
          <p:nvPr/>
        </p:nvCxnSpPr>
        <p:spPr>
          <a:xfrm flipH="1">
            <a:off x="7105225" y="1469811"/>
            <a:ext cx="2" cy="266869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EA17CAB-3901-40FF-963D-63CA7A95399C}"/>
              </a:ext>
            </a:extLst>
          </p:cNvPr>
          <p:cNvCxnSpPr/>
          <p:nvPr/>
        </p:nvCxnSpPr>
        <p:spPr>
          <a:xfrm>
            <a:off x="1222586" y="1730326"/>
            <a:ext cx="1960880" cy="0"/>
          </a:xfrm>
          <a:prstGeom prst="straightConnector1">
            <a:avLst/>
          </a:prstGeom>
          <a:ln w="317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BFFA6F5-FCCC-4DA1-9A39-DAB061B8795B}"/>
              </a:ext>
            </a:extLst>
          </p:cNvPr>
          <p:cNvCxnSpPr/>
          <p:nvPr/>
        </p:nvCxnSpPr>
        <p:spPr>
          <a:xfrm>
            <a:off x="3183466" y="1997612"/>
            <a:ext cx="1960880" cy="0"/>
          </a:xfrm>
          <a:prstGeom prst="straightConnector1">
            <a:avLst/>
          </a:prstGeom>
          <a:ln w="3175">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CAAD9C37-16AF-4344-A907-0D7B09C32EF0}"/>
              </a:ext>
            </a:extLst>
          </p:cNvPr>
          <p:cNvSpPr txBox="1"/>
          <p:nvPr/>
        </p:nvSpPr>
        <p:spPr>
          <a:xfrm>
            <a:off x="1691377" y="1490650"/>
            <a:ext cx="1731109" cy="411008"/>
          </a:xfrm>
          <a:prstGeom prst="rect">
            <a:avLst/>
          </a:prstGeom>
          <a:noFill/>
        </p:spPr>
        <p:txBody>
          <a:bodyPr wrap="none" lIns="72000" tIns="72000" rIns="72000" bIns="72000" rtlCol="0">
            <a:noAutofit/>
          </a:bodyPr>
          <a:lstStyle/>
          <a:p>
            <a:pPr algn="l">
              <a:spcAft>
                <a:spcPts val="300"/>
              </a:spcAft>
              <a:buSzPct val="100000"/>
            </a:pPr>
            <a:r>
              <a:rPr lang="pl-PL" sz="1000" dirty="0"/>
              <a:t>Żądanie zasobu</a:t>
            </a:r>
            <a:endParaRPr lang="en-US" sz="1000" dirty="0"/>
          </a:p>
        </p:txBody>
      </p:sp>
      <p:sp>
        <p:nvSpPr>
          <p:cNvPr id="32" name="TextBox 31">
            <a:extLst>
              <a:ext uri="{FF2B5EF4-FFF2-40B4-BE49-F238E27FC236}">
                <a16:creationId xmlns:a16="http://schemas.microsoft.com/office/drawing/2014/main" id="{D11C0D2E-2042-4D6C-B504-4DE5402157EB}"/>
              </a:ext>
            </a:extLst>
          </p:cNvPr>
          <p:cNvSpPr txBox="1"/>
          <p:nvPr/>
        </p:nvSpPr>
        <p:spPr>
          <a:xfrm>
            <a:off x="3413235" y="1588467"/>
            <a:ext cx="1731109" cy="411008"/>
          </a:xfrm>
          <a:prstGeom prst="rect">
            <a:avLst/>
          </a:prstGeom>
          <a:noFill/>
        </p:spPr>
        <p:txBody>
          <a:bodyPr wrap="none" lIns="72000" tIns="72000" rIns="72000" bIns="72000" rtlCol="0">
            <a:noAutofit/>
          </a:bodyPr>
          <a:lstStyle/>
          <a:p>
            <a:pPr algn="l">
              <a:spcAft>
                <a:spcPts val="300"/>
              </a:spcAft>
              <a:buSzPct val="100000"/>
            </a:pPr>
            <a:r>
              <a:rPr lang="pl-PL" sz="1000" dirty="0"/>
              <a:t>Przekierowanie na </a:t>
            </a:r>
          </a:p>
          <a:p>
            <a:pPr algn="l">
              <a:spcAft>
                <a:spcPts val="300"/>
              </a:spcAft>
              <a:buSzPct val="100000"/>
            </a:pPr>
            <a:r>
              <a:rPr lang="pl-PL" sz="1000" dirty="0"/>
              <a:t>formularz autoryzacji</a:t>
            </a:r>
            <a:endParaRPr lang="en-US" sz="1000" dirty="0"/>
          </a:p>
        </p:txBody>
      </p:sp>
      <p:cxnSp>
        <p:nvCxnSpPr>
          <p:cNvPr id="34" name="Straight Arrow Connector 33">
            <a:extLst>
              <a:ext uri="{FF2B5EF4-FFF2-40B4-BE49-F238E27FC236}">
                <a16:creationId xmlns:a16="http://schemas.microsoft.com/office/drawing/2014/main" id="{C01DBB85-B2E9-4654-8F87-FD63CFE69ED7}"/>
              </a:ext>
            </a:extLst>
          </p:cNvPr>
          <p:cNvCxnSpPr>
            <a:cxnSpLocks/>
          </p:cNvCxnSpPr>
          <p:nvPr/>
        </p:nvCxnSpPr>
        <p:spPr>
          <a:xfrm flipH="1">
            <a:off x="3183466" y="2619373"/>
            <a:ext cx="1960879" cy="0"/>
          </a:xfrm>
          <a:prstGeom prst="straightConnector1">
            <a:avLst/>
          </a:prstGeom>
          <a:ln w="3175">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B40687E-8CA5-430E-94F4-6CBC06163E2C}"/>
              </a:ext>
            </a:extLst>
          </p:cNvPr>
          <p:cNvSpPr txBox="1"/>
          <p:nvPr/>
        </p:nvSpPr>
        <p:spPr>
          <a:xfrm>
            <a:off x="3365167" y="2352524"/>
            <a:ext cx="1731109" cy="411008"/>
          </a:xfrm>
          <a:prstGeom prst="rect">
            <a:avLst/>
          </a:prstGeom>
          <a:noFill/>
        </p:spPr>
        <p:txBody>
          <a:bodyPr wrap="none" lIns="72000" tIns="72000" rIns="72000" bIns="72000" rtlCol="0">
            <a:noAutofit/>
          </a:bodyPr>
          <a:lstStyle/>
          <a:p>
            <a:pPr algn="l">
              <a:spcAft>
                <a:spcPts val="300"/>
              </a:spcAft>
              <a:buSzPct val="100000"/>
            </a:pPr>
            <a:r>
              <a:rPr lang="pl-PL" sz="1000" dirty="0"/>
              <a:t>Zwrócenie kodu autoryzacji</a:t>
            </a:r>
            <a:endParaRPr lang="en-US" sz="1000" dirty="0"/>
          </a:p>
        </p:txBody>
      </p:sp>
      <p:cxnSp>
        <p:nvCxnSpPr>
          <p:cNvPr id="38" name="Straight Arrow Connector 37">
            <a:extLst>
              <a:ext uri="{FF2B5EF4-FFF2-40B4-BE49-F238E27FC236}">
                <a16:creationId xmlns:a16="http://schemas.microsoft.com/office/drawing/2014/main" id="{6B3CFA9B-7917-4614-BAE6-3ACEE45E6EC7}"/>
              </a:ext>
            </a:extLst>
          </p:cNvPr>
          <p:cNvCxnSpPr/>
          <p:nvPr/>
        </p:nvCxnSpPr>
        <p:spPr>
          <a:xfrm>
            <a:off x="3183465" y="2997542"/>
            <a:ext cx="1960879" cy="0"/>
          </a:xfrm>
          <a:prstGeom prst="straightConnector1">
            <a:avLst/>
          </a:prstGeom>
          <a:ln w="3175">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45688942-9EEC-48F9-826D-811CB2D74AB9}"/>
              </a:ext>
            </a:extLst>
          </p:cNvPr>
          <p:cNvSpPr txBox="1"/>
          <p:nvPr/>
        </p:nvSpPr>
        <p:spPr>
          <a:xfrm>
            <a:off x="3365165" y="2750831"/>
            <a:ext cx="1731109" cy="411008"/>
          </a:xfrm>
          <a:prstGeom prst="rect">
            <a:avLst/>
          </a:prstGeom>
          <a:noFill/>
        </p:spPr>
        <p:txBody>
          <a:bodyPr wrap="none" lIns="72000" tIns="72000" rIns="72000" bIns="72000" rtlCol="0">
            <a:noAutofit/>
          </a:bodyPr>
          <a:lstStyle/>
          <a:p>
            <a:pPr algn="l">
              <a:spcAft>
                <a:spcPts val="300"/>
              </a:spcAft>
              <a:buSzPct val="100000"/>
            </a:pPr>
            <a:r>
              <a:rPr lang="pl-PL" sz="1000" dirty="0"/>
              <a:t>Pobranie </a:t>
            </a:r>
            <a:r>
              <a:rPr lang="pl-PL" sz="1000" dirty="0" err="1"/>
              <a:t>tokena</a:t>
            </a:r>
            <a:r>
              <a:rPr lang="pl-PL" sz="1000" dirty="0"/>
              <a:t> dostępu</a:t>
            </a:r>
            <a:endParaRPr lang="en-US" sz="1000" dirty="0"/>
          </a:p>
        </p:txBody>
      </p:sp>
      <p:sp>
        <p:nvSpPr>
          <p:cNvPr id="40" name="TextBox 39">
            <a:extLst>
              <a:ext uri="{FF2B5EF4-FFF2-40B4-BE49-F238E27FC236}">
                <a16:creationId xmlns:a16="http://schemas.microsoft.com/office/drawing/2014/main" id="{11AE6EF9-D52E-4E52-96CB-30E403E0A731}"/>
              </a:ext>
            </a:extLst>
          </p:cNvPr>
          <p:cNvSpPr txBox="1"/>
          <p:nvPr/>
        </p:nvSpPr>
        <p:spPr>
          <a:xfrm>
            <a:off x="3528123" y="3409382"/>
            <a:ext cx="1731109" cy="411008"/>
          </a:xfrm>
          <a:prstGeom prst="rect">
            <a:avLst/>
          </a:prstGeom>
          <a:noFill/>
        </p:spPr>
        <p:txBody>
          <a:bodyPr wrap="none" lIns="72000" tIns="72000" rIns="72000" bIns="72000" rtlCol="0">
            <a:noAutofit/>
          </a:bodyPr>
          <a:lstStyle/>
          <a:p>
            <a:pPr algn="l">
              <a:spcAft>
                <a:spcPts val="300"/>
              </a:spcAft>
              <a:buSzPct val="100000"/>
            </a:pPr>
            <a:r>
              <a:rPr lang="pl-PL" sz="1000" dirty="0"/>
              <a:t>Pobranie zasobu używając </a:t>
            </a:r>
            <a:r>
              <a:rPr lang="pl-PL" sz="1000" dirty="0" err="1"/>
              <a:t>tokena</a:t>
            </a:r>
            <a:r>
              <a:rPr lang="pl-PL" sz="1000" dirty="0"/>
              <a:t> dostępu</a:t>
            </a:r>
            <a:endParaRPr lang="en-US" sz="1000" dirty="0"/>
          </a:p>
        </p:txBody>
      </p:sp>
      <p:cxnSp>
        <p:nvCxnSpPr>
          <p:cNvPr id="42" name="Straight Arrow Connector 41">
            <a:extLst>
              <a:ext uri="{FF2B5EF4-FFF2-40B4-BE49-F238E27FC236}">
                <a16:creationId xmlns:a16="http://schemas.microsoft.com/office/drawing/2014/main" id="{0B710555-D5E3-4F3A-A318-5C0CB9219192}"/>
              </a:ext>
            </a:extLst>
          </p:cNvPr>
          <p:cNvCxnSpPr>
            <a:cxnSpLocks/>
          </p:cNvCxnSpPr>
          <p:nvPr/>
        </p:nvCxnSpPr>
        <p:spPr>
          <a:xfrm>
            <a:off x="3183465" y="3652574"/>
            <a:ext cx="3921760" cy="0"/>
          </a:xfrm>
          <a:prstGeom prst="straightConnector1">
            <a:avLst/>
          </a:prstGeom>
          <a:ln w="3175">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B545D50-F335-405F-B42B-DE11BC727759}"/>
              </a:ext>
            </a:extLst>
          </p:cNvPr>
          <p:cNvCxnSpPr/>
          <p:nvPr/>
        </p:nvCxnSpPr>
        <p:spPr>
          <a:xfrm flipH="1">
            <a:off x="1205653" y="3938954"/>
            <a:ext cx="1977812" cy="0"/>
          </a:xfrm>
          <a:prstGeom prst="straightConnector1">
            <a:avLst/>
          </a:prstGeom>
          <a:ln w="3175">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081DCF-11C6-4031-997C-0A4657E82EC7}"/>
              </a:ext>
            </a:extLst>
          </p:cNvPr>
          <p:cNvSpPr txBox="1"/>
          <p:nvPr/>
        </p:nvSpPr>
        <p:spPr>
          <a:xfrm>
            <a:off x="1452356" y="3661616"/>
            <a:ext cx="1731109" cy="411008"/>
          </a:xfrm>
          <a:prstGeom prst="rect">
            <a:avLst/>
          </a:prstGeom>
          <a:noFill/>
        </p:spPr>
        <p:txBody>
          <a:bodyPr wrap="none" lIns="72000" tIns="72000" rIns="72000" bIns="72000" rtlCol="0">
            <a:noAutofit/>
          </a:bodyPr>
          <a:lstStyle/>
          <a:p>
            <a:pPr algn="l">
              <a:spcAft>
                <a:spcPts val="300"/>
              </a:spcAft>
              <a:buSzPct val="100000"/>
            </a:pPr>
            <a:r>
              <a:rPr lang="pl-PL" sz="1000" dirty="0"/>
              <a:t>Udostępnienie zasobu</a:t>
            </a:r>
            <a:endParaRPr lang="en-US" sz="1000" dirty="0"/>
          </a:p>
        </p:txBody>
      </p:sp>
    </p:spTree>
    <p:extLst>
      <p:ext uri="{BB962C8B-B14F-4D97-AF65-F5344CB8AC3E}">
        <p14:creationId xmlns:p14="http://schemas.microsoft.com/office/powerpoint/2010/main" val="892807773"/>
      </p:ext>
    </p:extLst>
  </p:cSld>
  <p:clrMapOvr>
    <a:masterClrMapping/>
  </p:clrMapOvr>
</p:sld>
</file>

<file path=ppt/theme/theme1.xml><?xml version="1.0" encoding="utf-8"?>
<a:theme xmlns:a="http://schemas.openxmlformats.org/drawingml/2006/main" name="1 White Master">
  <a:themeElements>
    <a:clrScheme name="C 2018 Nokia">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124191"/>
      </a:hlink>
      <a:folHlink>
        <a:srgbClr val="001135"/>
      </a:folHlink>
    </a:clrScheme>
    <a:fontScheme name="Nokia 2018">
      <a:majorFont>
        <a:latin typeface="Nokia Pure Headline Light"/>
        <a:ea typeface=""/>
        <a:cs typeface=""/>
      </a:majorFont>
      <a:minorFont>
        <a:latin typeface="Nokia Pure Text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lgn="l">
          <a:spcAft>
            <a:spcPts val="300"/>
          </a:spcAft>
          <a:buSzPct val="100000"/>
          <a:defRPr sz="12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3175"/>
      </a:spPr>
      <a:bodyPr/>
      <a:lstStyle/>
      <a:style>
        <a:lnRef idx="1">
          <a:schemeClr val="accent1"/>
        </a:lnRef>
        <a:fillRef idx="0">
          <a:schemeClr val="accent1"/>
        </a:fillRef>
        <a:effectRef idx="0">
          <a:schemeClr val="accent1"/>
        </a:effectRef>
        <a:fontRef idx="minor">
          <a:schemeClr val="tx1"/>
        </a:fontRef>
      </a:style>
    </a:lnDef>
    <a:txDef>
      <a:spPr>
        <a:noFill/>
      </a:spPr>
      <a:bodyPr wrap="square" lIns="72000" tIns="72000" rIns="72000" bIns="72000" rtlCol="0">
        <a:noAutofit/>
      </a:bodyPr>
      <a:lstStyle>
        <a:defPPr algn="l">
          <a:spcAft>
            <a:spcPts val="300"/>
          </a:spcAft>
          <a:buSzPct val="100000"/>
          <a:defRPr sz="1200" dirty="0" smtClean="0">
            <a:solidFill>
              <a:schemeClr val="tx2"/>
            </a:solidFill>
          </a:defRPr>
        </a:defPPr>
      </a:lstStyle>
    </a:txDef>
  </a:objectDefaults>
  <a:extraClrSchemeLst/>
  <a:extLst>
    <a:ext uri="{05A4C25C-085E-4340-85A3-A5531E510DB2}">
      <thm15:themeFamily xmlns:thm15="http://schemas.microsoft.com/office/thememl/2012/main" name="Arial PowerPoint.potx" id="{DBD296B6-EF90-4BD8-AC12-E746D37AD935}" vid="{AC029D95-E3C7-4C52-BB99-F7FFF0AD4567}"/>
    </a:ext>
  </a:extLst>
</a:theme>
</file>

<file path=ppt/theme/theme2.xml><?xml version="1.0" encoding="utf-8"?>
<a:theme xmlns:a="http://schemas.openxmlformats.org/drawingml/2006/main" name="2_White">
  <a:themeElements>
    <a:clrScheme name="C 2018 Nokia">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124191"/>
      </a:hlink>
      <a:folHlink>
        <a:srgbClr val="00113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ial PowerPoint.potx" id="{DBD296B6-EF90-4BD8-AC12-E746D37AD935}" vid="{D787E8FF-0555-49AE-B039-9746F3CAB57B}"/>
    </a:ext>
  </a:extLst>
</a:theme>
</file>

<file path=ppt/theme/theme3.xml><?xml version="1.0" encoding="utf-8"?>
<a:theme xmlns:a="http://schemas.openxmlformats.org/drawingml/2006/main" name="3_Blue">
  <a:themeElements>
    <a:clrScheme name="C 2018 Nokia">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124191"/>
      </a:hlink>
      <a:folHlink>
        <a:srgbClr val="00113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ial PowerPoint.potx" id="{DBD296B6-EF90-4BD8-AC12-E746D37AD935}" vid="{7160B6C6-ED63-4DB2-92B7-B41830921548}"/>
    </a:ext>
  </a:extLst>
</a:theme>
</file>

<file path=ppt/theme/theme4.xml><?xml version="1.0" encoding="utf-8"?>
<a:theme xmlns:a="http://schemas.openxmlformats.org/drawingml/2006/main" name="4_Blue End Slide">
  <a:themeElements>
    <a:clrScheme name="C 2018 Nokia">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124191"/>
      </a:hlink>
      <a:folHlink>
        <a:srgbClr val="00113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ial PowerPoint.potx" id="{DBD296B6-EF90-4BD8-AC12-E746D37AD935}" vid="{B45F6CCC-CB55-4EEC-B373-F4FA1D4DE23F}"/>
    </a:ext>
  </a:extLst>
</a:theme>
</file>

<file path=ppt/theme/theme5.xml><?xml version="1.0" encoding="utf-8"?>
<a:theme xmlns:a="http://schemas.openxmlformats.org/drawingml/2006/main" name="5_White End Slide">
  <a:themeElements>
    <a:clrScheme name="C 2018 Nokia">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124191"/>
      </a:hlink>
      <a:folHlink>
        <a:srgbClr val="00113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ial PowerPoint.potx" id="{DBD296B6-EF90-4BD8-AC12-E746D37AD935}" vid="{6A6A5E3E-52F8-4116-846E-81CE16DAA1E1}"/>
    </a:ext>
  </a:extLst>
</a:theme>
</file>

<file path=ppt/theme/theme6.xml><?xml version="1.0" encoding="utf-8"?>
<a:theme xmlns:a="http://schemas.openxmlformats.org/drawingml/2006/main" name="6_Gray">
  <a:themeElements>
    <a:clrScheme name="C 2018 Nokia">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124191"/>
      </a:hlink>
      <a:folHlink>
        <a:srgbClr val="001135"/>
      </a:folHlink>
    </a:clrScheme>
    <a:fontScheme name="C 2018 Nokia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ial PowerPoint.potx" id="{DBD296B6-EF90-4BD8-AC12-E746D37AD935}" vid="{CD79F2EB-AD08-4976-9C58-20A6CFDD0D57}"/>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p:properties xmlns:p="http://schemas.microsoft.com/office/2006/metadata/properties" xmlns:xsi="http://www.w3.org/2001/XMLSchema-instance" xmlns:pc="http://schemas.microsoft.com/office/infopath/2007/PartnerControls">
  <documentManagement>
    <Owner xmlns="71c5aaf6-e6ce-465b-b873-5148d2a4c105">Spen Spencer</Owner>
    <DocumentType xmlns="71c5aaf6-e6ce-465b-b873-5148d2a4c105">Description</DocumentType>
    <NokiaConfidentiality xmlns="71c5aaf6-e6ce-465b-b873-5148d2a4c105">Nokia Internal Use</NokiaConfidentiality>
    <_dlc_DocId xmlns="71c5aaf6-e6ce-465b-b873-5148d2a4c105">QBI5PMBIL2NS-1242730160-2001</_dlc_DocId>
    <_dlc_DocIdUrl xmlns="71c5aaf6-e6ce-465b-b873-5148d2a4c105">
      <Url>https://nokia.sharepoint.com/sites/brandstore/_layouts/15/DocIdRedir.aspx?ID=QBI5PMBIL2NS-1242730160-2001</Url>
      <Description>QBI5PMBIL2NS-1242730160-2001</Description>
    </_dlc_DocIdUrl>
  </documentManagement>
</p:properties>
</file>

<file path=customXml/item2.xml><?xml version="1.0" encoding="utf-8"?>
<?mso-contentType ?>
<customXsn xmlns="http://schemas.microsoft.com/office/2006/metadata/customXsn">
  <xsnLocation/>
  <cached>True</cached>
  <openByDefault>True</openByDefault>
  <xsnScope/>
</customXsn>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Nokia Document" ma:contentTypeID="0x010100CE50E52E7543470BBDD3827FE50C59CB00F28B616FD8C77D40956A924538277F24" ma:contentTypeVersion="20" ma:contentTypeDescription="Create Nokia Word Document" ma:contentTypeScope="" ma:versionID="8a8bb39903eab51627de84a4b55bcd5b">
  <xsd:schema xmlns:xsd="http://www.w3.org/2001/XMLSchema" xmlns:xs="http://www.w3.org/2001/XMLSchema" xmlns:p="http://schemas.microsoft.com/office/2006/metadata/properties" xmlns:ns2="71c5aaf6-e6ce-465b-b873-5148d2a4c105" targetNamespace="http://schemas.microsoft.com/office/2006/metadata/properties" ma:root="true" ma:fieldsID="ee505b34e59658c61b786e7520ef1dfe" ns2:_="">
    <xsd:import namespace="71c5aaf6-e6ce-465b-b873-5148d2a4c105"/>
    <xsd:element name="properties">
      <xsd:complexType>
        <xsd:sequence>
          <xsd:element name="documentManagement">
            <xsd:complexType>
              <xsd:all>
                <xsd:element ref="ns2:DocumentType" minOccurs="0"/>
                <xsd:element ref="ns2:NokiaConfidentiality" minOccurs="0"/>
                <xsd:element ref="ns2:Owner"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c5aaf6-e6ce-465b-b873-5148d2a4c105" elementFormDefault="qualified">
    <xsd:import namespace="http://schemas.microsoft.com/office/2006/documentManagement/types"/>
    <xsd:import namespace="http://schemas.microsoft.com/office/infopath/2007/PartnerControls"/>
    <xsd:element name="DocumentType" ma:index="8" nillable="true" ma:displayName="Document Type" ma:default="Description" ma:description="Document type specifies the content of the document" ma:format="Dropdown" ma:internalName="DocumentType" ma:readOnly="false">
      <xsd:simpleType>
        <xsd:restriction base="dms:Choice">
          <xsd:enumeration value="Policy"/>
          <xsd:enumeration value="Strategy"/>
          <xsd:enumeration value="Objectives / Targets"/>
          <xsd:enumeration value="Plan / Schedule"/>
          <xsd:enumeration value="Governance"/>
          <xsd:enumeration value="Organization"/>
          <xsd:enumeration value="Review Material"/>
          <xsd:enumeration value="Communication"/>
          <xsd:enumeration value="Minutes"/>
          <xsd:enumeration value="Training"/>
          <xsd:enumeration value="Standard Operating Procedure"/>
          <xsd:enumeration value="Process / Procedure / Standard"/>
          <xsd:enumeration value="Guideline / Manual / Instruction"/>
          <xsd:enumeration value="Description"/>
          <xsd:enumeration value="Form / Template"/>
          <xsd:enumeration value="Checklist"/>
          <xsd:enumeration value="Bid / Offer"/>
          <xsd:enumeration value="Contract / Order"/>
          <xsd:enumeration value="List"/>
          <xsd:enumeration value="Roadmap"/>
          <xsd:enumeration value="Requirement / Specification"/>
          <xsd:enumeration value="Design"/>
          <xsd:enumeration value="Concept / Proposal"/>
          <xsd:enumeration value="Measurement / KPI"/>
          <xsd:enumeration value="Report"/>
          <xsd:enumeration value="Best Practice / Lessons Learnt"/>
          <xsd:enumeration value="Analysis / Assessment"/>
          <xsd:enumeration value="Survey"/>
        </xsd:restriction>
      </xsd:simpleType>
    </xsd:element>
    <xsd:element name="NokiaConfidentiality" ma:index="9" nillable="true" ma:displayName="Nokia Confidentiality" ma:default="Nokia Internal Use" ma:format="Dropdown" ma:internalName="NokiaConfidentiality" ma:readOnly="false">
      <xsd:simpleType>
        <xsd:restriction base="dms:Choice">
          <xsd:enumeration value="Nokia Internal Use"/>
          <xsd:enumeration value="Confidential"/>
          <xsd:enumeration value="Secret"/>
          <xsd:enumeration value="Public"/>
        </xsd:restriction>
      </xsd:simpleType>
    </xsd:element>
    <xsd:element name="Owner" ma:index="10" nillable="true" ma:displayName="Owner" ma:description="Owner identifies the person or group who owns the document (default value is the same as the Creator of the document)" ma:internalName="Owner">
      <xsd:simpleType>
        <xsd:restriction base="dms:Text"/>
      </xsd:simpleType>
    </xsd:element>
    <xsd:element name="_dlc_DocId" ma:index="11" nillable="true" ma:displayName="Document ID Value" ma:description="The value of the document ID assigned to this item." ma:internalName="_dlc_DocId" ma:readOnly="true">
      <xsd:simpleType>
        <xsd:restriction base="dms:Text"/>
      </xsd:simpleType>
    </xsd:element>
    <xsd:element name="_dlc_DocIdUrl" ma:index="1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3"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6.xml><?xml version="1.0" encoding="utf-8"?>
<?mso-contentType ?>
<SharedContentType xmlns="Microsoft.SharePoint.Taxonomy.ContentTypeSync" SourceId="34c87397-5fc1-491e-85e7-d6110dbe9cbd" ContentTypeId="0x010100CE50E52E7543470BBDD3827FE50C59CB" PreviousValue="false"/>
</file>

<file path=customXml/itemProps1.xml><?xml version="1.0" encoding="utf-8"?>
<ds:datastoreItem xmlns:ds="http://schemas.openxmlformats.org/officeDocument/2006/customXml" ds:itemID="{4E0DC19E-1402-4240-8442-8D08ABC066EA}">
  <ds:schemaRefs>
    <ds:schemaRef ds:uri="http://www.w3.org/XML/1998/namespace"/>
    <ds:schemaRef ds:uri="http://purl.org/dc/dcmitype/"/>
    <ds:schemaRef ds:uri="http://schemas.microsoft.com/office/2006/metadata/properties"/>
    <ds:schemaRef ds:uri="http://purl.org/dc/elements/1.1/"/>
    <ds:schemaRef ds:uri="http://purl.org/dc/terms/"/>
    <ds:schemaRef ds:uri="http://schemas.openxmlformats.org/package/2006/metadata/core-properties"/>
    <ds:schemaRef ds:uri="71c5aaf6-e6ce-465b-b873-5148d2a4c105"/>
    <ds:schemaRef ds:uri="http://schemas.microsoft.com/office/2006/documentManagement/types"/>
    <ds:schemaRef ds:uri="http://schemas.microsoft.com/office/infopath/2007/PartnerControls"/>
  </ds:schemaRefs>
</ds:datastoreItem>
</file>

<file path=customXml/itemProps2.xml><?xml version="1.0" encoding="utf-8"?>
<ds:datastoreItem xmlns:ds="http://schemas.openxmlformats.org/officeDocument/2006/customXml" ds:itemID="{29AC5348-1B31-4674-B45E-CE9FE5730A85}">
  <ds:schemaRefs>
    <ds:schemaRef ds:uri="http://schemas.microsoft.com/office/2006/metadata/customXsn"/>
  </ds:schemaRefs>
</ds:datastoreItem>
</file>

<file path=customXml/itemProps3.xml><?xml version="1.0" encoding="utf-8"?>
<ds:datastoreItem xmlns:ds="http://schemas.openxmlformats.org/officeDocument/2006/customXml" ds:itemID="{9A5D7E49-2DA4-4907-9271-50D123D19876}">
  <ds:schemaRefs>
    <ds:schemaRef ds:uri="http://schemas.microsoft.com/sharepoint/v3/contenttype/forms"/>
  </ds:schemaRefs>
</ds:datastoreItem>
</file>

<file path=customXml/itemProps4.xml><?xml version="1.0" encoding="utf-8"?>
<ds:datastoreItem xmlns:ds="http://schemas.openxmlformats.org/officeDocument/2006/customXml" ds:itemID="{B2080D62-EB8D-4A30-8507-FBD9D32482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c5aaf6-e6ce-465b-b873-5148d2a4c1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2CD5F4BE-61CC-44AE-856E-1590367FFE4E}">
  <ds:schemaRefs>
    <ds:schemaRef ds:uri="http://schemas.microsoft.com/sharepoint/events"/>
  </ds:schemaRefs>
</ds:datastoreItem>
</file>

<file path=customXml/itemProps6.xml><?xml version="1.0" encoding="utf-8"?>
<ds:datastoreItem xmlns:ds="http://schemas.openxmlformats.org/officeDocument/2006/customXml" ds:itemID="{02BC23BE-EF33-454C-8EA3-37095958BD5A}">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Arial PowerPoint</Template>
  <TotalTime>5891</TotalTime>
  <Words>636</Words>
  <Application>Microsoft Office PowerPoint</Application>
  <PresentationFormat>On-screen Show (16:9)</PresentationFormat>
  <Paragraphs>138</Paragraphs>
  <Slides>15</Slides>
  <Notes>0</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15</vt:i4>
      </vt:variant>
    </vt:vector>
  </HeadingPairs>
  <TitlesOfParts>
    <vt:vector size="26" baseType="lpstr">
      <vt:lpstr>Arial</vt:lpstr>
      <vt:lpstr>Consolas</vt:lpstr>
      <vt:lpstr>Nokia Pure Headline Ultra Light</vt:lpstr>
      <vt:lpstr>Nokia Pure Text</vt:lpstr>
      <vt:lpstr>Nokia Pure Text Light</vt:lpstr>
      <vt:lpstr>1 White Master</vt:lpstr>
      <vt:lpstr>2_White</vt:lpstr>
      <vt:lpstr>3_Blue</vt:lpstr>
      <vt:lpstr>4_Blue End Slide</vt:lpstr>
      <vt:lpstr>5_White End Slide</vt:lpstr>
      <vt:lpstr>6_Gray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Zakrzewski, Tomasz (Nokia - PL/Wroclaw)</dc:creator>
  <cp:lastModifiedBy>Zakrzewski, Tomasz (Nokia - PL/Wroclaw)</cp:lastModifiedBy>
  <cp:revision>41</cp:revision>
  <dcterms:created xsi:type="dcterms:W3CDTF">2018-05-21T09:09:18Z</dcterms:created>
  <dcterms:modified xsi:type="dcterms:W3CDTF">2018-05-25T11:20:33Z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0x010100CE50E52E7543470BBDD3827FE50C59CB00F28B616FD8C77D40956A924538277F24</vt:lpwstr>
  </property>
  <property fmtid="{D5CDD505-2E9C-101B-9397-08002B2CF9AE}" pid="3" name="_dlc_DocIdItemGuid">
    <vt:lpwstr>bfdac2d6-8f62-4faf-b088-277a13ada183</vt:lpwstr>
  </property>
  <property fmtid="{D5CDD505-2E9C-101B-9397-08002B2CF9AE}" pid="4" name="MSIP_Label_b1aa2129-79ec-42c0-bfac-e5b7a0374572_Enabled">
    <vt:lpwstr>True</vt:lpwstr>
  </property>
  <property fmtid="{D5CDD505-2E9C-101B-9397-08002B2CF9AE}" pid="5" name="MSIP_Label_b1aa2129-79ec-42c0-bfac-e5b7a0374572_SiteId">
    <vt:lpwstr>5d471751-9675-428d-917b-70f44f9630b0</vt:lpwstr>
  </property>
  <property fmtid="{D5CDD505-2E9C-101B-9397-08002B2CF9AE}" pid="6" name="MSIP_Label_b1aa2129-79ec-42c0-bfac-e5b7a0374572_Ref">
    <vt:lpwstr>https://api.informationprotection.azure.com/api/5d471751-9675-428d-917b-70f44f9630b0</vt:lpwstr>
  </property>
  <property fmtid="{D5CDD505-2E9C-101B-9397-08002B2CF9AE}" pid="7" name="MSIP_Label_b1aa2129-79ec-42c0-bfac-e5b7a0374572_Owner">
    <vt:lpwstr>tomasz.zakrzewski@nokia.com</vt:lpwstr>
  </property>
  <property fmtid="{D5CDD505-2E9C-101B-9397-08002B2CF9AE}" pid="8" name="MSIP_Label_b1aa2129-79ec-42c0-bfac-e5b7a0374572_SetDate">
    <vt:lpwstr>2018-05-24T11:09:23.5466731+02:00</vt:lpwstr>
  </property>
  <property fmtid="{D5CDD505-2E9C-101B-9397-08002B2CF9AE}" pid="9" name="MSIP_Label_b1aa2129-79ec-42c0-bfac-e5b7a0374572_Name">
    <vt:lpwstr>Public</vt:lpwstr>
  </property>
  <property fmtid="{D5CDD505-2E9C-101B-9397-08002B2CF9AE}" pid="10" name="MSIP_Label_b1aa2129-79ec-42c0-bfac-e5b7a0374572_Application">
    <vt:lpwstr>Microsoft Azure Information Protection</vt:lpwstr>
  </property>
  <property fmtid="{D5CDD505-2E9C-101B-9397-08002B2CF9AE}" pid="11" name="MSIP_Label_b1aa2129-79ec-42c0-bfac-e5b7a0374572_Extended_MSFT_Method">
    <vt:lpwstr>Manual</vt:lpwstr>
  </property>
  <property fmtid="{D5CDD505-2E9C-101B-9397-08002B2CF9AE}" pid="12" name="Sensitivity">
    <vt:lpwstr>Public</vt:lpwstr>
  </property>
</Properties>
</file>