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gClass Builders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Builder Process</a:t>
            </a: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76795" l="0" r="1244" t="0"/>
          <a:stretch/>
        </p:blipFill>
        <p:spPr>
          <a:xfrm>
            <a:off x="471900" y="1919075"/>
            <a:ext cx="8222101" cy="9570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Shape 75"/>
          <p:cNvCxnSpPr/>
          <p:nvPr/>
        </p:nvCxnSpPr>
        <p:spPr>
          <a:xfrm rot="10800000">
            <a:off x="3303450" y="2668725"/>
            <a:ext cx="0" cy="9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" name="Shape 76"/>
          <p:cNvCxnSpPr/>
          <p:nvPr/>
        </p:nvCxnSpPr>
        <p:spPr>
          <a:xfrm rot="10800000">
            <a:off x="5381975" y="2668725"/>
            <a:ext cx="0" cy="9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7" name="Shape 77"/>
          <p:cNvCxnSpPr/>
          <p:nvPr/>
        </p:nvCxnSpPr>
        <p:spPr>
          <a:xfrm rot="10800000">
            <a:off x="7482025" y="2668725"/>
            <a:ext cx="0" cy="9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8" name="Shape 78"/>
          <p:cNvSpPr txBox="1"/>
          <p:nvPr/>
        </p:nvSpPr>
        <p:spPr>
          <a:xfrm>
            <a:off x="2415750" y="3669350"/>
            <a:ext cx="17754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Establishing your website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494275" y="3669350"/>
            <a:ext cx="17754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Embedding media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6496525" y="3669350"/>
            <a:ext cx="19710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Showing your embedding stuff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451950" y="4228975"/>
            <a:ext cx="82221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Get a good taste of HTML and of a site design process!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8625" y="1829325"/>
            <a:ext cx="419625" cy="4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Original Work 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Levels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Newbie (40 xp)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Apprentice (80 xp)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Master (120 xp)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maximum quality, aim for </a:t>
            </a:r>
            <a:r>
              <a:rPr b="1" lang="en"/>
              <a:t>MASTER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For each level, you must do the previous work as well (ex. You must also do the </a:t>
            </a:r>
            <a:r>
              <a:rPr b="1" lang="en"/>
              <a:t>NEWBIE</a:t>
            </a:r>
            <a:r>
              <a:rPr lang="en"/>
              <a:t> and </a:t>
            </a:r>
            <a:r>
              <a:rPr b="1" lang="en"/>
              <a:t>APPRENTICE</a:t>
            </a:r>
            <a:r>
              <a:rPr lang="en"/>
              <a:t> work in order to get </a:t>
            </a:r>
            <a:r>
              <a:rPr b="1" lang="en"/>
              <a:t>MASTER</a:t>
            </a:r>
            <a:r>
              <a:rPr lang="en"/>
              <a:t>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Put web pages on a web 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 basic page design with HTML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Spice the design up with CSS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Site Design Process</a:t>
            </a:r>
          </a:p>
        </p:txBody>
      </p:sp>
      <p:sp>
        <p:nvSpPr>
          <p:cNvPr id="100" name="Shape 100"/>
          <p:cNvSpPr/>
          <p:nvPr/>
        </p:nvSpPr>
        <p:spPr>
          <a:xfrm>
            <a:off x="602575" y="2001450"/>
            <a:ext cx="1700100" cy="903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 the user experience (UX)</a:t>
            </a:r>
          </a:p>
        </p:txBody>
      </p:sp>
      <p:sp>
        <p:nvSpPr>
          <p:cNvPr id="101" name="Shape 101"/>
          <p:cNvSpPr/>
          <p:nvPr/>
        </p:nvSpPr>
        <p:spPr>
          <a:xfrm>
            <a:off x="2993150" y="2001450"/>
            <a:ext cx="1700100" cy="903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Test the UX</a:t>
            </a:r>
          </a:p>
        </p:txBody>
      </p:sp>
      <p:sp>
        <p:nvSpPr>
          <p:cNvPr id="102" name="Shape 102"/>
          <p:cNvSpPr/>
          <p:nvPr/>
        </p:nvSpPr>
        <p:spPr>
          <a:xfrm>
            <a:off x="5383725" y="2001450"/>
            <a:ext cx="1700100" cy="903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 the main info type</a:t>
            </a:r>
          </a:p>
        </p:txBody>
      </p:sp>
      <p:sp>
        <p:nvSpPr>
          <p:cNvPr id="103" name="Shape 103"/>
          <p:cNvSpPr/>
          <p:nvPr/>
        </p:nvSpPr>
        <p:spPr>
          <a:xfrm>
            <a:off x="1658850" y="3606500"/>
            <a:ext cx="1700100" cy="903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Info into the databases</a:t>
            </a:r>
          </a:p>
        </p:txBody>
      </p:sp>
      <p:sp>
        <p:nvSpPr>
          <p:cNvPr id="104" name="Shape 104"/>
          <p:cNvSpPr/>
          <p:nvPr/>
        </p:nvSpPr>
        <p:spPr>
          <a:xfrm>
            <a:off x="4049425" y="3606500"/>
            <a:ext cx="1700100" cy="903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Info out of the databases</a:t>
            </a:r>
          </a:p>
        </p:txBody>
      </p:sp>
      <p:sp>
        <p:nvSpPr>
          <p:cNvPr id="105" name="Shape 105"/>
          <p:cNvSpPr/>
          <p:nvPr/>
        </p:nvSpPr>
        <p:spPr>
          <a:xfrm>
            <a:off x="6440000" y="3606500"/>
            <a:ext cx="1700100" cy="903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Info on the page</a:t>
            </a:r>
          </a:p>
        </p:txBody>
      </p:sp>
      <p:cxnSp>
        <p:nvCxnSpPr>
          <p:cNvPr id="106" name="Shape 106"/>
          <p:cNvCxnSpPr>
            <a:stCxn id="100" idx="3"/>
            <a:endCxn id="101" idx="1"/>
          </p:cNvCxnSpPr>
          <p:nvPr/>
        </p:nvCxnSpPr>
        <p:spPr>
          <a:xfrm>
            <a:off x="2302675" y="2453400"/>
            <a:ext cx="690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" name="Shape 107"/>
          <p:cNvCxnSpPr>
            <a:stCxn id="101" idx="3"/>
            <a:endCxn id="102" idx="1"/>
          </p:cNvCxnSpPr>
          <p:nvPr/>
        </p:nvCxnSpPr>
        <p:spPr>
          <a:xfrm>
            <a:off x="4693250" y="2453400"/>
            <a:ext cx="690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" name="Shape 108"/>
          <p:cNvCxnSpPr>
            <a:stCxn id="102" idx="2"/>
            <a:endCxn id="103" idx="0"/>
          </p:cNvCxnSpPr>
          <p:nvPr/>
        </p:nvCxnSpPr>
        <p:spPr>
          <a:xfrm flipH="1">
            <a:off x="2508975" y="2905350"/>
            <a:ext cx="3724800" cy="701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" name="Shape 109"/>
          <p:cNvCxnSpPr>
            <a:stCxn id="103" idx="3"/>
            <a:endCxn id="104" idx="1"/>
          </p:cNvCxnSpPr>
          <p:nvPr/>
        </p:nvCxnSpPr>
        <p:spPr>
          <a:xfrm>
            <a:off x="3358950" y="4058450"/>
            <a:ext cx="690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0" name="Shape 110"/>
          <p:cNvCxnSpPr>
            <a:stCxn id="104" idx="3"/>
            <a:endCxn id="105" idx="1"/>
          </p:cNvCxnSpPr>
          <p:nvPr/>
        </p:nvCxnSpPr>
        <p:spPr>
          <a:xfrm>
            <a:off x="5749525" y="4058450"/>
            <a:ext cx="690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1" name="Shape 111"/>
          <p:cNvSpPr txBox="1"/>
          <p:nvPr/>
        </p:nvSpPr>
        <p:spPr>
          <a:xfrm>
            <a:off x="790825" y="2808475"/>
            <a:ext cx="1323600" cy="225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000">
                <a:solidFill>
                  <a:schemeClr val="dk2"/>
                </a:solidFill>
              </a:rPr>
              <a:t>Site sketches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181400" y="2808475"/>
            <a:ext cx="1323600" cy="225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chemeClr val="dk2"/>
                </a:solidFill>
              </a:rPr>
              <a:t>Usability test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571975" y="2808475"/>
            <a:ext cx="1323600" cy="225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chemeClr val="dk2"/>
                </a:solidFill>
              </a:rPr>
              <a:t>Event info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847100" y="4404550"/>
            <a:ext cx="1323600" cy="225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chemeClr val="dk2"/>
                </a:solidFill>
              </a:rPr>
              <a:t>Event tables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237675" y="4404550"/>
            <a:ext cx="1323600" cy="225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chemeClr val="dk2"/>
                </a:solidFill>
              </a:rPr>
              <a:t>Event queries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628250" y="4404550"/>
            <a:ext cx="1323600" cy="225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chemeClr val="dk2"/>
                </a:solidFill>
              </a:rPr>
              <a:t>Event pages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