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1" r:id="rId3"/>
    <p:sldId id="257" r:id="rId4"/>
    <p:sldId id="262" r:id="rId5"/>
    <p:sldId id="260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85"/>
    <p:restoredTop sz="94643"/>
  </p:normalViewPr>
  <p:slideViewPr>
    <p:cSldViewPr snapToGrid="0" snapToObjects="1">
      <p:cViewPr>
        <p:scale>
          <a:sx n="99" d="100"/>
          <a:sy n="99" d="100"/>
        </p:scale>
        <p:origin x="-48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2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7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1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3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3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12/5/17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6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12/5/17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9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7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9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4C682-DAA8-494B-A062-8C050F44AB60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5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microsoft.com/office/2007/relationships/media" Target="../media/media3.mp4"/><Relationship Id="rId2" Type="http://schemas.openxmlformats.org/officeDocument/2006/relationships/video" Target="../media/media3.mp4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microsoft.com/office/2007/relationships/media" Target="../media/media4.mp4"/><Relationship Id="rId2" Type="http://schemas.openxmlformats.org/officeDocument/2006/relationships/video" Target="../media/media4.mp4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microsoft.com/office/2007/relationships/media" Target="../media/media5.mp4"/><Relationship Id="rId2" Type="http://schemas.openxmlformats.org/officeDocument/2006/relationships/video" Target="../media/media5.mp4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microsoft.com/office/2007/relationships/media" Target="../media/media6.mp4"/><Relationship Id="rId2" Type="http://schemas.openxmlformats.org/officeDocument/2006/relationships/video" Target="../media/media6.mp4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O</a:t>
            </a:r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each</a:t>
            </a:r>
            <a:r>
              <a:rPr lang="zh-TW" altLang="en-US" dirty="0" smtClean="0"/>
              <a:t> </a:t>
            </a:r>
            <a:r>
              <a:rPr lang="en-US" altLang="zh-TW" dirty="0" smtClean="0"/>
              <a:t>trial,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cross</a:t>
            </a:r>
            <a:r>
              <a:rPr lang="zh-TW" altLang="en-US" dirty="0" smtClean="0"/>
              <a:t> </a:t>
            </a:r>
            <a:r>
              <a:rPr lang="en-US" altLang="zh-TW" dirty="0" smtClean="0"/>
              <a:t>sign</a:t>
            </a:r>
            <a:r>
              <a:rPr lang="zh-TW" altLang="en-US" dirty="0" smtClean="0"/>
              <a:t> </a:t>
            </a:r>
            <a:r>
              <a:rPr lang="en-US" altLang="zh-TW" dirty="0" smtClean="0"/>
              <a:t>will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appear</a:t>
            </a:r>
            <a:r>
              <a:rPr lang="zh-TW" altLang="en-US" dirty="0" smtClean="0"/>
              <a:t> </a:t>
            </a:r>
            <a:r>
              <a:rPr lang="en-US" altLang="zh-TW" dirty="0" smtClean="0"/>
              <a:t>at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center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screen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tell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</a:t>
            </a:r>
            <a:r>
              <a:rPr lang="zh-TW" altLang="en-US" dirty="0" smtClean="0"/>
              <a:t> </a:t>
            </a:r>
            <a:r>
              <a:rPr lang="en-US" altLang="zh-TW" dirty="0" smtClean="0"/>
              <a:t>that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new</a:t>
            </a:r>
            <a:r>
              <a:rPr lang="zh-TW" altLang="en-US" dirty="0" smtClean="0"/>
              <a:t> </a:t>
            </a:r>
            <a:r>
              <a:rPr lang="en-US" altLang="zh-TW" dirty="0" smtClean="0"/>
              <a:t>trial</a:t>
            </a:r>
            <a:r>
              <a:rPr lang="zh-TW" altLang="en-US" dirty="0" smtClean="0"/>
              <a:t> </a:t>
            </a:r>
            <a:r>
              <a:rPr lang="en-US" altLang="zh-TW" dirty="0" smtClean="0"/>
              <a:t>will start.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Then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dot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appears,</a:t>
            </a:r>
            <a:r>
              <a:rPr lang="zh-TW" altLang="en-US" dirty="0" smtClean="0"/>
              <a:t> </a:t>
            </a:r>
            <a:r>
              <a:rPr lang="en-US" altLang="zh-TW" dirty="0" smtClean="0"/>
              <a:t>which</a:t>
            </a:r>
            <a:r>
              <a:rPr lang="zh-TW" altLang="en-US" dirty="0" smtClean="0"/>
              <a:t> </a:t>
            </a:r>
            <a:r>
              <a:rPr lang="en-US" altLang="zh-TW" dirty="0" smtClean="0"/>
              <a:t>indicates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tones</a:t>
            </a:r>
            <a:r>
              <a:rPr lang="zh-TW" altLang="en-US" dirty="0" smtClean="0"/>
              <a:t> </a:t>
            </a:r>
            <a:r>
              <a:rPr lang="en-US" altLang="zh-TW" dirty="0" smtClean="0"/>
              <a:t>will</a:t>
            </a:r>
            <a:r>
              <a:rPr lang="zh-TW" altLang="en-US" dirty="0" smtClean="0"/>
              <a:t> </a:t>
            </a:r>
            <a:r>
              <a:rPr lang="en-US" altLang="zh-TW" dirty="0" smtClean="0"/>
              <a:t>be</a:t>
            </a:r>
            <a:r>
              <a:rPr lang="zh-TW" altLang="en-US" dirty="0" smtClean="0"/>
              <a:t> </a:t>
            </a:r>
            <a:r>
              <a:rPr lang="en-US" altLang="zh-TW" dirty="0" smtClean="0"/>
              <a:t>played</a:t>
            </a:r>
            <a:r>
              <a:rPr lang="zh-TW" altLang="en-US" dirty="0"/>
              <a:t> </a:t>
            </a:r>
            <a:r>
              <a:rPr lang="en-US" altLang="zh-TW" dirty="0" smtClean="0"/>
              <a:t>soon.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On each trial, you</a:t>
            </a:r>
            <a:r>
              <a:rPr lang="zh-TW" altLang="en-US" dirty="0" smtClean="0"/>
              <a:t> </a:t>
            </a:r>
            <a:r>
              <a:rPr lang="en-US" altLang="zh-TW" dirty="0" smtClean="0"/>
              <a:t>will</a:t>
            </a:r>
            <a:r>
              <a:rPr lang="zh-TW" altLang="en-US" dirty="0" smtClean="0"/>
              <a:t> </a:t>
            </a:r>
            <a:r>
              <a:rPr lang="en-US" altLang="zh-TW" dirty="0" smtClean="0"/>
              <a:t>hear</a:t>
            </a:r>
            <a:r>
              <a:rPr lang="zh-TW" altLang="en-US" dirty="0" smtClean="0"/>
              <a:t> </a:t>
            </a:r>
            <a:r>
              <a:rPr lang="en-US" altLang="zh-TW" dirty="0" smtClean="0"/>
              <a:t>two</a:t>
            </a:r>
            <a:r>
              <a:rPr lang="zh-TW" altLang="en-US" dirty="0" smtClean="0"/>
              <a:t> </a:t>
            </a:r>
            <a:r>
              <a:rPr lang="en-US" altLang="zh-TW" dirty="0" smtClean="0"/>
              <a:t>pairs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tones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delay</a:t>
            </a:r>
            <a:r>
              <a:rPr lang="zh-TW" altLang="en-US" dirty="0" smtClean="0"/>
              <a:t> </a:t>
            </a:r>
            <a:r>
              <a:rPr lang="en-US" altLang="zh-TW" dirty="0" smtClean="0"/>
              <a:t>between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 pairs.</a:t>
            </a:r>
            <a:r>
              <a:rPr lang="zh-TW" altLang="en-US" dirty="0" smtClean="0"/>
              <a:t> </a:t>
            </a:r>
            <a:r>
              <a:rPr lang="en-US" altLang="zh-TW" dirty="0" smtClean="0"/>
              <a:t>After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listening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second pair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tones,</a:t>
            </a:r>
            <a:r>
              <a:rPr lang="zh-TW" altLang="en-US" dirty="0" smtClean="0"/>
              <a:t> </a:t>
            </a:r>
            <a:r>
              <a:rPr lang="en-US" altLang="zh-TW" dirty="0" smtClean="0"/>
              <a:t>please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respond</a:t>
            </a:r>
            <a:r>
              <a:rPr lang="zh-TW" altLang="en-US" dirty="0" smtClean="0"/>
              <a:t> </a:t>
            </a:r>
            <a:r>
              <a:rPr lang="en-US" altLang="zh-TW" dirty="0" smtClean="0"/>
              <a:t>whether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duration 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second</a:t>
            </a:r>
            <a:r>
              <a:rPr lang="zh-TW" altLang="en-US" dirty="0"/>
              <a:t> </a:t>
            </a:r>
            <a:r>
              <a:rPr lang="en-US" altLang="zh-TW" dirty="0" smtClean="0"/>
              <a:t>pair</a:t>
            </a:r>
            <a:r>
              <a:rPr lang="zh-TW" altLang="en-US" dirty="0" smtClean="0"/>
              <a:t> </a:t>
            </a:r>
            <a:r>
              <a:rPr lang="en-US" altLang="zh-TW" dirty="0" smtClean="0"/>
              <a:t>is</a:t>
            </a:r>
            <a:r>
              <a:rPr lang="zh-TW" altLang="en-US" dirty="0" smtClean="0"/>
              <a:t> </a:t>
            </a:r>
            <a:r>
              <a:rPr lang="en-US" altLang="zh-TW" dirty="0" smtClean="0"/>
              <a:t>shorter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</a:t>
            </a:r>
            <a:r>
              <a:rPr lang="en-US" altLang="zh-TW" dirty="0" smtClean="0"/>
              <a:t>longer</a:t>
            </a:r>
            <a:r>
              <a:rPr lang="zh-TW" altLang="en-US" dirty="0" smtClean="0"/>
              <a:t> </a:t>
            </a:r>
            <a:r>
              <a:rPr lang="en-US" altLang="zh-TW" dirty="0" smtClean="0"/>
              <a:t>than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duration 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first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pair.</a:t>
            </a:r>
            <a:r>
              <a:rPr lang="zh-TW" altLang="en-US" dirty="0" smtClean="0"/>
              <a:t> </a:t>
            </a:r>
            <a:r>
              <a:rPr lang="en-US" altLang="zh-TW" dirty="0" smtClean="0"/>
              <a:t>Please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press</a:t>
            </a:r>
            <a:r>
              <a:rPr lang="zh-TW" altLang="en-US" dirty="0" smtClean="0"/>
              <a:t> </a:t>
            </a:r>
            <a:r>
              <a:rPr lang="en-US" altLang="zh-TW" dirty="0" smtClean="0"/>
              <a:t>F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r>
              <a:rPr lang="zh-TW" altLang="en-US" dirty="0" smtClean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keyboard</a:t>
            </a:r>
            <a:r>
              <a:rPr lang="zh-TW" altLang="en-US" dirty="0" smtClean="0"/>
              <a:t> </a:t>
            </a:r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your</a:t>
            </a:r>
            <a:r>
              <a:rPr lang="zh-TW" altLang="en-US" dirty="0" smtClean="0"/>
              <a:t> </a:t>
            </a:r>
            <a:r>
              <a:rPr lang="en-US" altLang="zh-TW" dirty="0" smtClean="0"/>
              <a:t>left</a:t>
            </a:r>
            <a:r>
              <a:rPr lang="zh-TW" altLang="en-US" dirty="0" smtClean="0"/>
              <a:t> 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 </a:t>
            </a:r>
            <a:r>
              <a:rPr lang="en-US" altLang="zh-TW" dirty="0" smtClean="0"/>
              <a:t>finger</a:t>
            </a:r>
            <a:r>
              <a:rPr lang="zh-TW" altLang="en-US" dirty="0" smtClean="0"/>
              <a:t> </a:t>
            </a:r>
            <a:r>
              <a:rPr lang="en-US" altLang="zh-TW" dirty="0" smtClean="0"/>
              <a:t>if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second</a:t>
            </a:r>
            <a:r>
              <a:rPr lang="zh-TW" altLang="en-US" dirty="0"/>
              <a:t> </a:t>
            </a:r>
            <a:r>
              <a:rPr lang="en-US" altLang="zh-TW" dirty="0" smtClean="0"/>
              <a:t>one</a:t>
            </a:r>
            <a:r>
              <a:rPr lang="zh-TW" altLang="en-US" dirty="0" smtClean="0"/>
              <a:t> </a:t>
            </a:r>
            <a:r>
              <a:rPr lang="en-US" altLang="zh-TW" dirty="0" smtClean="0"/>
              <a:t>is</a:t>
            </a:r>
            <a:r>
              <a:rPr lang="zh-TW" altLang="en-US" dirty="0" smtClean="0"/>
              <a:t> </a:t>
            </a:r>
            <a:r>
              <a:rPr lang="en-US" altLang="zh-TW" dirty="0" smtClean="0"/>
              <a:t>shorter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than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first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one.</a:t>
            </a:r>
            <a:r>
              <a:rPr lang="zh-TW" altLang="en-US" dirty="0" smtClean="0"/>
              <a:t> </a:t>
            </a:r>
            <a:r>
              <a:rPr lang="en-US" altLang="zh-TW" dirty="0" smtClean="0"/>
              <a:t>Please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press</a:t>
            </a:r>
            <a:r>
              <a:rPr lang="zh-TW" altLang="en-US" dirty="0" smtClean="0"/>
              <a:t> </a:t>
            </a:r>
            <a:r>
              <a:rPr lang="en-US" altLang="zh-TW" dirty="0" smtClean="0"/>
              <a:t>J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r>
              <a:rPr lang="zh-TW" altLang="en-US" dirty="0" smtClean="0"/>
              <a:t> </a:t>
            </a:r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your</a:t>
            </a:r>
            <a:r>
              <a:rPr lang="zh-TW" altLang="en-US" dirty="0" smtClean="0"/>
              <a:t> </a:t>
            </a:r>
            <a:r>
              <a:rPr lang="en-US" altLang="zh-TW" dirty="0" smtClean="0"/>
              <a:t>right</a:t>
            </a:r>
            <a:r>
              <a:rPr lang="zh-TW" altLang="en-US" dirty="0" smtClean="0"/>
              <a:t> </a:t>
            </a:r>
            <a:r>
              <a:rPr lang="en-US" altLang="zh-TW" dirty="0"/>
              <a:t>index</a:t>
            </a:r>
            <a:r>
              <a:rPr lang="zh-TW" altLang="en-US" dirty="0"/>
              <a:t> </a:t>
            </a:r>
            <a:r>
              <a:rPr lang="en-US" altLang="zh-TW" dirty="0"/>
              <a:t>finger</a:t>
            </a:r>
            <a:r>
              <a:rPr lang="zh-TW" altLang="en-US" dirty="0"/>
              <a:t> </a:t>
            </a:r>
            <a:r>
              <a:rPr lang="en-US" altLang="zh-TW" dirty="0" smtClean="0"/>
              <a:t>if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second</a:t>
            </a:r>
            <a:r>
              <a:rPr lang="zh-TW" altLang="en-US" dirty="0" smtClean="0"/>
              <a:t> </a:t>
            </a:r>
            <a:r>
              <a:rPr lang="en-US" altLang="zh-TW" dirty="0" smtClean="0"/>
              <a:t>one</a:t>
            </a:r>
            <a:r>
              <a:rPr lang="zh-TW" altLang="en-US" dirty="0" smtClean="0"/>
              <a:t> </a:t>
            </a:r>
            <a:r>
              <a:rPr lang="en-US" altLang="zh-TW" dirty="0" smtClean="0"/>
              <a:t>is</a:t>
            </a:r>
            <a:r>
              <a:rPr lang="zh-TW" altLang="en-US" dirty="0" smtClean="0"/>
              <a:t> </a:t>
            </a:r>
            <a:r>
              <a:rPr lang="en-US" altLang="zh-TW" dirty="0" smtClean="0"/>
              <a:t>longer.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Sometimes,</a:t>
            </a:r>
            <a:r>
              <a:rPr lang="zh-TW" altLang="en-US" dirty="0"/>
              <a:t> </a:t>
            </a:r>
            <a:r>
              <a:rPr lang="en-US" altLang="zh-TW" dirty="0" smtClean="0"/>
              <a:t>there are extra tones before the</a:t>
            </a:r>
            <a:r>
              <a:rPr lang="zh-TW" altLang="en-US" dirty="0" smtClean="0"/>
              <a:t> </a:t>
            </a:r>
            <a:r>
              <a:rPr lang="en-US" altLang="zh-TW" dirty="0"/>
              <a:t>first</a:t>
            </a:r>
            <a:r>
              <a:rPr lang="zh-TW" altLang="en-US" dirty="0"/>
              <a:t> </a:t>
            </a:r>
            <a:r>
              <a:rPr lang="en-US" altLang="zh-TW" dirty="0"/>
              <a:t>pair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 smtClean="0"/>
              <a:t>tones.</a:t>
            </a:r>
            <a:r>
              <a:rPr lang="zh-TW" altLang="en-US" dirty="0" smtClean="0"/>
              <a:t> </a:t>
            </a:r>
            <a:r>
              <a:rPr lang="en-US" altLang="zh-TW" dirty="0"/>
              <a:t>After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delay</a:t>
            </a:r>
            <a:r>
              <a:rPr lang="zh-TW" altLang="en-US" dirty="0"/>
              <a:t> </a:t>
            </a:r>
            <a:r>
              <a:rPr lang="en-US" altLang="zh-TW" dirty="0"/>
              <a:t>duration,</a:t>
            </a:r>
            <a:r>
              <a:rPr lang="zh-TW" altLang="en-US" dirty="0"/>
              <a:t> </a:t>
            </a:r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will</a:t>
            </a:r>
            <a:r>
              <a:rPr lang="zh-TW" altLang="en-US" dirty="0"/>
              <a:t> </a:t>
            </a:r>
            <a:r>
              <a:rPr lang="en-US" altLang="zh-TW" dirty="0"/>
              <a:t>hear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second</a:t>
            </a:r>
            <a:r>
              <a:rPr lang="zh-TW" altLang="en-US" dirty="0"/>
              <a:t> </a:t>
            </a:r>
            <a:r>
              <a:rPr lang="en-US" altLang="zh-TW" dirty="0"/>
              <a:t>pair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tones</a:t>
            </a:r>
            <a:r>
              <a:rPr lang="en-US" altLang="zh-TW" dirty="0" smtClean="0"/>
              <a:t>. You will make the same type of response as before. 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t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47057" t="13438" r="17520" b="15706"/>
          <a:stretch/>
        </p:blipFill>
        <p:spPr>
          <a:xfrm>
            <a:off x="5047905" y="1362666"/>
            <a:ext cx="2116120" cy="84204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96994" y="969153"/>
            <a:ext cx="103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pair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209333" y="969153"/>
            <a:ext cx="1285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econd</a:t>
            </a:r>
            <a:r>
              <a:rPr lang="zh-TW" altLang="en-US" dirty="0" smtClean="0"/>
              <a:t> </a:t>
            </a:r>
            <a:r>
              <a:rPr lang="en-US" altLang="zh-TW" dirty="0"/>
              <a:t>pair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0" y="2681804"/>
            <a:ext cx="9385300" cy="3429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36057" y="160752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208275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7"/>
            </p:par>
            <p:par>
              <p:cTn id="8"/>
            </p:par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t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47057" t="13438" r="17520" b="15706"/>
          <a:stretch/>
        </p:blipFill>
        <p:spPr>
          <a:xfrm>
            <a:off x="5047905" y="1362666"/>
            <a:ext cx="2116120" cy="84204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96994" y="969153"/>
            <a:ext cx="103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pair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209333" y="969153"/>
            <a:ext cx="1285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econd</a:t>
            </a:r>
            <a:r>
              <a:rPr lang="zh-TW" altLang="en-US" dirty="0" smtClean="0"/>
              <a:t> </a:t>
            </a:r>
            <a:r>
              <a:rPr lang="en-US" altLang="zh-TW" dirty="0"/>
              <a:t>pair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8" t="46235" r="65101" b="38210"/>
          <a:stretch/>
        </p:blipFill>
        <p:spPr>
          <a:xfrm>
            <a:off x="4160520" y="4282440"/>
            <a:ext cx="518160" cy="5334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00" y="2682000"/>
            <a:ext cx="9385300" cy="3429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36057" y="160752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925439412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  <p:par>
              <p:cTn id="3"/>
            </p:par>
            <p:video>
              <p:cMediaNode vol="80000">
                <p:cTn id="4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t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47057" t="13438" r="17520" b="15706"/>
          <a:stretch/>
        </p:blipFill>
        <p:spPr>
          <a:xfrm>
            <a:off x="5043570" y="1360449"/>
            <a:ext cx="2116120" cy="84204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96994" y="969153"/>
            <a:ext cx="103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pair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209333" y="969153"/>
            <a:ext cx="1285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econd</a:t>
            </a:r>
            <a:r>
              <a:rPr lang="zh-TW" altLang="en-US" dirty="0" smtClean="0"/>
              <a:t> </a:t>
            </a:r>
            <a:r>
              <a:rPr lang="en-US" altLang="zh-TW" dirty="0"/>
              <a:t>pair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64" t="46235" r="46590" b="38210"/>
          <a:stretch/>
        </p:blipFill>
        <p:spPr>
          <a:xfrm>
            <a:off x="5867400" y="4267200"/>
            <a:ext cx="548640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00" y="2682000"/>
            <a:ext cx="9385300" cy="3429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36057" y="160752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78455882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  <p:par>
              <p:cTn id="3"/>
            </p:par>
            <p:video>
              <p:cMediaNode vol="80000">
                <p:cTn id="4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t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12999" t="13438" r="17521" b="15706"/>
          <a:stretch/>
        </p:blipFill>
        <p:spPr>
          <a:xfrm>
            <a:off x="3857724" y="1321909"/>
            <a:ext cx="4150759" cy="8420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16670" y="862322"/>
            <a:ext cx="103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First</a:t>
            </a:r>
            <a:r>
              <a:rPr lang="zh-TW" altLang="en-US" dirty="0"/>
              <a:t> </a:t>
            </a:r>
            <a:r>
              <a:rPr lang="en-US" altLang="zh-TW" dirty="0"/>
              <a:t>pair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48602" y="862322"/>
            <a:ext cx="1285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Second</a:t>
            </a:r>
            <a:r>
              <a:rPr lang="zh-TW" altLang="en-US" dirty="0"/>
              <a:t> </a:t>
            </a:r>
            <a:r>
              <a:rPr lang="en-US" altLang="zh-TW" dirty="0"/>
              <a:t>pair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0" y="2681804"/>
            <a:ext cx="9385300" cy="3429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57932" y="14887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157359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t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12999" t="13438" r="17521" b="15706"/>
          <a:stretch/>
        </p:blipFill>
        <p:spPr>
          <a:xfrm>
            <a:off x="3857724" y="1321909"/>
            <a:ext cx="4150759" cy="8420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16670" y="862322"/>
            <a:ext cx="103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First</a:t>
            </a:r>
            <a:r>
              <a:rPr lang="zh-TW" altLang="en-US" dirty="0"/>
              <a:t> </a:t>
            </a:r>
            <a:r>
              <a:rPr lang="en-US" altLang="zh-TW" dirty="0"/>
              <a:t>pair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48602" y="862322"/>
            <a:ext cx="1285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Second</a:t>
            </a:r>
            <a:r>
              <a:rPr lang="zh-TW" altLang="en-US" dirty="0"/>
              <a:t> </a:t>
            </a:r>
            <a:r>
              <a:rPr lang="en-US" altLang="zh-TW" dirty="0"/>
              <a:t>pair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0" y="2681804"/>
            <a:ext cx="9385300" cy="342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8" t="46235" r="65101" b="38210"/>
          <a:stretch/>
        </p:blipFill>
        <p:spPr>
          <a:xfrm>
            <a:off x="4160520" y="4282440"/>
            <a:ext cx="518160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57932" y="14887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1628320384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t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12999" t="13438" r="17521" b="15706"/>
          <a:stretch/>
        </p:blipFill>
        <p:spPr>
          <a:xfrm>
            <a:off x="3857724" y="1321909"/>
            <a:ext cx="4150759" cy="8420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16670" y="862322"/>
            <a:ext cx="103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First</a:t>
            </a:r>
            <a:r>
              <a:rPr lang="zh-TW" altLang="en-US" dirty="0"/>
              <a:t> </a:t>
            </a:r>
            <a:r>
              <a:rPr lang="en-US" altLang="zh-TW" dirty="0"/>
              <a:t>pair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48602" y="862322"/>
            <a:ext cx="1285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Second</a:t>
            </a:r>
            <a:r>
              <a:rPr lang="zh-TW" altLang="en-US" dirty="0"/>
              <a:t> </a:t>
            </a:r>
            <a:r>
              <a:rPr lang="en-US" altLang="zh-TW" dirty="0"/>
              <a:t>pair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57932" y="14887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Delay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0" y="2681804"/>
            <a:ext cx="9385300" cy="342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64" t="46235" r="46590" b="38210"/>
          <a:stretch/>
        </p:blipFill>
        <p:spPr>
          <a:xfrm>
            <a:off x="5867400" y="4267200"/>
            <a:ext cx="54864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5973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</a:t>
            </a:r>
            <a:r>
              <a:rPr lang="zh-TW" altLang="en-US" dirty="0"/>
              <a:t> </a:t>
            </a:r>
            <a:r>
              <a:rPr lang="en-US" altLang="zh-TW" dirty="0"/>
              <a:t>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will have a chance to take a break in each 54 trials. It’s up to you to take a break or keep doing the experiment. It’s also up to you for how long you want to rest. If you want to continue without taking a rest, just press space key on the keyboard to go on. The whole experiment duration may depend on how long are your breaks.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1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273</Words>
  <Application>Microsoft Macintosh PowerPoint</Application>
  <PresentationFormat>Widescreen</PresentationFormat>
  <Paragraphs>24</Paragraphs>
  <Slides>8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新細明體</vt:lpstr>
      <vt:lpstr>Office Theme</vt:lpstr>
      <vt:lpstr>Experiment instruction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 instruction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Interval model or entrainment model: A time perception task</dc:title>
  <dc:creator>b01605072@gmail.com</dc:creator>
  <cp:lastModifiedBy>b01605072@gmail.com</cp:lastModifiedBy>
  <cp:revision>20</cp:revision>
  <dcterms:created xsi:type="dcterms:W3CDTF">2017-11-23T16:22:27Z</dcterms:created>
  <dcterms:modified xsi:type="dcterms:W3CDTF">2017-12-05T18:29:36Z</dcterms:modified>
</cp:coreProperties>
</file>