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72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8"/>
    <p:restoredTop sz="94712"/>
  </p:normalViewPr>
  <p:slideViewPr>
    <p:cSldViewPr snapToGrid="0" snapToObjects="1">
      <p:cViewPr>
        <p:scale>
          <a:sx n="77" d="100"/>
          <a:sy n="77" d="100"/>
        </p:scale>
        <p:origin x="47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0:22.62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0 24575,'11'5'0,"3"-4"0,-8 4 0,-1 0 0,5 1 0,-4 4 0,4 1 0,-4 0 0,4-5 0,-9 4 0,9-9 0,-9 9 0,9-9 0,-4 4 0,0-1 0,3-2 0,-8 7 0,9-7 0,-9 7 0,9-8 0,-5 8 0,6-8 0,-5 9 0,3-9 0,-4 8 0,6-8 0,-1 9 0,0-9 0,-4 8 0,3-8 0,-3 4 0,0 0 0,3-4 0,-2 4 0,3-5 0,-4 5 0,4-4 0,-5 8 0,6-8 0,-1 9 0,1-5 0,-1 1 0,1 3 0,0-8 0,-1 4 0,-4-1 0,4-2 0,-4 3 0,0-1 0,4-2 0,-4 2 0,5 1 0,-1 1 0,-4 5 0,4-5 0,-4 3 0,4-7 0,1 7 0,0-7 0,-1 2 0,1 1 0,0-4 0,0 9 0,-1-9 0,1 4 0,0-5 0,0 4 0,-1-3 0,1 4 0,0 0 0,-1-4 0,0 8 0,1-8 0,-1 9 0,1-9 0,-5 8 0,4-8 0,-4 4 0,0 0 0,3-4 0,-3 4 0,0 0 0,4-4 0,-4 9 0,5-9 0,-1 8 0,1-7 0,0 2 0,-5 1 0,3-4 0,-2 9 0,3-4 0,1 0 0,0 4 0,0-9 0,0 4 0,0 0 0,0-4 0,-5 9 0,4-9 0,-4 4 0,5-1 0,0-2 0,-1 7 0,1-7 0,0 7 0,0-3 0,0 0 0,0 4 0,0-9 0,0 9 0,0-9 0,4 9 0,-2-4 0,2 0 0,-4 4 0,0-9 0,0 9 0,-1-9 0,1 9 0,0-9 0,-5 8 0,4-7 0,-4 3 0,5-1 0,0-2 0,-1 7 0,1-7 0,-5 7 0,4-8 0,-4 9 0,5-9 0,0 9 0,-1-4 0,1 0 0,0 3 0,0-8 0,0 9 0,-1-9 0,1 9 0,-5-4 0,4 0 0,-4 4 0,5-9 0,0 9 0,0-4 0,-1 0 0,1 3 0,-1-4 0,1 6 0,-1-6 0,0 5 0,1-9 0,-5 9 0,3-9 0,-3 4 0,0 0 0,3-4 0,-3 4 0,5-5 0,-5 4 0,4-2 0,-5 7 0,6-8 0,-1 4 0,-4 0 0,3-4 0,-3 8 0,5-8 0,-6 9 0,5-9 0,-4 4 0,5-1 0,-1 2 0,1 0 0,-1 3 0,1-8 0,0 8 0,-5-2 0,3-1 0,-2 3 0,3-3 0,1 5 0,0 0 0,0 0 0,0-5 0,-5 4 0,4-9 0,-4 9 0,5-9 0,0 9 0,0-9 0,0 9 0,-1-5 0,1 1 0,0 4 0,-1-4 0,1 0 0,0 3 0,0-8 0,0 4 0,-1 0 0,1-4 0,0 4 0,0 0 0,0-4 0,0 9 0,0-9 0,0 8 0,-1-8 0,1 9 0,0-9 0,0 9 0,-1-9 0,1 9 0,0-9 0,0 4 0,0 0 0,0-4 0,0 4 0,0 0 0,-1-4 0,1 4 0,-5-1 0,4-2 0,-4 2 0,5 1 0,0 1 0,0 0 0,0 4 0,0-9 0,0 9 0,-1-9 0,1 4 0,0-5 0,0 0 0,0 5 0,-1-4 0,1 4 0,-5 0 0,4-4 0,-5 4 0,1 0 0,3-4 0,-3 8 0,4-8 0,0 9 0,1-5 0,-1 1 0,0-2 0,1-4 0,-1 0 0,1 0 0,0 0 0,0 0 0,-1 5 0,1-4 0,-1 4 0,-4-1 0,3-2 0,-3 7 0,5-8 0,-1 4 0,1 0 0,-1 0 0,1 1 0,-1-1 0,-4 0 0,4-4 0,-4 4 0,5 0 0,0 0 0,-1 1 0,0 4 0,1-9 0,-6 8 0,5-8 0,-4 9 0,5-9 0,-1 9 0,1-9 0,0 3 0,-5 1 0,4-4 0,-9 9 0,8-4 0,-3 4 0,4-4 0,1-2 0,-5 1 0,3-3 0,-8 7 0,9-8 0,-4 4 0,0 0 0,4-4 0,-4 9 0,4-9 0,-4 8 0,3-3 0,-3 5 0,5 0 0,-1-1 0,1-4 0,0 4 0,0-4 0,-1 0 0,1 3 0,-5-3 0,4 0 0,-4 4 0,5-4 0,0 0 0,-1 3 0,-4-3 0,4 0 0,-4-1 0,0 0 0,4-4 0,-4 9 0,4-9 0,1 9 0,0-9 0,-5 9 0,3-9 0,-8 8 0,9-8 0,-4 4 0,0 0 0,3-4 0,-4 4 0,1-1 0,3-2 0,-3 2 0,0 1 0,4-4 0,-5 3 0,6 1 0,-1-4 0,1 4 0,-5-1 0,3-2 0,-3 3 0,5-5 0,0 0 0,0 4 0,-1-2 0,1 7 0,0-3 0,0 5 0,0 0 0,-1 0 0,-3 0 0,2 0 0,-3-5 0,5 4 0,0-9 0,-5 9 0,4-9 0,-4 4 0,4-1 0,0-3 0,1 4 0,-1-1 0,1-2 0,-1 2 0,0-4 0,0 0 0,-4 5 0,3-4 0,-3 4 0,5-1 0,-1-2 0,0 2 0,1 1 0,0-4 0,-1 3 0,1 1 0,0-3 0,0 2 0,-1 1 0,1-4 0,0 9 0,-1-9 0,1 4 0,0-5 0,0 0 0,0 0 0,0 5 0,0-4 0,-1 4 0,1 0 0,0-4 0,0 9 0,0-4 0,0 0 0,0 4 0,0-9 0,-1 9 0,1-4 0,0 0 0,-5 3 0,4-7 0,-4 2 0,5 1 0,0-3 0,-5 7 0,3-8 0,-3 9 0,5-4 0,0 5 0,0-5 0,-5 3 0,3-8 0,-8 9 0,8-9 0,-7 9 0,7-9 0,-3 4 0,0 0 0,4-4 0,-5 9 0,6-9 0,-5 8 0,3-8 0,-8 9 0,8-9 0,-3 8 0,4-4 0,0 1 0,-4 3 0,3-8 0,-3 8 0,4-8 0,1 9 0,-1-9 0,1 4 0,-5 0 0,3-4 0,-3 9 0,5-9 0,0 8 0,0-8 0,-1 4 0,-4 0 0,3-4 0,-3 4 0,1 0 0,2-4 0,-3 4 0,5 0 0,0-4 0,0 9 0,-1-9 0,1 9 0,0-4 0,0 0 0,0 3 0,0-8 0,-1 4 0,1 0 0,0-4 0,-5 8 0,4-2 0,-4-1 0,5-2 0,0-4 0,-5 5 0,3-3 0,-3 7 0,5-8 0,-5 9 0,4-9 0,-4 8 0,5-7 0,-1 2 0,1 1 0,0 1 0,-1 0 0,1-2 0,-5 1 0,4-4 0,-4 9 0,5-9 0,0 9 0,-1-4 0,1 0 0,0 3 0,0-8 0,-5 9 0,3-9 0,-3 9 0,5-4 0,0 0 0,-6 3 0,5-3 0,-4 0 0,10-2 0,-3-4 0,3 0 0,-5 0 0,0 0 0,0 0 0,0 0 0,0 0 0,0 0 0,-1 0 0,1 0 0,0 0 0,-5 10 0,-2-2 0,1 7 0,-4-4 0,9 0 0,-9 0 0,8-5 0,-7 3 0,7-8 0,-8 9 0,9-9 0,-4 9 0,5-9 0,-5 9 0,3-9 0,-3 9 0,0-4 0,4 0 0,-9 3 0,9-8 0,-5 3 0,1 1 0,3 1 0,-2 4 0,4 7 0,0-5 0,0 5 0,0-6 0,0 0 0,0 0 0,0 0 0,-5 0 0,4-5 0,-9 3 0,9-3 0,-4 1 0,0 2 0,3-8 0,-8 9 0,9-9 0,-4 9 0,5-9 0,-1 9 0,1-4 0,0 0 0,-6 3 0,5-8 0,-4 9 0,5-9 0,0 9 0,-1-9 0,1 9 0,-1-9 0,1 8 0,-1-8 0,-4 9 0,3-9 0,-3 4 0,5-5 0,-1 5 0,1-4 0,0 3 0,0 1 0,-1 1 0,1 0 0,0 4 0,0-9 0,6 9 0,-5-3 0,11-1 0,-11 4 0,5-4 0,-6 0 0,0 3 0,6-7 0,-5 7 0,5-3 0,-6 5 0,0 0 0,-5 0 0,3 0 0,-3 0 0,5-1 0,0-4 0,-1 4 0,1-9 0,-5 9 0,4-9 0,-9 9 0,9-9 0,-4 4 0,4-1 0,1-3 0,-5 9 0,4-9 0,-4 4 0,0 0 0,4-4 0,-4 9 0,5-4 0,-1 0 0,1 3 0,0-3 0,0 5 0,6-5 0,-5 4 0,5-4 0,-6 5 0,6 0 0,-5 0 0,5 1 0,-6-1 0,5-5 0,-3 3 0,4-3 0,-1 6 0,-3-1 0,4 0 0,-7 0 0,1-5 0,-5 4 0,4-9 0,-4 9 0,5-9 0,0 8 0,-1-8 0,1 8 0,-1-3 0,1 0 0,-6 3 0,5-8 0,-5 4 0,6-5 0,0 5 0,0-4 0,-1 4 0,1-5 0,-5 5 0,4-4 0,-4 4 0,5 0 0,-1 1 0,1 0 0,-1 3 0,1-8 0,-5 8 0,4-7 0,-4 7 0,5-3 0,0 0 0,0 4 0,0-9 0,-5 9 0,3-9 0,-3 9 0,5-9 0,0 9 0,0-4 0,0 4 0,-1-4 0,-4 4 0,4-9 0,-4 9 0,5-9 0,-5 9 0,4-9 0,-4 9 0,4-5 0,1 1 0,0 4 0,0-9 0,-5 9 0,3-9 0,-3 4 0,0 0 0,4-4 0,-4 4 0,4-1 0,1-3 0,-5 9 0,3-9 0,-8 9 0,9-9 0,-4 8 0,5-7 0,-5 7 0,4-7 0,-4 2 0,5 1 0,0-3 0,0 7 0,-1-8 0,1 9 0,0-9 0,0 9 0,-1-9 0,1 9 0,6-9 0,-9 9 0,7-9 0,-9 9 0,11-9 0,-5 9 0,5-4 0,-6 5 0,0-5 0,0 3 0,0-7 0,0 7 0,0-7 0,0 7 0,-1-7 0,1 7 0,0-8 0,0 9 0,-1-4 0,1 0 0,-5 4 0,4-4 0,-4 0 0,4 3 0,1-7 0,-5 7 0,3-8 0,-3 4 0,0 0 0,3-4 0,-7 9 0,7-9 0,-3 9 0,0-4 0,-1 5 0,0 6 0,1-5 0,1 5 0,-2-6 0,0 0 0,-4-1 0,8-3 0,-2 2 0,3-3 0,1 0 0,0-1 0,-1-1 0,1-3 0,-5 9 0,4-9 0,-4 4 0,5 0 0,-5 1 0,3 0 0,-3-1 0,5-1 0,0-3 0,-6 9 0,5-9 0,-4 4 0,0 0 0,3-4 0,-3 4 0,5-1 0,-1-2 0,-4 7 0,4-7 0,-4 2 0,0 1 0,4-3 0,-5 2 0,1 1 0,4-4 0,-4 4 0,0 0 0,4-4 0,-5 9 0,6-9 0,-1 8 0,1-8 0,-5 8 0,4-7 0,-5 2 0,1 1 0,4-3 0,-9 7 0,8-8 0,-8 9 0,9-9 0,-4 4 0,0-1 0,3-3 0,-3 4 0,0 0 0,3-4 0,-3 4 0,0 0 0,3-4 0,-8 8 0,9-7 0,-4 7 0,5-8 0,-1 9 0,1-9 0,-5 9 0,3-9 0,-3 8 0,5-7 0,0 7 0,0-8 0,-1 9 0,1-9 0,0 9 0,0-4 0,6 0 0,-5-1 0,5-5 0,0 0 0,-5 0 0,5 0 0,-6 0 0,6 0 0,-5 0 0,5 0 0,-11 4 0,4-2 0,-4 2 0,5 1 0,-1-4 0,1 4 0,0 0 0,0-4 0,0 9 0,-1-9 0,1 4 0,0 0 0,0-4 0,0 9 0,-1-4 0,1 0 0,0 3 0,0-8 0,-5 9 0,3-9 0,-3 9 0,5-9 0,-1 9 0,1-5 0,0 6 0,-1 0 0,1-5 0,-5 3 0,3-8 0,-3 9 0,5-9 0,0 9 0,-5-4 0,4 5 0,-4-5 0,5 4 0,-5 1 0,-1 1 0,-5 4 0,0-6 0,0 1 0,0 0 0,5 6 0,1-5 0,1 5 0,2-7 0,-4-4 0,1 4 0,4 1 0,-4 7 0,5-1 0,-4 5 0,2-9 0,-7 4 0,7-6 0,-7-1 0,2 1 0,-4 0 0,5-5 0,0-1 0,5-5 0,1 4 0,-1-2 0,1 2 0,0-4 0,0 0 0,0 0 0,-5 5 0,4-3 0,-4 7 0,5-8 0,-1 4 0,1 0 0,-1-4 0,1 9 0,-1-9 0,-4 8 0,3-7 0,-3 2 0,5 1 0,0-4 0,0 4 0,0 0 0,-1-4 0,1 9 0,0-9 0,0 9 0,0-9 0,0 9 0,5-9 0,3 9 0,-1-8 0,5 3 0,-11 0 0,10 1 0,-9 1 0,4 3 0,-7-9 0,1 4 0,0 0 0,0-4 0,0 9 0,0-9 0,0 9 0,0-9 0,0 8 0,-1-3 0,1 0 0,-1 4 0,1-9 0,-1 4 0,1 0 0,-1 0 0,1 1 0,-6 4 0,5-9 0,-4 4 0,4-1 0,1 2 0,0 5 0,-1-5 0,1 3 0,-5-3 0,4 0 0,-4 4 0,0-4 0,3 5 0,-3 0 0,0 0 0,4-1 0,-9 1 0,9 0 0,-9 0 0,9-1 0,-4 1 0,4-1 0,-4 1 0,3-1 0,-8 1 0,3-1 0,-4 1 0,5-5 0,-3 3 0,7-8 0,-8 9 0,9-9 0,-9 8 0,9-8 0,-9 8 0,9-8 0,-4 3 0,0 1 0,3-4 0,-4 9 0,5-5 0,-4 6 0,3-6 0,-3 4 0,4-8 0,1 9 0,-1-4 0,1 0 0,-1 3 0,-4-3 0,4-1 0,-4 0 0,0 0 0,4 1 0,-4 0 0,5 4 0,0-4 0,-1 5 0,-4-1 0,4-4 0,-9 4 0,8-9 0,-3 9 0,5-9 0,-5 8 0,3-8 0,-3 9 0,5-9 0,-1 4 0,1 0 0,0-4 0,0 4 0,-6 0 0,5-4 0,-4 9 0,5-5 0,-1 1 0,1 4 0,0-4 0,-1 4 0,1 1 0,0 0 0,-1-1 0,1-4 0,-1 3 0,1-7 0,-5 7 0,4-7 0,-4 7 0,5-3 0,0 5 0,-1 0 0,1-5 0,-5 3 0,4-8 0,-4 9 0,5-9 0,0 9 0,0-4 0,-1 0 0,1 4 0,-5-4 0,4 5 0,-4-5 0,5 3 0,0-7 0,-5 7 0,4-7 0,-4 7 0,5-8 0,0 9 0,0-4 0,-1 0 0,-3 4 0,2-9 0,-3 9 0,5-9 0,0 9 0,0-9 0,0 8 0,0-7 0,0 7 0,0-3 0,0 0 0,0 4 0,-1-4 0,1 0 0,0 4 0,5-4 0,-4 5 0,4-5 0,-5 4 0,0-4 0,-1 4 0,1 1 0,0-5 0,-1 4 0,1-9 0,-5 8 0,3-7 0,-4 3 0,1-5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2:39.259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24575,'17'16'0,"-2"-3"0,2 4 0,-4-11 0,3 4 0,-10-3 0,5 9 0,1-3 0,1 4 0,3-6 0,-5 0 0,0 0 0,0 5 0,0-3 0,0 3 0,0-5 0,-5 0 0,4 0 0,-4 0 0,0 0 0,3-1 0,-8 1 0,9-5 0,-3 10 0,-1-9 0,4 16 0,-3-11 0,5 11 0,-6-11 0,5 11 0,-10-11 0,10 11 0,-5-10 0,0 3 0,4-5 0,-9 6 0,9-5 0,-3 11 0,-1-11 0,4 5 0,-4-6 0,5 6 0,-5-5 0,5 5 0,-10-6 0,9 6 0,-4-5 0,6 5 0,-6-6 0,4 0 0,-4 0 0,0 0 0,3-1 0,-7 1 0,2 0 0,1-5 0,-4 3 0,4-3 0,0 5 0,-4-1 0,8 0 0,-8 0 0,8-5 0,-7 5 0,7-5 0,-8 6 0,8-1 0,-8 0 0,9-4 0,-4 4 0,4-4 0,1 4 0,-5 1 0,4 0 0,-9 0 0,9 6 0,-4-5 0,6 5 0,-1 0 0,-5-5 0,5 11 0,-4-5 0,5 6 0,-5-6 0,3 5 0,-3-11 0,4 11 0,-4-5 0,3 6 0,-3 1 0,0-1 0,4 0 0,-5-6 0,0 5 0,4-11 0,-9 5 0,9-6 0,-4 0 0,0 0 0,-1 0 0,0-1 0,-4 1 0,9 0 0,-4 0 0,0 0 0,3 0 0,-3 0 0,0 0 0,4 0 0,-9 0 0,9-1 0,-4 6 0,5-4 0,0 4 0,0-5 0,-5 0 0,4 0 0,-4 0 0,0-1 0,3 1 0,-7 0 0,7 0 0,-3 0 0,5 0 0,0 0 0,-5-1 0,3-4 0,-3 4 0,1-4 0,2 0 0,-8 4 0,9-4 0,-4 4 0,5-4 0,-1 4 0,-4-4 0,4 0 0,-4-1 0,5 0 0,0 1 0,0 0 0,0 4 0,0-4 0,0 5 0,0-1 0,0 1 0,-1-5 0,1 4 0,0-4 0,0 5 0,0 0 0,-1-5 0,1 3 0,-5-3 0,4 0 0,-4 4 0,0-4 0,4 5 0,-4 0 0,4 0 0,1-5 0,0 3 0,-5-3 0,4 5 0,-4 0 0,5 0 0,0 0 0,0 0 0,0 0 0,0 0 0,0 0 0,0 0 0,-1 0 0,1-1 0,1 7 0,5-4 0,-4 10 0,4-10 0,-5 10 0,-1-11 0,0 5 0,1-1 0,-1-3 0,-5 9 0,10-9 0,-9 4 0,10-5 0,-6-1 0,0-1 0,1 7 0,-6-4 0,4 3 0,-4-5 0,5 6 0,0-4 0,1 3 0,-1-5 0,0 6 0,0-5 0,1 5 0,-1-6 0,0 6 0,0-5 0,1 5 0,-1 0 0,0-5 0,0 5 0,6 5 0,-5-3 0,5 4 0,-6-6 0,0-6 0,0 0 0,0 0 0,0 5 0,0-3 0,1 3 0,-2-5 0,-4 0 0,4 0 0,-4 0 0,5 0 0,0 0 0,-5 0 0,4 0 0,-4 0 0,0-1 0,8 6 0,-11-4 0,11 4 0,-8-5 0,5-1 0,0 1 0,-1 0 0,1 0 0,-5 0 0,4 0 0,-4-1 0,5 1 0,-5 0 0,4 6 0,-3-9 0,4 7 0,-5-3 0,4 0 0,-4 5 0,4-6 0,1 0 0,-5 0 0,4 0 0,-4 0 0,6 5 0,-1-3 0,0 9 0,1-4 0,-1 1 0,1 3 0,-1-9 0,-4 4 0,3-6 0,-4-1 0,0 1 0,4 6 0,-4-4 0,1 3 0,3-5 0,-4 0 0,5 0 0,-5 0 0,4 6 0,-4-5 0,1 5 0,3 0 0,-4-5 0,1 5 0,2-6 0,-2 5 0,9 2 0,-4-1 0,-1 5 0,-1-10 0,-4 5 0,5 0 0,-4-5 0,3 11 0,-4-11 0,6 5 0,-1-6 0,0 0 0,-5 0 0,3 0 0,-7 0 0,7-1 0,-8 1 0,9 0 0,-9 0 0,9 0 0,-9 0 0,9 0 0,-4-5 0,0 3 0,8 2 0,-6 1 0,8 10 0,-5-10 0,0 5 0,0-6 0,1 6 0,-6 1 0,4 0 0,-3 5 0,4-5 0,1 0 0,0 5 0,-1-11 0,1 11 0,-1-5 0,1 1 0,0 3 0,4-4 0,-3 1 0,5 3 0,-7-9 0,5 14 0,-3-13 0,3 7 0,-5-10 0,0 0 0,0-5 0,5 4 0,-3-3 0,4 4 0,-6 0 0,-1-5 0,1 4 0,0-4 0,0 5 0,0 0 0,0-5 0,-5 3 0,10-7 0,-9 7 0,5-3 0,-2 0 0,-4 4 0,4-9 0,1 8 0,-5-3 0,4 0 0,-9 3 0,8-3 0,-8 5 0,4-2 0,6 8 0,-3 7 0,10 2 0,0 5 0,-5-6 0,5 6 0,0-6 0,-4 7 0,2-14 0,-4-1 0,4 4 0,-4-7 0,0 13 0,-3-14 0,-3 3 0,6 1 0,-1-5 0,0 5 0,1 0 0,-1-5 0,-5 5 0,4-6 0,-9 6 0,9-5 0,-4 5 0,29 38 0,-18-33 0,19 34 0,-16-31 0,-6-6 0,7 14 0,-10-16 0,-5 0 0,5 0 0,-5-5 0,10 10 0,-3-4 0,3-1 0,-5 0 0,0-6 0,-5 0 0,4 0 0,-4 0 0,0 0 0,4-1 0,-9 1 0,8 0 0,-3 0 0,0 0 0,4-1 0,-5 1 0,1 0 0,4-5 0,-9 3 0,8-3 0,-3 0 0,0 3 0,4-7 0,-9 7 0,9-7 0,-9 7 0,9-3 0,-4 5 0,4 0 0,1 0 0,0-1 0,0 1 0,0 0 0,-1 0 0,1 0 0,-5 0 0,4 0 0,-4 0 0,5 0 0,0-1 0,0 1 0,-5 0 0,4 0 0,-4 0 0,4 0 0,2 6 0,-1-5 0,0 5 0,0-6 0,-5-1 0,4 7 0,-4-5 0,6 5 0,-1-6 0,-5 6 0,3-5 0,-3 5 0,5-6 0,0 0 0,0 5 0,0-3 0,1 3 0,-1-5 0,0 0 0,-1 0 0,1 0 0,0-6 0,-5 5 0,3-4 0,-3 5 0,5 0 0,-5 0 0,4-5 0,-4 3 0,0-3 0,4 5 0,-9 0 0,9-5 0,-4 4 0,5-4 0,-1 5 0,1 0 0,0-1 0,-5 1 0,4 0 0,-4 0 0,4 0 0,1 0 0,0 0 0,0-1 0,0 1 0,0 0 0,6 6 0,-5-5 0,5 11 0,-6-10 0,7 9 0,-5-4 0,9 1 0,-3-1 0,0-1 0,-2 2 0,-5-1 0,5-1 0,-4-6 0,3 1 0,-5-1 0,1 6 0,-1-5 0,0 5 0,0-6 0,0-1 0,0 7 0,0-4 0,1 3 0,-1 1 0,6 1 0,-5 1 0,20 18 0,-8-11 0,5 13 0,-8-17 0,-10-5 0,6-5 0,1 9 0,0-1 0,5 4 0,-10-1 0,4-10 0,0 9 0,-4-4 0,10 1 0,-10-2 0,4 0 0,-6-4 0,6 4 0,6-1 0,-3-3 0,1 3 0,-4-4 0,-4 5 0,4-4 0,0 9 0,-4-9 0,3 3 0,-5-5 0,1 6 0,-1-4 0,6 4 0,-4-6 0,4 6 0,0-4 0,-9 4 0,13-5 0,-13-1 0,9 0 0,-6 6 0,-5-5 0,4 5 0,-4-6 0,5 11 0,-5-9 0,4 9 0,-4-11 0,0 0 0,4 0 0,-9 0 0,9-1 0,-4 1 0,0 6 0,3-9 0,-7 13 0,7-13 0,-7 13 0,7-9 0,-8 4 0,4-5 0,0 0 0,-4 0 0,4 0 0,0-5 0,-4 3 0,9-8 0,-9 9 0,4-5 0,-5 5 0,5 7 0,8 0 0,0 7 0,10 1 0,-10-1 0,5 0 0,-6 0 0,0 0 0,-1-6 0,1 5 0,-1-11 0,7 6 0,-6-1 0,5-4 0,-5 3 0,-1-5 0,-5 0 0,4 0 0,-4 6 0,5-5 0,1 5 0,-2-6 0,1 0 0,0 0 0,-5 0 0,4 0 0,-4-5 0,0 3 0,4-2 0,-4 3 0,0 1 0,4 0 0,-4-5 0,5 4 0,0-4 0,0 5 0,-5 0 0,3 0 0,-3 0 0,5-1 0,0 1 0,-5 0 0,3-5 0,-3 4 0,5-4 0,0 0 0,0 3 0,0-3 0,0 5 0,0 0 0,0 0 0,0 0 0,0 0 0,-1 0 0,1 0 0,0 0 0,0 0 0,6 5 0,-5-3 0,5 4 0,-6-7 0,0 7 0,0-4 0,1 9 0,10 1 0,-8-3 0,8 1 0,-11-10 0,0 0 0,0 0 0,0 0 0,0 6 0,0-5 0,1 11 0,-1-11 0,1 11 0,-1-11 0,0 5 0,0-6 0,0 5 0,0-3 0,1 4 0,-1-6 0,-5-1 0,4 7 0,2-4 0,1 4 0,4-6 0,-6 0 0,0 6 0,0-4 0,6 8 0,-5-9 0,-1 4 0,-1 1 0,-4-5 0,5 5 0,1 0 0,-1-5 0,6 6 0,-4-7 0,3 0 0,-4 6 0,-1-5 0,0 5 0,0-6 0,0 0 0,0 6 0,0-10 0,1 14 0,-1-13 0,1 9 0,-1-6 0,4-1 0,-3 1 0,-1 0 0,-1 0 0,-9 0 0,9-5 0,-4 4 0,5-4 0,0 0 0,-5 4 0,8 1 0,-6 1 0,8 4 0,-6-10 0,1 3 0,0-3 0,0 5 0,-5 0 0,4 0 0,-4 0 0,11 0 0,-5 0 0,5 1 0,0-1 0,-5-4 0,11 3 0,-5 2 0,6 2 0,0 3 0,1-5 0,-1 6 0,0-5 0,0 10 0,0-10 0,-5 10 0,4-4 0,-5 0 0,1 3 0,-2-9 0,0 10 0,2-10 0,5 10 0,-6-10 0,-1 3 0,0 1 0,-5-4 0,5 3 0,-6-5 0,4 5 0,-3-4 0,4 4 0,-10-5 0,4-1 0,-9 1 0,9-5 0,-4 4 0,0-4 0,3 0 0,-2 4 0,-1-4 0,3 5 0,-3 0 0,0-1 0,4-3 0,-4 2 0,5-3 0,0 11 0,-4-5 0,3 5 0,-4 0 0,5 6 0,1 2 0,-1-2 0,1 0 0,-5-5 0,3 7 0,-3-1 0,5-6 0,-1 5 0,-4-11 0,3 11 0,-3-11 0,-1 5 0,-1-6 0,0 0 0,-4 0 0,4 0 0,-1-1 0,-2 1 0,7-5 0,-8 3 0,4-3 0,-5 4 0,5 1 0,-4-1 0,8 1 0,-3-6 0,4 4 0,1-7 0,-1 7 0,7-2 0,-4 4 0,3 0 0,-5 0 0,0 0 0,0 0 0,0 0 0,0 0 0,0 0 0,0-5 0,-1 3 0,1-3 0,0 5 0,6 6 0,-5-5 0,5 5 0,-6-6 0,0 0 0,0 0 0,0 0 0,0 0 0,-1-1 0,1 1 0,0-5 0,0 4 0,0-4 0,0 5 0,0 0 0,-1 0 0,1-1 0,0 1 0,0-5 0,0 4 0,0-4 0,0 5 0,0 0 0,0-5 0,0 4 0,-5-4 0,3 0 0,-3 4 0,5-4 0,0 4 0,0-4 0,-5 4 0,3-4 0,-3 5 0,5-5 0,0 3 0,0-3 0,0 0 0,0 4 0,-5-4 0,4 5 0,-4 0 0,5-5 0,0 4 0,10 1 0,-7 7 0,8 0 0,-11-1 0,6 0 0,-5-5 0,11 11 0,-10-11 0,4 11 0,0-10 0,-4 3 0,4 2 0,0-5 0,-4 4 0,4 0 0,0 1 0,-4 0 0,4-1 0,-1 0 0,-3-5 0,4 11 0,-6-11 0,6 6 0,-4-7 0,4 0 0,-7 0 0,1 0 0,0 0 0,0 0 0,0 0 0,0 5 0,1-3 0,-1 3 0,0-5 0,0 0 0,0 0 0,0 0 0,0 6 0,5 6 0,-3-3 0,4 7 0,-6-9 0,1 1 0,-1-3 0,0-5 0,0 0 0,0 0 0,0 0 0,0 0 0,0 0 0,0 0 0,0 0 0,0 0 0,0-5 0,0 3 0,-1-3 0,-3 5 0,2-5 0,-3 4 0,5-4 0,0 5 0,-1-6 0,1 5 0,0-4 0,0 0 0,-1 3 0,1-8 0,0 4 0,0 0 0,0-4 0,0 9 0,0-4 0,0 0 0,0 4 0,0-9 0,-1 9 0,1-4 0,0 0 0,0 4 0,0-9 0,0 8 0,0-7 0,-5 7 0,4-7 0,-4 7 0,4-3 0,1 0 0,-5 3 0,9-3 0,-7 11 0,15-4 0,-10 4 0,9-5 0,-9-1 0,3 1 0,-5-2 0,0 1 0,0 0 0,0 0 0,0 0 0,0-5 0,0 4 0,-5-4 0,3 5 0,-3 0 0,5-1 0,-5 1 0,4-5 0,-4 4 0,0-4 0,4 0 0,-9 4 0,4-4 0,0 5 0,0-1 0,6 1 0,-1-1 0,5 5 0,-3-3 0,3 3 0,-10-5 0,5-4 0,-4 4 0,0-4 0,4 0 0,-9 3 0,8-7 0,-3 7 0,0-3 0,4 5 0,-4 0 0,5 0 0,-6-1 0,5 1 0,-4 0 0,0 0 0,4-5 0,-4 4 0,4-4 0,-4 5 0,4-1 0,-4 1 0,0 0 0,4 6 0,-4-5 0,6 10 0,-1-10 0,0 4 0,0-6 0,-1 1 0,-4 0 0,4 0 0,-9 0 0,9 0 0,-4 0 0,0 0 0,4-1 0,-9 1 0,9 0 0,-9 0 0,9-5 0,-9 4 0,8-4 0,-7 4 0,7-4 0,-7 3 0,7-8 0,-7 9 0,7-9 0,-8 9 0,9-4 0,-4 0 0,5 3 0,-5-3 0,3 0 0,-8 4 0,9-4 0,-4 0 0,0 3 0,4-3 0,-4 5 0,5-5 0,-5 4 0,4-4 0,-4 0 0,0 4 0,3-9 0,-3 9 0,5-9 0,0 9 0,0-4 0,0 0 0,0 3 0,0-3 0,-1 5 0,1-5 0,0 4 0,0-4 0,0 0 0,6 4 0,-5-4 0,5 5 0,0-4 0,-5 2 0,11-2 0,-11 4 0,5-5 0,0 5 0,-5-5 0,11 6 0,-11-1 0,11 1 0,-11-1 0,11 1 0,-11-1 0,5 0 0,0 1 0,-5-6 0,5 4 0,-6-4 0,0 5 0,0 0 0,0-5 0,-5 4 0,3-4 0,-3 0 0,0 4 0,4-4 0,-4 4 0,0 1 0,3 0 0,-3-1 0,4 1 0,-4-1 0,3 1 0,-4-1 0,1 1 0,3-1 0,-3 1 0,0-1 0,3-4 0,-7 3 0,7-3 0,-3 0 0,-1 4 0,0-5 0,0 1 0,-4 3 0,9-8 0,-9 9 0,8-9 0,-7 8 0,7-7 0,-8 7 0,9-3 0,-4-1 0,-1 5 0,5-9 0,-9 9 0,8-4 0,-4 0 0,1 3 0,-1-4 0,-1 6 0,2-6 0,0 5 0,3-9 0,-8 8 0,8-3 0,-4 4 0,5 0 0,1 7 0,-4-5 0,3 10 0,-4-10 0,0 4 0,-1-5 0,0 0 0,-4-1 0,4 1 0,-5-1 0,4 1 0,-3-1 0,9-4 0,-9 3 0,3-3 0,1 0 0,-4 3 0,3-4 0,1 6 0,-4-1 0,3 5 0,-4-3 0,0 8 0,5-8 0,-4 3 0,4-4 0,-5 0 0,0 0 0,0 0 0,0 0 0,0-1 0,0 1 0,0-6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3:02.12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1206 1122 24575,'74'30'0,"-1"8"0,-22-8 0,0 13 0,-11-15 0,1 0 0,-8-4 0,-2-10 0,-12 9 0,4-10 0,-10 4 0,9-5 0,-9-1 0,4 1 0,-7-1 0,1-1 0,0 1 0,0 0 0,0 0 0,0-5 0,-5 4 0,4-4 0,1 5 0,2 0 0,3 0 0,-5 0 0,0 0 0,-1 0 0,1-1 0,0 7 0,0-5 0,7 5 0,-6-6 0,5 1 0,-6 5 0,0-5 0,6 5 0,-4-6 0,4 7 0,0-6 0,-4 11 0,4-10 0,-5 4 0,-1 0 0,0-5 0,6 5 0,-4-6 0,3 1 0,1-1 0,1 6 0,0 1 0,5 6 0,-9 1 0,3-1 0,1-6 0,-5 5 0,4-10 0,-6 4 0,0-6 0,0 0 0,-5 0 0,4 0 0,-4-1 0,5 1 0,0 0 0,-1 0 0,1-1 0,0 1 0,-1 0 0,1 0 0,0 0 0,0 0 0,6 0 0,-5 0 0,11 1 0,-11-1 0,11 1 0,-5 0 0,7 0 0,-1 0 0,-6-1 0,5-4 0,-5 9 0,0-9 0,5 10 0,-5-5 0,6 0 0,-6 0 0,5 0 0,-5 4 0,7-2 0,4 8 0,-9-3 0,7-1 0,-13 5 0,8-10 0,-9 4 0,10 1 0,-5-6 0,1 11 0,4-10 0,-5 5 0,7-6 0,-7 0 0,5-1 0,-11 1 0,5-1 0,-6-5 0,0 4 0,-1-4 0,7 5 0,-5 0 0,5 1 0,-6-2 0,0 1 0,6 1 0,-5-1 0,10 5 0,-10-9 0,4 8 0,-6-14 0,1 4 0,-5 0 0,4-4 0,-4 8 0,5-7 0,-1 2 0,-40-20 0,15 7 0,-34-19 0,8-8 0,-7-20 0,-1-15 0,-6-3-506,22-3 506,-12 6 0,13 2 0,-11 8 0,19 13 0,-23 11 0,24 16 0,-16 8 0,15 8 0,5 4 506,-11-5-506,16 6 0,-10 0 0,13 0 0,0 0 0,0 0 0,0 0 0,0-4 0,0 2 0,0-2 0,6-1 0,-5 4 0,4-9 0,-4 9 0,-1-4 0,1 5 0,0 0 0,0-4 0,-1 3 0,5-9 0,-4 4 0,4-5 0,-5 5 0,5-4 0,1 4 0,1-5 0,-3 5 0,-4-4 0,0 4 0,5-4 0,-3 4 0,8-4 0,-14 4 0,8 0 0,-4-3 0,2 8 0,3-8 0,-5 8 0,1-4 0,0 0 0,-1 4 0,6-8 0,-5 8 0,4-9 0,-4 9 0,4-9 0,-3 9 0,3-8 0,-5 7 0,5-7 0,-3 8 0,3-9 0,-5 9 0,5-9 0,-3 9 0,3-9 0,-5 4 0,0-4 0,0 4 0,6-4 0,-5 9 0,4-8 0,-5 7 0,5-7 0,-3 8 0,3-9 0,-5 9 0,5-9 0,-4 9 0,4-9 0,-5 4 0,0 0 0,0-4 0,0 4 0,1-4 0,-1 3 0,0-2 0,0 7 0,-1-7 0,1 7 0,0-8 0,5 4 0,-4 0 0,-1-4 0,-1 9 0,1-9 0,1 4 0,4 0 0,-5-4 0,0 4 0,1-4 0,-1-1 0,1 5 0,-1-3 0,5 3 0,-4 0 0,9-4 0,-14 9 0,13-9 0,-13 4 0,9-5 0,-5 5 0,5-4 0,-4 9 0,4-9 0,-5 4 0,0 0 0,6-3 0,-5 8 0,4-8 0,-5 3 0,1-4 0,-1 4 0,6-4 0,-5 9 0,4-13 0,0 6 0,-3-2 0,7 0 0,-7 4 0,7-6 0,-8 6 0,9-4 0,-9 4 0,4-5 0,0 0 0,-4 5 0,9-4 0,-9 4 0,9-4 0,-8-1 0,8 1 0,-4-1 0,5 1 0,-4 0 0,2-1 0,-2 1 0,-1 4 0,27 25 0,-10-13 0,15 22 0,-12-22 0,-9 5 0,11-5 0,-9 4 0,13-4 0,-13 5 0,8-4 0,-5 3 0,0-4 0,0 0 0,-1 3 0,1-8 0,0 9 0,0-9 0,-5 9 0,4-4 0,-4 4 0,4 1 0,1-5 0,0 3 0,0-7 0,-1 7 0,0-8 0,-4 8 0,4-8 0,-5 9 0,6-4 0,0 0 0,0 3 0,0-2 0,0-1 0,-1 3 0,1-3 0,0 5 0,0 0 0,0-5 0,0 3 0,-1-3 0,1 0 0,0 4 0,0-4 0,6 5 0,-5-4 0,5 3 0,-6-4 0,-5 5 0,3 0 0,-3-1 0,5 1 0,0 0 0,0 0 0,0 0 0,0 0 0,-5-1 0,3 1 0,-3 0 0,5 0 0,0 0 0,0-5 0,-5 4 0,4-4 0,-4 5 0,4-1 0,1-4 0,0 4 0,-1-5 0,-4 6 0,4-5 0,-9 4 0,9-4 0,-4 0 0,5 4 0,0-9 0,-5 8 0,3-7 0,-3 7 0,5-7 0,0 7 0,0-8 0,0 9 0,0-4 0,0 0 0,0 4 0,-5-4 0,4 5 0,-4 0 0,5-5 0,-1 3 0,1-3 0,0 1 0,-5 2 0,4-3 0,-4 0 0,5 4 0,0-4 0,0 0 0,0 4 0,-1-4 0,1 5 0,0-1 0,0-4 0,0 4 0,0-4 0,0 5 0,0 0 0,-5 0 0,3-5 0,-3 4 0,5-4 0,0 0 0,0 4 0,0-9 0,16 19 0,-13-12 0,13 13 0,-16-10 0,5 1 0,3-1 0,5 1 0,0 0 0,7 1 0,-5-1 0,5 1 0,-7-2 0,0 7 0,0-5 0,0 10 0,0-10 0,0 5 0,0-6 0,0 5 0,0-3 0,0 8 0,-5-9 0,3 4 0,-3 0 0,5-3 0,-6 9 0,-1-10 0,1 9 0,-6-9 0,5 9 0,-6-9 0,1 3 0,-1-5 0,0 0 0,0 0 0,-1 0 0,1 0 0,0 0 0,0 0 0,0-1 0,0-4 0,0 4 0,0-9 0,-5 9 0,3-9 0,-3 14 0,5-9 0,-6 10 0,5-11 0,-9 4 0,9-3 0,-5 0 0,1 4 0,3-4 0,-3 0 0,4 3 0,0-7 0,-4 7 0,3-3 0,-8 4 0,8-4 0,-3 4 0,5-9 0,-1 8 0,1-3 0,-1-1 0,1 5 0,0-4 0,-1 4 0,1-4 0,0 4 0,-5-4 0,4 5 0,-4-5 0,4 3 0,1-7 0,0 7 0,-5-3 0,3 0 0,-33-22 0,18 6 0,-25-16 0,20 15 0,0 0 0,-6 4 0,4-2 0,-3 2 0,5-4 0,-6 0 0,4 0 0,-4-1 0,0 0 0,5 1 0,-5 0 0,0-1 0,4 1 0,-4-7 0,6 6 0,-7-5 0,6 5 0,-5 1 0,5-6 0,1 4 0,0 1 0,0 3 0,-1 7 0,6-7 0,-4 2 0,5-3 0,-1-1 0,-4 0 0,9 1 0,-9-1 0,4 1 0,-4-1 0,0 5 0,-1-3 0,5 3 0,-4 0 0,4 1 0,-5 0 0,5-1 0,-4-5 0,4 0 0,-5 0 0,0 0 0,0 5 0,0-9 0,5 7 0,-5-9 0,5 11 0,0-4 0,-4 4 0,9-5 0,-4 0 0,0 5 0,4-4 0,-9 4 0,9-4 0,-8 4 0,7-3 0,-8 3 0,9-4 0,-4-1 0,1 1 0,26 22 0,-17-7 0,24 14 0,-23-10 0,3-8 0,-3 9 0,4-4 0,1-1 0,-6 5 0,5-9 0,-4 9 0,4-9 0,-4 9 0,3-9 0,-3 8 0,5-8 0,-1 8 0,0-8 0,1 4 0,-1-1 0,0-2 0,0 2 0,1 1 0,-1-4 0,-4 8 0,4-8 0,-4 4 0,5 0 0,-1-4 0,1 9 0,0-9 0,-5 9 0,3-9 0,-3 9 0,5-5 0,-1 1 0,-4 4 0,4-9 0,-5 8 0,6-3 0,-1 4 0,-4 1 0,-2 0 0,1 0 0,-4-1 0,9 1 0,-4-5 0,0 3 0,4-3 0,-9 5 0,8-6 0,-3 4 0,4-7 0,-4 7 0,3-8 0,-2 9 0,-1-4 0,3-1 0,-8 5 0,9-4 0,-4 4 0,4-4 0,-4 3 0,3-7 0,-3 11 0,4-10 0,-5 10 0,4-12 0,-8 9 0,8-4 0,-3 0 0,0 3 0,8-3 0,-7 0 0,3 3 0,-1-3 0,-3 5 0,4-6 0,-4 5 0,3-5 0,-3 1 0,-1 4 0,4-4 0,-3 0 0,5-1 0,0-5 0,0 0 0,0 0 0,-1 0 0,1 0 0,-1 0 0,1 4 0,-1-3 0,-5 8 0,9-3 0,-7 4 0,8 0 0,-5-4 0,1 3 0,-1-3 0,0 4 0,1-4 0,0-1 0,-1 0 0,1-4 0,-5 8 0,3-3 0,-3 0 0,0 4 0,3-5 0,-4 6 0,5-1 0,-4 0 0,3 0 0,-4 0 0,1 0 0,3 0 0,-8 0 0,8-4 0,-8 7 0,8-11 0,-26 8 0,12-10 0,-20 0 0,14 0 0,0 0 0,0 0 0,0 0 0,0 0 0,0 0 0,0 0 0,0 0 0,0 0 0,0 0 0,0 0 0,0 0 0,0 0 0,0 0 0,0 0 0,0 0 0,-6 0 0,5 0 0,-5 0 0,0 0 0,-1 0 0,0 0 0,-5 0 0,4 0 0,-5 0 0,0 5 0,0-4 0,0 5 0,5-6 0,-3 0 0,9 0 0,-3 0 0,-1 0 0,4 0 0,-4 0 0,0 0 0,5 0 0,-5 0 0,6 0 0,0 0 0,0 0 0,0 0 0,0 0 0,0 0 0,0 0 0,0 0 0,0 0 0,0 0 0,0 0 0,0 0 0,0 0 0,0-5 0,0 4 0,0-4 0,0 0 0,0 4 0,0-4 0,1 0 0,-2 4 0,1-4 0,0 5 0,0-5 0,0 4 0,0-4 0,0 0 0,0 4 0,0-9 0,-5 4 0,3 0 0,-4-5 0,6 5 0,0 0 0,0-4 0,0 9 0,0-9 0,0 4 0,0 0 0,0-4 0,0 9 0,0-9 0,-6 9 0,4-4 0,1 0 0,-3 4 0,7-4 0,-9 0 0,6 4 0,0-4 0,5 0 0,-4-1 0,4-5 0,-5 0 0,0 0 0,1 5 0,4-3 0,1 3 0,1-5 0,-2 6 0,0-5 0,2 4 0,4-4 0,-5-1 0,4 0 0,-4 1 0,5-1 0,0 1 0,-5 0 0,4 0 0,-8 4 0,8-4 0,-8 4 0,3 0 0,-4 1 0,0 0 0,4-1 0,-3 0 0,3 1 0,-5 0 0,6-1 0,-5 0 0,5 1 0,-6 1 0,6-2 0,-5 0 0,4 1 0,-4 0 0,4-1 0,-3-5 0,3 0 0,1 1 0,0-1 0,0 5 0,4-4 0,-9 4 0,4-4 0,-5-1 0,1 0 0,0 1 0,4 0 0,-4 4 0,9-3 0,-9 3 0,4 0 0,-5-4 0,1 9 0,4-8 0,-3 7 0,3-7 0,-4 8 0,-1-4 0,1 0 0,-1 4 0,0-9 0,1 9 0,-1-9 0,1 9 0,4-8 0,-3 7 0,3-3 0,-5 1 0,0 2 0,5-7 0,-3 7 0,2-7 0,-4 3 0,1-1 0,3-2 0,-2 7 0,3-3 0,-5-4 0,0 1 0,0-3 0,5 2 0,-4 8 0,4-9 0,-5 8 0,5-7 0,-4 3 0,4-1 0,-5-2 0,0 7 0,5-7 0,-4 7 0,4-8 0,-5 9 0,5-9 0,-4 9 0,4-14 0,0 8 0,-4-4 0,9 2 0,-9 8 0,4-9 0,-5 9 0,5-9 0,1 4 0,-5 0 0,2-4 0,-8 9 0,5-4 0,5 0 0,-4 4 0,4-9 0,-5 9 0,5-9 0,-4 4 0,4-5 0,-4 0 0,-1 5 0,5-3 0,-4 3 0,4-1 0,0-2 0,-4 2 0,4-3 0,-5-1 0,1 0 0,4 1 0,-3 4 0,7-4 0,-7 4 0,8-5 0,-9 1 0,9-1 0,-8 0 0,8 0 0,-9 5 0,9-4 0,-9 4 0,4-5 0,0 0 0,-3 6 0,7-5 0,-7 4 0,7-5 0,-7 5 0,7-4 0,-8 4 0,5 0 0,-1-4 0,-4 4 0,9-11 0,-8 5 0,7-5 0,-8 6 0,5 1 0,-1-1 0,-4 0 0,4 0 0,-5 5 0,5-3 0,-3 8 0,3-14 0,-5 12 0,5-11 0,-4 13 0,9-9 0,-9 4 0,4-5 0,-5 0 0,1 0 0,-1 1 0,5-1 0,-3 0 0,2 5 0,1-4 0,-4 4 0,4-5 0,-5 0 0,0 0 0,0 0 0,1 0 0,-1 0 0,4 0 0,-2 0 0,2 0 0,-4 0 0,0 5 0,5-4 0,-4 4 0,4-5 0,-5 0 0,0 0 0,0 0 0,1 0 0,-1 5 0,0-4 0,0 4 0,0-5 0,0 5 0,5-3 0,-4 2 0,4 1 0,0-3 0,-4 7 0,4-7 0,-5 2 0,0-3 0,5-1 0,-4 5 0,9-4 0,-9 4 0,4-5 0,-5 5 0,0-4 0,5 4 0,-4-5 0,9 0 0,-9 0 0,4 0 0,-5 0 0,0 0 0,0 0 0,0 0 0,-6-1 0,5 1 0,-11-1 0,10 1 0,-10-7 0,11 6 0,-5-11 0,0 10 0,3-17 0,-4 10 0,0-6 0,4 3 0,-3 4 0,5 1 0,0-5 0,6 10 0,-5-4 0,0 1 0,-1 4 0,-4-4 0,5 5 0,0 0 0,5 0 0,-4 0 0,4 5 0,-1-4 0,-2 4 0,2-6 0,1 1 0,-4 5 0,9-4 0,-9 4 0,9-5 0,-9 0 0,9 0 0,-9 0 0,9 0 0,-9 0 0,4 0 0,0 0 0,-3 5 0,8-4 0,-9 4 0,9-5 0,-9 0 0,4 0 0,-5 0 0,0 0 0,5 0 0,-4 5 0,9-4 0,-9 4 0,4 0 0,-5-4 0,5 4 0,-3 0 0,7-3 0,-8 3 0,4 0 0,-5-4 0,0 4 0,0 0 0,6-4 0,-5 9 0,4-8 0,-5 3 0,1 0 0,-1-4 0,1 5 0,-1-1 0,0-4 0,1 5 0,-1-1 0,1-4 0,-1 4 0,0 0 0,5-3 0,-4 3 0,4 0 0,0-4 0,-4 4 0,4-5 0,-5 0 0,0 0 0,1 0 0,-1 0 0,0 1 0,1-1 0,-1 5 0,5-4 0,-4 4 0,4 0 0,0-4 0,-4 4 0,4-5 0,-5 5 0,0-4 0,4 4 0,-2 0 0,3-4 0,-6 4 0,2-5 0,-2 5 0,1-4 0,0 9 0,0-15 0,-6 8 0,4-4 0,-4 1 0,6 5 0,0-5 0,-1 0 0,1 5 0,5-4 0,-4 4 0,4 0 0,0-4 0,-4 9 0,4-4 0,-5 1 0,1 3 0,4-9 0,-4 9 0,4-3 0,-4-6 0,0 8 0,0-7 0,4 4 0,-3 4 0,3-4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3:12.4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4:08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24575,'13'10'0,"-4"-2"0,-1-1 0,-5-2 0,-1 1 0,0-1 0,1-3 0,2 3 0,0-2 0,-1 1 0,-1 1 0,1-2 0,-1 1 0,2-1 0,0 0 0,-2 1 0,1-3 0,-1 3 0,0-1 0,1 0 0,-3 1 0,3-1 0,-1 0 0,0 1 0,1-3 0,-3 3 0,3-3 0,-3 3 0,3-3 0,-3 3 0,4-3 0,-3 3 0,3-3 0,-2 3 0,1-3 0,-1 3 0,0-1 0,2 0 0,-5 1 0,5-1 0,-3 0 0,3 1 0,0-3 0,-2 3 0,2-4 0,-5 5 0,5-4 0,-3 3 0,3-1 0,0 2 0,0 0 0,0-3 0,-2 3 0,1-2 0,-1 1 0,2 1 0,0 0 0,0 0 0,0-2 0,0 1 0,-3-1 0,3 0 0,-2 1 0,0-1 0,1 0 0,-1 1 0,2-3 0,0 4 0,-2-3 0,1 3 0,-1-2 0,2 2 0,0-2 0,0 2 0,0 0 0,1 0 0,-1-2 0,0 1 0,0-3 0,0 3 0,0-1 0,0 2 0,0 0 0,-2 0 0,4 0 0,-4 0 0,5 1 0,-3-1 0,3 0 0,-2 0 0,2-2 0,-6 2 0,6-2 0,-5 2 0,5 0 0,-3 0 0,0-2 0,0 2 0,0-3 0,0 4 0,0-1 0,-2 0 0,2 0 0,-2 0 0,2-2 0,0 1 0,0-1 0,2 4 0,-4-1 0,4 1 0,-4-2 0,2 0 0,0 0 0,0 1 0,-2-1 0,2 0 0,-5 0 0,5 0 0,-3 0 0,4 0 0,-1 0 0,0 0 0,-3 0 0,3 0 0,-2-2 0,2 1 0,0-1 0,0 2 0,-2 0 0,1 1 0,-1-4 0,0 3 0,1-2 0,-1-1 0,2 3 0,-2-2 0,2 2 0,-3-2 0,4 1 0,1-1 0,-4 2 0,4 0 0,-4-2 0,2 2 0,0-3 0,0 3 0,0 0 0,-2 1 0,1-1 0,-1 0 0,2-3 0,0 3 0,0-2 0,1 2 0,-1 0 0,0 0 0,0 0 0,0-2 0,0 1 0,2 1 0,-1 1 0,-1 1 0,-1-1 0,-1-1 0,0 0 0,2-3 0,-3 3 0,3-2 0,0 2 0,0 0 0,0 0 0,0 0 0,1-2 0,-1 1 0,0-1 0,-3 2 0,3 0 0,-2 0 0,2 0 0,0 0 0,0 0 0,0 3 0,0-2 0,1 2 0,-3 0 0,1-3 0,-1 3 0,2-3 0,0 0 0,0 0 0,0 0 0,0 3 0,0-2 0,1 2 0,-1-1 0,3-1 0,-2 5 0,0-5 0,-1 2 0,-2 0 0,5-2 0,-5 2 0,5-3 0,-6 0 0,3 0 0,0 0 0,0 0 0,1 0 0,-1 0 0,-3 0 0,3 0 0,-3 0 0,3 0 0,0 0 0,0-1 0,-3 1 0,-2-2 0,-2-1 0,-3-4 0,0 1 0,3-3 0,-3 3 0,2-4 0,0 3 0,-1-1 0,1-2 0,-2 2 0,2-1 0,-1 1 0,3-2 0,-4 5 0,3-5 0,-3 5 0,-1-5 0,2 2 0,1-2 0,-2 3 0,2-3 0,1 3 0,-3-1 0,4-2 0,-3 3 0,3-3 0,-3 2 0,1-1 0,0 1 0,-1 0 0,3-1 0,-1 1 0,0 0 0,1-4 0,-3 3 0,1-4 0,-2 3 0,0 0 0,-1 0 0,3-3 0,-1 2 0,1-2 0,-2 0 0,0 3 0,1-3 0,0 3 0,1-1 0,-2 1 0,0 0 0,2 0 0,-2 0 0,5 0 0,-5 0 0,2-1 0,-2 1 0,0 0 0,3 0 0,-3 0 0,3 0 0,-1 0 0,-2 3 0,5-3 0,-5 5 0,2-5 0,-2 3 0,1-1 0,-1-1 0,0 1 0,0-2 0,2 0 0,-1 3 0,3-3 0,-3 5 0,1-5 0,-2 2 0,0-2 0,0 0 0,2 0 0,-1 2 0,3-1 0,-3 1 0,1 0 0,0-1 0,-1 1 0,1 0 0,0-2 0,-2 5 0,2-5 0,1 2 0,-3 0 0,5-1 0,-5 3 0,2-3 0,-2 3 0,0-3 0,0 3 0,0-3 0,1 3 0,1-3 0,-1 4 0,3 4 0,-1-1 0,2 6 0,0-4 0,2-2 0,-1 1 0,3-3 0,-3 3 0,1-1 0,0 2 0,1-2 0,0 1 0,1-3 0,-3 4 0,3-3 0,-3 3 0,3 0 0,-4-1 0,5-1 0,-5 1 0,4-3 0,-1 1 0,2-2 0,-2 2 0,1-1 0,-4 3 0,5-3 0,-3 1 0,3 0 0,0-1 0,-2 3 0,1-1 0,-1 0 0,2 1 0,0-3 0,0 3 0,0-1 0,0 2 0,-2 0 0,1-2 0,-1 1 0,0-1 0,2 0 0,-3 2 0,1-3 0,2 1 0,-5 2 0,5-5 0,-2 4 0,-1-1 0,3 0 0,-5 1 0,2-1 0,-2 2 0,2-3 0,-1 3 0,3-5 0,-3 5 0,3-5 0,-3 5 0,3-2 0,-1 2 0,2 0 0,0 2 0,0-2 0,0 5 0,0-4 0,1 5 0,-1-8 0,0 7 0,-2-6 0,2 1 0,-2 0 0,0-2 0,1 2 0,-3 0 0,3-2 0,-3 1 0,1-1 0,0 0 0,-1 1 0,3-4 0,-3 5 0,3-5 0,-3 4 0,3-3 0,-2 3 0,3-3 0,-2 3 0,1-1 0,-1-1 0,-1 3 0,3-5 0,-3 5 0,3-5 0,0 5 0,0-5 0,0 5 0,0-4 0,0 3 0,0-1 0,0 0 0,0 1 0,0-4 0,-2 5 0,2-2 0,-3 2 0,3-2 0,0 1 0,0-3 0,1 3 0,-1-3 0,0 3 0,0-1 0,0 0 0,0 1 0,0-3 0,0 3 0,0-3 0,0 4 0,0-5 0,0 5 0,0-5 0,1 5 0,-1-3 0,0 1 0,-1 2 0,2-5 0,-4 5 0,3-3 0,-2 4 0,2-2 0,0-1 0,-3 2 0,3-3 0,-2 3 0,1 0 0,1 0 0,0 0 0,-2 0 0,1-3 0,-3 3 0,3-3 0,-3 3 0,3-2 0,-4 1 0,5-3 0,-5 3 0,2-1 0,1 2 0,-1-1 0,3 1 0,-2 0 0,1 0 0,-1-2 0,-1 1 0,3-4 0,-5 5 0,3-2 0,-1 0 0,-2 1 0,3-1 0,-5-1 0,-1 0 0,-2-2 0,0 0 0,1 0 0,-1-2 0,2-1 0,-1 1 0,1-1 0,0 1 0,-1 2 0,1-3 0,0 1 0,-1 1 0,1-3 0,-2 3 0,3-3 0,-3 3 0,2-1 0,1 0 0,-3 1 0,2-1 0,1 0 0,-3 1 0,5-3 0,-4 3 0,3-3 0,-1 1 0,2-2 0,-2 1 0,1-1 0,-1 0 0,0 2 0,1-1 0,-1 1 0,0-2 0,-1 0 0,0 0 0,-1 0 0,1 0 0,0 0 0,-1 0 0,1 0 0,-2 0 0,0 0 0,3 0 0,-3 2 0,5-1 0,-1 3 0,6 4 0,-2 0 0,4 2 0,-7-1 0,5-3 0,-5 3 0,5-3 0,-5 3 0,4-4 0,-3 5 0,3-5 0,-3 5 0,3-2 0,-1 2 0,2 0 0,0-2 0,0 1 0,0-1 0,3 2 0,-2-2 0,1 2 0,-2-2 0,3 0 0,-2 1 0,2-1 0,0 2 0,-3 0 0,3 1 0,0-1 0,-2 0 0,1-2 0,-1 2 0,-1-3 0,-1 1 0,1 1 0,0-3 0,0 3 0,0-3 0,-2 3 0,1-3 0,-3 3 0,3-3 0,-1 3 0,2-3 0,-3 3 0,3-3 0,-5 3 0,5-3 0,-2 3 0,2-1 0,0 0 0,-3 1 0,3-3 0,-5 3 0,5-1 0,-3 2 0,1 0 0,1-3 0,-3 2 0,3-3 0,-3 3 0,3-3 0,-3 3 0,3-1 0,-4 2 0,2 0 0,-2 0 0,0 0 0,0 0 0,0-3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4:17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538 662 24575,'21'2'0,"-1"2"0,-1 2 0,-4 0 0,-1 2 0,1-1 0,-3 1 0,2-2 0,-5-1 0,1 1 0,-4-1 0,2 0 0,-3 0 0,0-2 0,0 1 0,-2-1 0,1 0 0,-1 1 0,0-1 0,1 2 0,-1-2 0,0 2 0,1-5 0,-3 4 0,3-3 0,-3 3 0,3-4 0,-4 5 0,5-5 0,-3 4 0,1-1 0,-1 2 0,0-3 0,-2 2 0,2-1 0,-2 1 0,0 1 0,-2-2 0,0-1 0,-3-2 0,0 0 0,-3 0 0,2 0 0,-2 0 0,0 0 0,0 0 0,-1-2 0,1 1 0,0-1 0,3-1 0,-6-2 0,2 1 0,1-3 0,0 4 0,3-2 0,0 2 0,-1-2 0,-1 5 0,3-5 0,-3 5 0,4-5 0,-2 3 0,2-3 0,1 0 0,2 0 0,0 1 0,0-1 0,0 0 0,0 0 0,0 0 0,0 0 0,0 0 0,0 0 0,0 0 0,0 0 0,0 1 0,2 3 0,6 1 0,-2 5 0,7 0 0,-10 1 0,7-3 0,-6 1 0,3-1 0,-1 0 0,-1 1 0,0-1 0,0 2 0,0 0 0,0 0 0,0-2 0,-2 1 0,1-1 0,-1 2 0,2-2 0,-3 1 0,3-1 0,-5 2 0,5 0 0,-5 0 0,3 0 0,-1-2 0,-2 2 0,3-2 0,-1-1 0,-2 3 0,5-2 0,-5 1 0,5-1 0,-5 1 0,5-1 0,-3 2 0,1 0 0,1 0 0,-1 0 0,0 0 0,2-2 0,-5 1 0,5-1 0,-3 2 0,3 0 0,0 0 0,-2 0 0,1-3 0,-4 3 0,5-5 0,-4 5 0,3-5 0,-3 5 0,3-5 0,-3 4 0,3-3 0,-3 3 0,3-3 0,-4 3 0,5-3 0,-3 1 0,1 0 0,1-1 0,-3 3 0,3-3 0,-3 3 0,3-3 0,-4 3 0,5-3 0,-2 1 0,-1 0 0,3-1 0,-5 3 0,5-3 0,-2 1 0,-1 0 0,3-1 0,-2 3 0,2-3 0,-2 4 0,1-5 0,-1 5 0,2-3 0,0 1 0,0 1 0,0-1 0,0 2 0,0 0 0,-1-3 0,1 3 0,0-2 0,0 2 0,0-1 0,0 1 0,0 0 0,0-2 0,-2 1 0,1-3 0,-3 3 0,3-3 0,-1 3 0,2-1 0,-2 2 0,1 0 0,-1 0 0,-1 0 0,3-3 0,-2 3 0,-1-2 0,3 0 0,-5 1 0,5-1 0,-5 2 0,5 0 0,-2 0 0,-1 0 0,3-3 0,-5 3 0,5-3 0,-5 3 0,5-2 0,-5 1 0,2-1 0,1-1 0,-3 3 0,5-2 0,-3 2 0,3-1 0,-2 1 0,2 3 0,-3-2 0,4 2 0,-3-3 0,1 2 0,-1-1 0,3 2 0,-1 0 0,0-2 0,-2 1 0,2-1 0,-3-1 0,3-3 0,-2 3 0,2-2 0,-5 2 0,5 0 0,-5 0 0,5-2 0,-4 1 0,1-1 0,0-1 0,-8-8 0,4 1 0,-5-6 0,2 6 0,2 0 0,-2 0 0,2 0 0,-1 0 0,1 2 0,0-2 0,-1 5 0,1-5 0,-2 0 0,2 0 0,-2-3 0,2 0 0,-2 0 0,-1-1 0,3 1 0,-1 3 0,1-3 0,-3 5 0,3-4 0,-1 4 0,1-2 0,-2 0 0,0 0 0,0 0 0,0 2 0,3-1 0,0 1 0,-1 0 0,1-1 0,-3 4 0,2-5 0,-1 2 0,1-2 0,-2 1 0,2-1 0,-1 2 0,1 1 0,0 0 0,-1 1 0,4-3 0,-5 3 0,5-3 0,-5 1 0,3 0 0,-1-1 0,-1 4 0,1-5 0,-2 3 0,2-3 0,-1 2 0,3-1 0,-3 3 0,3-3 0,-3 3 0,4-3 0,-5 3 0,4-3 0,-3 3 0,3-3 0,-3 3 0,3-4 0,-3 3 0,1-3 0,0 0 0,-1 2 0,3-1 0,-3 1 0,3-2 0,-3 0 0,3 0 0,-3-1 0,3 1 0,-3 0 0,3 0 0,-3 0 0,3 0 0,-3 2 0,3-1 0,-4 1 0,5-2 0,-2-1 0,2 1 0,-3 0 0,3 0 0,-5 0 0,5 0 0,-2 0 0,-1 0 0,3 0 0,-3 0 0,1 2 0,-1-8 0,0 7 0,-2-10 0,2 6 0,-1-1 0,2 1 0,-1 0 0,0 0 0,0 0 0,1 1 0,2 2 0,2 2 0,4 0 0,-1 3 0,3 0 0,0 3 0,-3-2 0,6 4 0,-2-2 0,2 5 0,0-2 0,3 5 0,-2-2 0,7 7 0,-3 0 0,8 5 0,-3-1 0,7 5 0,-3-3 0,1 6 0,-1-6 0,-5 2 0,6 1 0,-11-7 0,4 2 0,-13-12 0,2 0 0,-3-3 0,-2 0 0,1-2 0,-3 1 0,3-3 0,-3 3 0,3-3 0,-8-8 0,3 3 0,-7-8 0,3 4 0,0 2 0,-3-4 0,-1 4 0,-3-8 0,3 4 0,-5-5 0,4 1 0,-9-3 0,6-2 0,-6-1 0,1-3 0,1 2 0,-2 1 0,6 2 0,-2 6 0,1-3 0,2 6 0,0 1 0,2 2 0,1 1 0,1-1 0,-3 1 0,5 2 0,-4-2 0,4 2 0,-4 0 0,4-1 0,-2 1 0,3-2 0,-3 2 0,2-2 0,-2 2 0,3 1 0,-3-3 0,0-3 0,0 4 0,-3-9 0,5 10 0,-1-5 0,1 0 0,-2 0 0,2-1 0,-4-1 0,4 4 0,-7-10 0,7 9 0,-7-6 0,6 5 0,-1 0 0,0-1 0,2-2 0,-5 5 0,5-5 0,-5 3 0,5-1 0,-4 1 0,4 0 0,-2 2 0,0-2 0,2 3 0,-2-1 0,3 1 0,2 0 0,-2 0 0,3 0 0,-3 0 0,-1 2 0,4-2 0,-3 5 0,5-5 0,-5 5 0,2-2 0,-2 2 0,3-3 0,-3 3 0,2-3 0,-1 3 0,-1 0 0,-3-2 0,3-1 0,-6-5 0,2 2 0,-2-2 0,0 2 0,-1-2 0,4 2 0,-3-2 0,5 0 0,-2 4 0,3-4 0,0 6 0,0-3 0,-1-1 0,4 1 0,-3 0 0,2 0 0,0 0 0,-1 2 0,3-1 0,-3 1 0,1 1 0,1-2 0,-3 3 0,5-3 0,-5 3 0,5-3 0,-5 3 0,3-3 0,-1 1 0,-2 0 0,2-1 0,-2 1 0,3-2 0,-3 2 0,2-1 0,0 1 0,-1-3 0,1 1 0,-2 0 0,0 0 0,0 0 0,2 0 0,-2 0 0,3 0 0,-4 0 0,1-1 0,0 1 0,0 2 0,-3-1 0,2 1 0,-2-3 0,5-2 0,-4 2 0,3-4 0,-4 4 0,3-2 0,2 3 0,-1-1 0,1 1 0,-2 0 0,-1 0 0,1 0 0,0 0 0,0 0 0,3 0 0,-3 2 0,2 1 0,1 0 0,-3 1 0,5-3 0,-4 3 0,3-3 0,-3 3 0,3-3 0,-4 3 0,3-3 0,-3 4 0,0-5 0,0 5 0,2-5 0,-1 5 0,1-3 0,-2 3 0,0 0 0,0 0 0,0 0 0,-1 0 0,1 0 0,2-2 0,-1 2 0,1-5 0,-2 2 0,0 1 0,3-3 0,-3 5 0,2-3 0,-2 1 0,3 0 0,-3-1 0,5-1 0,-5 3 0,5-3 0,-5 3 0,5-3 0,-4 3 0,3-3 0,-3 3 0,3-3 0,-4 3 0,5-3 0,-5 4 0,5-5 0,-5 3 0,3-1 0,-1-2 0,-1 3 0,1-1 0,0-2 0,-1 5 0,3-5 0,-1 3 0,0-1 0,-1-2 0,-2 3 0,1-3 0,1 0 0,1 3 0,2-1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4:24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24575,'3'11'0,"1"-1"0,-1-5 0,0 0 0,1 0 0,-3 0 0,3-2 0,-3 1 0,3-2 0,-1 1 0,-1 2 0,3-3 0,-5 3 0,5-2 0,-3 1 0,1-1 0,2 0 0,-5 1 0,5-3 0,-5 3 0,5-3 0,-5 3 0,4-3 0,-1 1 0,0 0 0,1-1 0,-1 1 0,-1 1 0,2-3 0,-1 2 0,2-2 0,-1 0 0,1 0 0,-1 0 0,-1-2 0,1 2 0,-3-4 0,1 1 0,-2-2 0,0 1 0,0-1 0,0 0 0,0 0 0,0 0 0,0 5 0,0 6 0,0 0 0,2 3 0,-1-5 0,3-3 0,-1 3 0,2-3 0,0 1 0,0-2 0,-3 2 0,3 1 0,-3-1 0,3 1 0,-2-1 0,2-2 0,-2 3 0,-1-1 0,3-2 0,-2 3 0,-1-1 0,3-2 0,-3 5 0,3-5 0,0 2 0,-2 1 0,1-3 0,-2 2 0,1 1 0,1-3 0,-3 5 0,3-5 0,-3 5 0,3-3 0,-1 3 0,1 0 0,1 0 0,0-1 0,0 1 0,-1 0 0,-1 0 0,1-2 0,-3 1 0,3-1 0,-1 2 0,2 0 0,0-1 0,0 1 0,-1 0 0,1-2 0,0 1 0,0-1 0,0 2 0,-1-1 0,1-1 0,-2 1 0,1-3 0,-4 3 0,5-3 0,-2 3 0,2-1 0,0 2 0,-3 0 0,3 0 0,-5 0 0,5 0 0,-2 0 0,2 0 0,0 0 0,0 0 0,-2 0 0,1-2 0,-1 2 0,0-3 0,1 1 0,-1 2 0,0-3 0,1 3 0,-3 1 0,3-4 0,-3 3 0,3-2 0,-3 2 0,3 0 0,-3 0 0,3-3 0,-1 3 0,0-3 0,1 1 0,-1 1 0,1-3 0,1 1 0,-2 0 0,1-2 0,-1 3 0,1-3 0,1 0 0,0 0 0,-3-3 0,0 1 0,-2-3 0,2 0 0,-1 0 0,4 0 0,-5 0 0,4 2 0,-3-1 0,3 3 0,-1 3 0,2-1 0,-1 5 0,1-5 0,0 1 0,0-2 0,-3 2 0,3-1 0,-3 3 0,3-3 0,0 3 0,0-1 0,0-1 0,0 3 0,0-5 0,-2 5 0,1-5 0,-1 5 0,2-5 0,0 5 0,0-3 0,-1 1 0,-1 1 0,1-1 0,-1 0 0,2-1 0,-2 0 0,1-1 0,-1 1 0,-1 0 0,3-1 0,-5 3 0,5-3 0,-5 3 0,5-3 0,-4 3 0,3-3 0,-3 3 0,3-3 0,-1 3 0,2-1 0,-3 2 0,3-3 0,-5 3 0,5-2 0,-3 2 0,3-1 0,0 1 0,-3 0 0,3-2 0,-2 1 0,-1-1 0,3-1 0,-5 3 0,4-5 0,-3 5 0,3-5 0,-3 5 0,3-5 0,-4 4 0,5-3 0,-5 3 0,5-3 0,-5 3 0,4-4 0,-3 5 0,4-5 0,-5 5 0,5-2 0,-3 2 0,3 0 0,0 0 0,-2 0 0,2-3 0,-5 3 0,5-2 0,-3 0 0,1 1 0,2-1 0,-5 2 0,5 0 0,-2-2 0,-1 1 0,3-3 0,-4 3 0,3-1 0,-1 0 0,0 2 0,1-3 0,-1 3 0,-1 0 0,3-2 0,-5 2 0,5-3 0,-5 3 0,5 0 0,-2-2 0,0 2 0,1-5 0,-3 5 0,3-5 0,-3 5 0,1-2 0,0-1 0,-1 3 0,3-5 0,-3 5 0,3-4 0,-3 3 0,3-3 0,-3 3 0,4-3 0,-5 3 0,5-4 0,-5 5 0,5-5 0,-5 5 0,5-5 0,-5 5 0,5-5 0,-5 5 0,5-5 0,-5 5 0,5-5 0,-3 5 0,3-2 0,0-1 0,0 3 0,0-5 0,-2 5 0,1-5 0,-1 5 0,2-2 0,0-1 0,-2 3 0,1-5 0,-1 2 0,2-2 0,-3 3 0,3-3 0,-5 5 0,5-5 0,-2 5 0,2-2 0,0 2 0,0-3 0,0 3 0,0-2 0,0 2 0,0 0 0,0-2 0,0 1 0,0-1 0,-2 2 0,1-3 0,-3 2 0,1-3 0,-2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4:34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53 24575,'33'14'0,"6"4"0,-4 1 0,1-1 0,-8 3 0,-7-10 0,2 8 0,-14-12 0,6 5 0,-7-6 0,1-1 0,-2 0 0,-1 3 0,-1-2 0,0 2 0,0 0 0,1-3 0,-1 3 0,0-3 0,0 0 0,-2 0 0,1 1 0,-1-1 0,2-3 0,-2 3 0,2-2 0,-5 2 0,5 3 0,-2-3 0,0 3 0,1-3 0,-1 0 0,2 0 0,0 0 0,0 0 0,1 3 0,-1-2 0,-2 2 0,1-5 0,-3 1 0,4-1 0,-5 2 0,5 0 0,-3-2 0,3 1 0,1-1 0,-1 2 0,0 0 0,0 0 0,3 1 0,-3-1 0,6 0 0,-5 1 0,1-1 0,-2 0 0,1 0 0,-2 0 0,1 0 0,0-2 0,-2 1 0,1-4 0,-1 3 0,2-1 0,0-1 0,-2 3 0,1-3 0,-1 3 0,2-3 0,0 3 0,0-1 0,1 0 0,1 2 0,2-2 0,2 2 0,0 1 0,4 3 0,0 0 0,7 4 0,-2-1 0,2 1 0,-4-1 0,1 0 0,-4-2 0,-1-2 0,-2-2 0,-4-1 0,0 1 0,-3-1 0,3 0 0,-3 0 0,3 0 0,-3 0 0,0 1 0,0-4 0,1 3 0,-2-5 0,1 5 0,0-4 0,-2 3 0,-1-1 0,-10-1 0,-8-9 0,-8-5 0,-15-16 0,0 5 0,-11-10 0,10 9 0,-1-3 0,11 6 0,-2-1 0,10 5 0,3 3 0,11 6 0,-1 0 0,4 5 0,0-5 0,2 5 0,-2 0 0,3-1 0,-4 1 0,1-2 0,0 2 0,-2-1 0,3 1 0,-1-3 0,3 1 0,-1 2 0,-2 1 0,0 0 0,2-1 0,1-2 0,-1 2 0,0-2 0,-2 5 0,2-5 0,-1 2 0,3-2 0,-3 0 0,1 2 0,0-1 0,-2 1 0,5-2 0,-5 0 0,5 0 0,-3 0 0,1 2 0,2-2 0,-2 3 0,2-3 0,2 2 0,1 1 0,1 2 0,1 0 0,0 0 0,0 0 0,0 0 0,0 0 0,0 0 0,0 0 0,0 0 0,0 0 0,-1 3 0,1-3 0,0 5 0,1-5 0,-4 5 0,3-5 0,-2 5 0,2-2 0,0-1 0,0 1 0,0-1 0,0-1 0,-2 3 0,1-3 0,-3 3 0,4-3 0,-3 3 0,3-3 0,-2 3 0,2-3 0,-3 3 0,1-1 0,2-1 0,-5 3 0,5-5 0,-5 5 0,4-5 0,-3 5 0,4-5 0,-5 5 0,4-3 0,-3 3 0,3-2 0,-1 1 0,2-2 0,-2 3 0,1 0 0,-1-2 0,-1 1 0,3-1 0,-2 2 0,-1 0 0,3-2 0,-2 1 0,2-1 0,0 2 0,3 0 0,-3-2 0,3 2 0,-3-2 0,3 0 0,-4 1 0,3-3 0,-4 3 0,2-3 0,0 3 0,0-3 0,0 3 0,0-1 0,0 2 0,0 0 0,0-2 0,0 1 0,-2-1 0,1 0 0,-1 1 0,2-3 0,0 4 0,0-3 0,0 1 0,0 2 0,1-3 0,-1 1 0,0 2 0,0-2 0,0-1 0,-2 3 0,1-2 0,-1 0 0,2 1 0,0-3 0,0 3 0,-2-1 0,2 0 0,-3 1 0,3-1 0,1 0 0,-4 1 0,1-1 0,-1 2 0,1 0 0,2 0 0,0 0 0,0 1 0,0-1 0,-2 0 0,1 0 0,1 0 0,-1 0 0,2-2 0,-3-1 0,0 0 0,1-1 0,-1 1 0,2 0 0,0-1 0,0 1 0,0 0 0,0-1 0,3 4 0,-2-2 0,2 0 0,-1 1 0,-1-3 0,5 4 0,-6-2 0,3 2 0,0 1 0,-2-4 0,2 3 0,-3-2 0,0 0 0,0-1 0,0-2 0,0 0 0,-2 2 0,1-1 0,-1 3 0,2-3 0,0 1 0,0 0 0,0 1 0,-1-1 0,-1 3 0,1-5 0,-1 3 0,0-1 0,2-2 0,-3 5 0,1-3 0,-1 3 0,-2 0 0,-2-3 0,-1 3 0,-5-5 0,-4 5 0,-3-1 0,-7 2 0,2 0 0,-2 3 0,0-2 0,2 2 0,-2-2 0,7-1 0,-3 0 0,6-3 0,0 2 0,2-5 0,4 3 0,-2-3 0,3 0 0,0 0 0,0 2 0,-1-2 0,1 3 0,0-3 0,0 0 0,0 0 0,0 0 0,0 0 0,0 0 0,-1 0 0,-2 0 0,3 0 0,-3 2 0,0-1 0,-1 1 0,-4-2 0,1 0 0,-2 0 0,3 0 0,0 0 0,-1 0 0,1 0 0,3 0 0,0 0 0,0 0 0,2 0 0,-2 0 0,3 0 0,-2 0 0,4-2 0,-3-1 0,3 0 0,0-2 0,-1 2 0,1-2 0,-5 0 0,4 0 0,-3-1 0,2 1 0,-2-3 0,-1 2 0,3-5 0,-3 3 0,2-4 0,-3 1 0,1 0 0,-1-1 0,1 1 0,-4-3 0,6 2 0,-6-6 0,4 6 0,-2-6 0,-1 6 0,5-3 0,-5 1 0,2 2 0,-4-6 0,1 3 0,0-4 0,0 1 0,-4-2 0,3 2 0,-4-5 0,5 3 0,-7-10 0,6 12 0,-5-8 0,7 14 0,2-5 0,-2 5 0,4-6 0,-4 6 0,5-3 0,-2 4 0,0 0 0,1 2 0,-1-1 0,3 1 0,-1 1 0,1-3 0,0 5 0,-1-2 0,1 5 0,2-4 0,-1 6 0,1-6 0,0 4 0,-2-2 0,2-3 0,-2 2 0,2-2 0,-2 3 0,3 0 0,-1 0 0,-2-3 0,2 5 0,0-4 0,-1 4 0,3-2 0,-3 2 0,1-1 0,0 1 0,-1 0 0,3-1 0,-1 1 0,0 0 0,1-1 0,-1 2 0,0-1 0,1-2 0,-1 3 0,2-3 0,-2 0 0,1 0 0,-1 1 0,2-1 0,0 0 0,0 1 0,0-1 0,2 2 0,1 1 0,1 2 0,-1 2 0,1-1 0,-3 1 0,1-2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4:47.0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24575,'5'6'0,"-2"0"0,2-5 0,-5 3 0,5-3 0,-3 3 0,3-1 0,0 2 0,-2 0 0,-1-1 0,0-1 0,1 2 0,2-3 0,-2 3 0,1-2 0,-1 2 0,2-3 0,0 3 0,0 0 0,0 0 0,0 0 0,0 0 0,0-2 0,0 2 0,-2-2 0,2-1 0,-2 3 0,2-2 0,0 2 0,0 0 0,-3 0 0,3-2 0,-2 1 0,-1-1 0,3 2 0,-2 0 0,2-1 0,-3 1 0,2-2 0,-3 1 0,3-3 0,-3 4 0,3-3 0,-1 1 0,0 1 0,1-3 0,-4 3 0,5-3 0,-4 3 0,3-3 0,-3 3 0,3-4 0,-3 5 0,3-5 0,-3 5 0,3-5 0,-1 5 0,0-3 0,1 1 0,-3 1 0,3-3 0,-1 1 0,-1 0 0,3-1 0,-5 3 0,5-3 0,-4 3 0,3-1 0,-1 0 0,2 1 0,0-1 0,-1 2 0,1 0 0,0-1 0,0 1 0,-2 0 0,1-2 0,-1 2 0,2-2 0,0 1 0,0 2 0,0-2 0,0 1 0,0 3 0,1-2 0,-1 2 0,0 0 0,0-3 0,3 3 0,1 0 0,-1-2 0,3 5 0,-3-3 0,4 4 0,-1 2 0,4-1 0,1 5 0,0-2 0,0 0 0,-1 2 0,1-5 0,-3 2 0,1-5 0,-8 0 0,5-4 0,-5 2 0,4-2 0,-4-1 0,2 0 0,-3 0 0,0-2 0,-2 2 0,2-5 0,-3 5 0,3-2 0,0 2 0,0-3 0,0 3 0,0-3 0,0 3 0,0 0 0,0-2 0,0 1 0,0-1 0,0 2 0,0 0 0,0-2 0,0 2 0,0-2 0,0 2 0,0 0 0,0-2 0,3 1 0,-2-1 0,5 3 0,-6-1 0,6 0 0,-3 1 0,7 0 0,-3 2 0,5 1 0,-1 3 0,-1 0 0,-1 0 0,-2-1 0,-1 0 0,0-2 0,3 4 0,-5-7 0,1 5 0,-5-6 0,0 0 0,0 0 0,0 0 0,1-2 0,-1 1 0,0-1 0,0 2 0,-3 0 0,3 0 0,-3 0 0,3 0 0,0-3 0,0 3 0,-2-3 0,1 3 0,2 1 0,3 2 0,2 0 0,0 1 0,0 2 0,0-3 0,1 4 0,2-1 0,-2 1 0,3-1 0,-1 1 0,-2-1 0,2 1 0,-2-1 0,-1 1 0,0-4 0,-2 3 0,1-5 0,-3 5 0,3-5 0,-3 5 0,0-5 0,-1-1 0,-1 0 0,0-2 0,0 2 0,0 0 0,0-3 0,2 5 0,-1-6 0,1 6 0,-2-4 0,-2 2 0,2 0 0,-2 0 0,2-2 0,0 2 0,0-3 0,0 3 0,0 0 0,0 1 0,-2-1 0,1 0 0,-1 0 0,2 0 0,0 0 0,0 0 0,1 0 0,-1 0 0,0 0 0,0 0 0,0 0 0,0 3 0,0-3 0,-2 2 0,-1-2 0,-4-2 0,-1-1 0,-2-2 0,0 0 0,0 0 0,0 0 0,0 0 0,0 0 0,-3 0 0,2 0 0,-2 0 0,0 0 0,3 0 0,-3 0 0,3 0 0,-1 0 0,1-2 0,0 1 0,0-1 0,0 2 0,0 0 0,0-2 0,-1 1 0,1-1 0,0 2 0,0 0 0,0-3 0,0 3 0,2-5 0,-1 5 0,1-3 0,-2 1 0,-1-1 0,1-2 0,2 0 0,-1 0 0,1 2 0,0-2 0,-1 5 0,3-5 0,-4 5 0,5-5 0,-5 5 0,3-4 0,-3 1 0,0 0 0,0-1 0,0 3 0,0-3 0,0 3 0,2-3 0,-2 3 0,3-4 0,-4 3 0,1-1 0,0-2 0,0 5 0,0-5 0,0 2 0,0-2 0,-1 2 0,1-1 0,0 1 0,0-2 0,0-1 0,0 3 0,-1-1 0,-1 1 0,1-2 0,-2-1 0,5 1 0,-2 2 0,0-2 0,1 2 0,-3 0 0,4-1 0,-2 1 0,0-2 0,0 0 0,-1-1 0,4 1 0,-3 2 0,2-1 0,0 1 0,-1 0 0,1-1 0,-2 3 0,2-4 0,1 3 0,0-1 0,1-2 0,-4 5 0,5-5 0,-5 5 0,5-5 0,-5 5 0,3-5 0,-1 3 0,-2-1 0,3-2 0,-3 3 0,0-3 0,0 2 0,2-1 0,-1 3 0,1-3 0,-2 1 0,2-2 0,-2 2 0,5-2 0,-5 3 0,2-1 0,1-2 0,-3 5 0,4-5 0,-3 2 0,1-2 0,-2 0 0,2 0 0,-1 0 0,1 0 0,-2 0 0,3 0 0,-3 2 0,5-1 0,-5 3 0,2-3 0,-2 1 0,0-2 0,0-1 0,-3-1 0,2-1 0,-1 0 0,1-3 0,1 5 0,0-2 0,-1 3 0,1 0 0,-3-3 0,3 2 0,-3-2 0,2 3 0,1 0 0,0-3 0,-3 2 0,-1-2 0,1 2 0,0 1 0,3 0 0,-1 0 0,1-1 0,0 1 0,0 2 0,2-1 0,-1 1 0,1 0 0,0-1 0,-2 1 0,5-2 0,-5 2 0,4-2 0,-3 3 0,1-4 0,0 1 0,-1 3 0,3-3 0,-1 2 0,-1 0 0,3-1 0,-5 1 0,3 0 0,-1-1 0,-2 1 0,5-2 0,-5 2 0,5-1 0,-4 3 0,3-3 0,-3 4 0,3-5 0,-3 3 0,2-1 0,-1-2 0,-1 5 0,4-5 0,-5 5 0,5-5 0,-7 0 0,4-3 0,-4 0 0,-2-3 0,3 3 0,-1-1 0,1-1 0,1 4 0,-3-5 0,2 6 0,0-3 0,2 2 0,1 1 0,-2 0 0,0 0 0,-1 2 0,4-1 0,-1 1 0,1 0 0,1-2 0,-3 5 0,1-2 0,1-1 0,-2 1 0,3-4 0,-4 4 0,3-1 0,-1 1 0,-2 1 0,3-3 0,-3 1 0,0 1 0,0-3 0,0 2 0,-1-2 0,1 2 0,2-1 0,-1 1 0,1 0 0,-2-1 0,2 1 0,-2 0 0,3 1 0,-1-1 0,-5 0 0,7-2 0,-6 0 0,4-1 0,-2 1 0,0 0 0,-1 0 0,1 0 0,3 0 0,-3 0 0,2 2 0,0-1 0,-1 3 0,4-3 0,-2 1 0,-1 0 0,3-1 0,-5 1 0,5-2 0,-5 2 0,4-1 0,-3 1 0,3-2 0,-3 0 0,1 0 0,-2 0 0,0 2 0,2-2 0,-1 5 0,1-5 0,-2 2 0,2-2 0,-2 0 0,0 2 0,1-2 0,-3 3 0,4-4 0,-2 4 0,2-3 0,-2 2 0,2 0 0,1-1 0,-3 1 0,2 0 0,0-2 0,-1 5 0,3-5 0,-3 2 0,1-2 0,-2 0 0,0 1 0,0-1 0,0 2 0,3-1 0,-3 3 0,5-4 0,-5 5 0,4-5 0,-3 5 0,3-5 0,-3 2 0,1-2 0,-2 1 0,3-1 0,-3 2 0,3-1 0,-1 1 0,-2 1 0,5-3 0,-5 5 0,5-4 0,-5 3 0,5-3 0,-5 1 0,2 0 0,0-2 0,-1 3 0,1-1 0,1-2 0,-1 3 0,1-1 0,10 5 0,-6 1 0,9 2 0,-6 0 0,3-5 0,-2 5 0,5-2 0,-6 2 0,3 0 0,0 1 0,-2-1 0,4 0 0,-6 1 0,6-1 0,-7 0 0,5 1 0,-3-1 0,0 0 0,0-2 0,3 1 0,-2-1 0,-1 3 0,0-1 0,-2 0 0,5 0 0,-3 0 0,3 0 0,-3 0 0,0 0 0,0 0 0,-2 0 0,4-2 0,-3 2 0,1-2 0,0-1 0,-3 3 0,1-2 0,2 0 0,-2 1 0,2-1 0,-3 2 0,3-3 0,-5 3 0,5-3 0,-3 3 0,3 0 0,0 0 0,-2-1 0,1-1 0,-3 1 0,3-1 0,-1 2 0,2-2 0,-3 1 0,3-1 0,-5 2 0,3 0 0,-1 0 0,-2 0 0,3 0 0,-1-3 0,-2 3 0,5-2 0,-5 2 0,2-1 0,1-1 0,-3 1 0,3-1 0,-3 1 0,2-1 0,-2 1 0,3-1 0,-3 2 0,2-3 0,-2 3 0,2-3 0,-2 3 0,2 0 0,-1 0 0,3-3 0,-3 3 0,1-3 0,-2 3 0,0 0 0,0 0 0,0 0 0,2-3 0,-1 2 0,1-1 0,-2 2 0,2-3 0,-1 3 0,1-2 0,0 1 0,-1 1 0,1 0 0,0-2 0,-1 1 0,1-1 0,-2 2 0,2-2 0,-1 1 0,3-4 0,-3 5 0,1-2 0,0-1 0,1 3 0,2-3 0,0 3 0,-3 0 0,2-3 0,-1 0 0,0 0 0,1-1 0,-1 3 0,2-3 0,0 3 0,0-3 0,0 3 0,0-1 0,0 2 0,0 0 0,0 0 0,0 0 0,0-2 0,3 2 0,-5-2 0,5 0 0,-5 1 0,2-3 0,-3 4 0,3-5 0,-3 2 0,3-2 0,-2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5:04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24575,'11'5'0,"1"1"0,-3-1 0,2 1 0,0-1 0,-2 1 0,1-1 0,-1 0 0,2 1 0,0 2 0,0-2 0,1 3 0,-4-1 0,3-2 0,-5-1 0,2 0 0,-3-2 0,3 2 0,-3 1 0,3-1 0,-3-2 0,0 1 0,1-1 0,-1 2 0,0-2 0,2 4 0,-1-6 0,-1 6 0,-1-7 0,-1 5 0,2-3 0,0 1 0,0 2 0,0-3 0,0 1 0,0 1 0,0-1 0,0 0 0,0 1 0,0-3 0,-3 3 0,3-3 0,-5 3 0,5-3 0,-2 1 0,-1 0 0,3-2 0,-5 5 0,4-5 0,-1 3 0,0-1 0,1-2 0,-1 3 0,2-3 0,0 2 0,0-2 0,0 3 0,0-3 0,0 2 0,0-2 0,0 5 0,0-5 0,0 3 0,0-1 0,0-2 0,0 5 0,0-5 0,0 3 0,0-1 0,0 1 0,0 0 0,0-1 0,0 0 0,0-2 0,0 3 0,-2-1 0,2-2 0,-3 3 0,1-1 0,2-2 0,-3 3 0,1-1 0,2-2 0,-13 2 0,6-2 0,-10 0 0,7 0 0,0-2 0,0 2 0,0-2 0,1 2 0,1-3 0,-1 3 0,1-5 0,-2 5 0,2-5 0,-1 5 0,1-5 0,-2 5 0,0-2 0,0 0 0,3-1 0,-3 0 0,4-1 0,-3 3 0,3-4 0,-3 5 0,1-5 0,1 3 0,-3-1 0,5-1 0,-3 1 0,1 1 0,2-2 0,-2 1 0,-1-2 0,1 3 0,-1-2 0,7 3 0,0-1 0,5 2 0,-4 0 0,-2 2 0,1-1 0,-1 1 0,0 0 0,1-1 0,-3 3 0,3-3 0,-1 1 0,2-2 0,0 0 0,0 3 0,0-3 0,0 2 0,0-2 0,0 0 0,0 3 0,0-3 0,0 2 0,0-2 0,0 0 0,0 0 0,0 0 0,-2 3 0,1-3 0,-1 3 0,2-3 0,-1 0 0,-1 2 0,1-2 0,-1 3 0,0-1 0,1-2 0,-1 5 0,2-5 0,0 2 0,-3 1 0,3-3 0,-2 2 0,0 1 0,1-3 0,-1 2 0,0 1 0,1-3 0,-1 2 0,0 1 0,1-3 0,-1 3 0,2-1 0,0-2 0,0 5 0,0-5 0,0 5 0,0-5 0,0 5 0,0-5 0,-2 4 0,1-3 0,-1 3 0,2-3 0,-1 3 0,1-3 0,-2 3 0,1-1 0,-1-1 0,-1 2 0,3-3 0,-5 3 0,5-1 0,-5 2 0,5-2 0,-5 1 0,5-4 0,-5 5 0,5-2 0,-2 2 0,-1 0 0,3-2 0,-5 1 0,5-1 0,-4 2 0,3-2 0,-3 1 0,3-1 0,-3 2 0,3 0 0,-1 0 0,2-2 0,-2 1 0,1-1 0,-1 0 0,-1 2 0,3-5 0,-5 5 0,5-5 0,-5 5 0,5-5 0,-5 5 0,4-5 0,-3 5 0,3-5 0,-4 5 0,5-5 0,-5 4 0,4-3 0,-3 3 0,3-3 0,-3 3 0,3-3 0,-4 3 0,5-3 0,-3 3 0,3-1 0,0 1 0,0-1 0,-2 1 0,1-3 0,-1 3 0,2-3 0,0 3 0,0-1 0,-2 2 0,1-3 0,-1 1 0,0-1 0,1 1 0,-1 1 0,1-1 0,1 1 0,0-1 0,-2 2 0,1-2 0,-3 1 0,3-3 0,-3 3 0,1-1 0,0 1 0,0-1 0,3 1 0,0-1 0,0 2 0,-1-3 0,1 2 0,0-3 0,0 3 0,-3-1 0,3 2 0,-2-2 0,2 1 0,0-1 0,0 2 0,0 0 0,-1-2 0,1 1 0,0-3 0,-2 3 0,2-3 0,-2 3 0,2-3 0,0 3 0,0-1 0,0 2 0,0-2 0,0 1 0,0-3 0,0 3 0,0-1 0,0 0 0,-2 1 0,1-1 0,-1 0 0,2-1 0,-2 1 0,1-1 0,-1 1 0,0 2 0,2-5 0,-3 5 0,4-2 0,-1-1 0,0 3 0,-3-2 0,3 2 0,-2-2 0,2 1 0,3-1 0,-3 2 0,3 1 0,-3-1 0,0 0 0,0 0 0,0 0 0,1 0 0,-1 0 0,2 0 0,2 1 0,2 2 0,-2 1 0,6 7 0,-5-4 0,10 5 0,-8-3 0,3-1 0,-4 1 0,5 1 0,-4-2 0,6 2 0,-6 0 0,12 9 0,-10-6 0,7 12 0,-6-13 0,3 10 0,-1-6 0,3 2 0,-7 0 0,3-4 0,0 4 0,-3-1 0,7-1 0,-6 5 0,5-5 0,-5 1 0,1-3 0,6 6 0,-7-6 0,10 6 0,-11-10 0,5 1 0,-5-2 0,4-1 0,-4 5 0,5-2 0,-1 4 0,-1-4 0,-1 2 0,0-3 0,-2 1 0,2 2 0,-6-6 0,2 2 0,-5-5 0,2-2 0,-3-1 0,-2-1 0,-1 0 0,-6-3 0,-2 0 0,-2-2 0,-2-2 0,1-1 0,-5-6 0,-6-4 0,-3-1 0,-11-11 0,1 2 0,-7-13 0,-1-1 0,5 1 0,-4-5 0,8 2 0,-3 2 0,7-4 0,0 15 0,6-5 0,-3 5 0,4 1 0,-5-7 0,4 5 0,-7-6 0,-2-2 0,-4 4 0,-6-13 0,0 6 0,0-7 0,5 10 0,3 1 0,7 5 0,1 3 0,4 2 0,8 8 0,1 4 0,4 1 0,5 6 0,-2-3 0,7 6 0,1-1 0,2 3 0,0 0 0,3 0 0,0 3 0,3 0 0,1 0 0,-4 2 0,3-4 0,-3 3 0,1-3 0,-2 4 0,-2-3 0,1 1 0,-1 2 0,0-5 0,0 3 0,-2-1 0,1-2 0,-3 1 0,-6-4 0,3-2 0,-7 2 0,6-2 0,-2 5 0,0-5 0,0 5 0,0-3 0,0 1 0,0-1 0,0 1 0,0-3 0,0 3 0,2-3 0,-1 0 0,1 0 0,-2 0 0,0 0 0,2-1 0,-2 1 0,2 0 0,1 0 0,-3 0 0,2 2 0,0-2 0,-1 3 0,3-4 0,-3 1 0,3 0 0,-1 0 0,-1 2 0,3-2 0,-5 3 0,5-3 0,-5 0 0,5 0 0,-2 0 0,4 2 0,2 6 0,2 0 0,1 4 0,-3-2 0,-1-1 0,1-1 0,-1 1 0,2-3 0,0 3 0,0-3 0,0 3 0,0-3 0,0 1 0,0 0 0,0-1 0,0 3 0,0-4 0,-1 3 0,1-1 0,0-2 0,0 5 0,0-5 0,-2 5 0,2-5 0,-3 5 0,3-3 0,0 3 0,0-2 0,0-1 0,-2 0 0,1-1 0,-1 3 0,2-3 0,0 3 0,0-3 0,0 4 0,0-3 0,0 3 0,0-2 0,0 1 0,0-3 0,0 4 0,0-3 0,0 3 0,1 0 0,-1-2 0,0 2 0,0-2 0,0 2 0,0 0 0,0-2 0,3 1 0,-3-3 0,3 4 0,0-2 0,-2 0 0,2 1 0,-3-1 0,0 2 0,0-2 0,0-1 0,0 1 0,0-1 0,0 1 0,0 2 0,0-3 0,0 4 0,0-2 0,0-1 0,0 2 0,0-5 0,0 5 0,0-2 0,0-1 0,0 3 0,0-5 0,1 5 0,-1-2 0,0 5 0,3-2 0,-2 1 0,2-1 0,-3 2 0,3-2 0,-2 1 0,4-1 0,-4-1 0,4 1 0,-4-1 0,5 0 0,-6 0 0,3 3 0,0-2 0,1 2 0,0 0 0,1-1 0,-4 0 0,2-1 0,-3-1 0,0 0 0,0 0 0,0 0 0,0-2 0,-2 1 0,1-2 0,-1 3 0,4 3 0,2 0 0,2 3 0,0 1 0,-2-4 0,1 3 0,-4-5 0,2 1 0,-3 1 0,0-2 0,1 2 0,-1-3 0,2 0 0,-3 0 0,3 1 0,-4-1 0,2 0 0,0 0 0,0 0 0,0 0 0,0 0 0,0 0 0,1 3 0,-3-2 0,1 1 0,-1-2 0,2-2 0,-2 2 0,-1-2 0,1 2 0,-3 0 0,5 0 0,-5 0 0,5-2 0,-5 1 0,5-3 0,-5 3 0,5-4 0,-5 5 0,5-5 0,-4 5 0,3-3 0,-1 3 0,2-2 0,-3 1 0,3-3 0,-4 3 0,3-1 0,-1 2 0,0 0 0,1 1 0,-1-4 0,0 3 0,1-2 0,-1 2 0,0 0 0,1-3 0,-3 3 0,3-2 0,-1 2 0,2 0 0,0-3 0,-2 3 0,1-2 0,-1 2 0,2 0 0,-2 0 0,2 0 0,-3 0 0,3-2 0,0 1 0,-2-1 0,2 2 0,-2 0 0,2 0 0,0 0 0,0 1 0,0 1 0,-2-1 0,2 2 0,-2-3 0,2 0 0,-3 0 0,3-2 0,-2 1 0,0-1 0,1 2 0,-1 0 0,0 0 0,1 1 0,-1-1 0,2 0 0,-2 0 0,2 0 0,-3 0 0,1 0 0,2 0 0,-5 0 0,5 0 0,-2-2 0,-1 4 0,3-6 0,-5 6 0,5-7 0,-5 5 0,3-3 0,-1 1 0,-1 1 0,1-1 0,0 0 0,-2 1 0,2-1 0,-6-1 0,1 0 0,-4-2 0,2 0 0,-3 0 0,2 0 0,-5 0 0,6-2 0,-3 1 0,0-3 0,-1-2 0,1 0 0,0-2 0,0 0 0,2 2 0,-5-2 0,5 0 0,-4 2 0,1-5 0,0 5 0,-1-2 0,1 0 0,1 2 0,-3-2 0,5 0 0,-5 1 0,5 0 0,-5-2 0,3 3 0,-1-4 0,1 4 0,0-5 0,0 5 0,-4-7 0,1 6 0,3-6 0,0 7 0,0-2 0,2 3 0,-2-3 0,2 2 0,1-2 0,0 3 0,0 0 0,0 0 0,-1-1 0,1-1 0,0 1 0,-1-2 0,4 3 0,-3-1 0,2 1 0,-2 0 0,2 0 0,-1 2 0,3-1 0,-1 1 0,0-2 0,3 2 0,0 1 0,6 2 0,2 0 0,2 0 0,4 3 0,0-2 0,7 4 0,-6-1 0,9 2 0,-9 0 0,3 0 0,-1 0 0,-6 0 0,0 0 0,-2-1 0,-4 0 0,2 3 0,-3-2 0,1 2 0,-1-5 0,0 1 0,0-1 0,-2 2 0,1-2 0,-1 1 0,0-1 0,1 0 0,-3 2 0,3-3 0,-1 1 0,0 2 0,2-2 0,-3 2 0,3 0 0,-2 0 0,1-3 0,-1 3 0,0-2 0,2 2 0,-3 0 0,3 0 0,0 0 0,0 0 0,0 0 0,0 0 0,1 0 0,-1 0 0,0 3 0,-2-2 0,2 1 0,-3-2 0,3 1 0,1-1 0,-1 0 0,-3 0 0,3 0 0,-4 0 0,3-2 0,-3 1 0,3-3 0,-3 3 0,3-1 0,-1 0 0,-1 1 0,2-1 0,-1 2 0,2-3 0,-3 3 0,3-5 0,-5 5 0,4-3 0,-1 3 0,0 0 0,1-2 0,-3 1 0,3-3 0,-3 3 0,3-3 0,-1 1 0,0 1 0,1-1 0,-1 1 0,0 1 0,1-1 0,-4 2 0,5-2 0,-3 1 0,3-4 0,-2 5 0,1-3 0,-1 1 0,-1 1 0,3-3 0,-3 3 0,3-1 0,0 2 0,0 0 0,0 0 0,-2 0 0,1 0 0,-1 0 0,2-2 0,0 1 0,0-1 0,0 2 0,1-2 0,-1 1 0,0-1 0,-2 2 0,1 0 0,-1 0 0,2 1 0,0-1 0,0-3 0,0 3 0,-2-2 0,1 2 0,-1 0 0,2 0 0,0 0 0,0 0 0,0 0 0,0 0 0,0 0 0,0 0 0,0 0 0,0 0 0,0 0 0,0-2 0,0 1 0,-2-1 0,2 2 0,-2-2 0,2 1 0,-3-1 0,3 0 0,-2 2 0,2-3 0,0 3 0,0 1 0,0-1 0,0 0 0,0 0 0,0 0 0,0 0 0,0-2 0,3 1 0,-2 2 0,2 0 0,-3 2 0,0-3 0,0-2 0,0 1 0,1 2 0,-1-3 0,0 4 0,0-1 0,0 0 0,1 2 0,-1-3 0,0 0 0,0 0 0,0 0 0,0 0 0,-2 0 0,1-2 0,-1 1 0,2-3 0,0 3 0,-2-1 0,1 0 0,-1 1 0,2-1 0,3 2 0,-3 0 0,3 0 0,-3 0 0,0 0 0,0 1 0,0-1 0,0 0 0,0 0 0,3 0 0,-3 0 0,6 1 0,-5-1 0,1 0 0,-2 0 0,0 0 0,1 0 0,-1 0 0,-3 0 0,3-2 0,-11-1 0,5-2 0,-9-2 0,5-1 0,0-2 0,0 0 0,0 2 0,0-2 0,0 5 0,-1-5 0,4 2 0,-6 0 0,7-1 0,-9 1 0,7-3 0,-8 1 0,5 2 0,-2-2 0,3 2 0,-3-2 0,2 0 0,-4-1 0,4-2 0,-5-1 0,2-2 0,-2 0 0,0-1 0,-1-2 0,0 4 0,0-7 0,1 7 0,-1-4 0,3 5 0,2 2 0,1 1 0,1-1 0,0 1 0,-1-2 0,1 3 0,0-1 0,0 1 0,0 0 0,0 0 0,2 0 0,-2 0 0,2 0 0,-2-3 0,2 2 0,-1-1 0,1 2 0,-2 0 0,2 0 0,-2-1 0,3 1 0,-1 0 0,-2 0 0,2 2 0,0-1 0,-1 1 0,1-2 0,-2 0 0,0 0 0,0 2 0,2-2 0,-1 3 0,1-4 0,-2 1 0,2 0 0,-2 2 0,2-4 0,-2 6 0,2-7 0,-2 6 0,2-4 0,1 1 0,-3 0 0,2 0 0,-2 0 0,0 0 0,3 0 0,-3 3 0,5-3 0,-5 4 0,5-3 0,-5 3 0,4-3 0,-3 1 0,1 0 0,0-2 0,-1 3 0,3-4 0,-1 1 0,-1 0 0,3 0 0,-5 0 0,5 0 0,-5 2 0,5-1 0,-2 1 0,8 7 0,-2-5 0,3 9 0,-3-7 0,-3 4 0,3-5 0,-1 4 0,2-3 0,-1 3 0,2-3 0,-4 3 0,3-3 0,-5 3 0,5-3 0,-5 3 0,5-3 0,-5 3 0,5-3 0,-2 3 0,2-3 0,0 3 0,0-1 0,0 0 0,0 1 0,-3-1 0,3 0 0,-2 1 0,2-1 0,0 0 0,0 1 0,0-1 0,0 2 0,0 0 0,0 0 0,0 0 0,0 0 0,0 0 0,-2 1 0,2-1 0,-3 0 0,4 0 0,-1 0 0,0 3 0,0-3 0,3 3 0,-2-2 0,2 2 0,-3-3 0,0 3 0,0-3 0,0 0 0,0 0 0,0 0 0,-2 0 0,2 1 0,-2-1 0,2 0 0,0 0 0,0 0 0,0-2 0,-2 1 0,1-1 0,-1 2 0,2 0 0,0 0 0,0 0 0,0 0 0,0 0 0,0-2 0,0 1 0,0-1 0,0 2 0,0-2 0,3 2 0,-4-2 0,5 2 0,-5 0 0,4 1 0,-3-1 0,0 0 0,0 0 0,0 0 0,3 0 0,-2 0 0,4 1 0,-4-1 0,2 0 0,-3 1 0,0-1 0,0 0 0,0 0 0,0-3 0,0 3 0,0-2 0,0 0 0,3 1 0,-3-1 0,2 2 0,-2-2 0,1 1 0,-4-1 0,3 2 0,-2-2 0,2 1 0,0-3 0,0 3 0,-2-1 0,1 2 0,-1 0 0,2 0 0,0 0 0,0 0 0,0 1 0,-2-1 0,1 0 0,-1 0 0,2 0 0,0 0 0,0 0 0,1 0 0,-1-2 0,0 1 0,0-1 0,0 2 0,-2 0 0,1 0 0,-1 0 0,2 0 0,0 3 0,0-2 0,1-1 0,-1 0 0,0-2 0,0 2 0,-2 0 0,1 0 0,-1 0 0,0 0 0,1 0 0,-1-2 0,0 1 0,1-3 0,-3 3 0,3-3 0,-3 3 0,3-3 0,-1 1 0,0 0 0,1-1 0,5 4 0,11 2 0,4 3 0,11 5 0,-6 2 0,2-2 0,-3 2 0,-5-4 0,0-1 0,-1 1 0,-6-1 0,5-2 0,-9 1 0,6-5 0,-9 5 0,8-1 0,-7-2 0,4 1 0,-2-3 0,-4 2 0,3-2 0,-2 2 0,-1 0 0,0-2 0,0 5 0,-2-3 0,5 3 0,-5-2 0,2-1 0,-3 0 0,0-3 0,1 3 0,-1-3 0,0 0 0,0 0 0,0 0 0,0 0 0,0 0 0,0 3 0,0-3 0,0 3 0,-2-3 0,1 0 0,-1 0 0,2 3 0,1-3 0,-1 3 0,0-3 0,0 3 0,0-2 0,1 4 0,2-4 0,-2 5 0,2-5 0,-2 5 0,-1-6 0,0 6 0,3-3 0,-2 1 0,2-1 0,-3-1 0,0-1 0,3 4 0,-2-4 0,-1 1 0,-1-2 0,-1 0 0,2-2 0,-2-1 0,-1-2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5:28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24575,'49'35'0,"0"1"0,31 23 0,-75-57 0,0 3 0,0 0 0,0-2 0,-3 2 0,3-3 0,-2 1 0,0 2 0,1-5 0,-1 4 0,2-1 0,-1 0 0,-1 1 0,-1-1 0,0-1 0,-8 0 0,5-2 0,-8 0 0,4 0 0,0 0 0,0 0 0,1 0 0,-1-2 0,0 2 0,0-4 0,0 3 0,3-3 0,-3 3 0,5-3 0,-5 4 0,5-5 0,-5 5 0,3-3 0,-1 1 0,-1-1 0,3-2 0,-3 3 0,3-3 0,-1 3 0,0-1 0,-1 1 0,1-1 0,-3 3 0,5-5 0,-5 5 0,5-5 0,-5 5 0,4-5 0,-3 2 0,1-2 0,0 0 0,-1 3 0,1-3 0,-2 3 0,2-3 0,-1 2 0,3-1 0,-3 3 0,3-3 0,-3 3 0,3-3 0,-3 3 0,3-4 0,-3 3 0,1-1 0,0-2 0,-1 5 0,3-5 0,-3 5 0,3-4 0,-3 3 0,4-3 0,-5 3 0,5-3 0,-4 3 0,12 3 0,-8 2 0,10 3 0,-7-5 0,2 3 0,0-2 0,0 2 0,3-3 0,-2 3 0,2-2 0,-3 2 0,2 0 0,2-2 0,2 2 0,-3-4 0,3 4 0,-5-3 0,4 4 0,-4-1 0,5 1 0,-6-1 0,6 0 0,-5 1 0,1-3 0,-1 1 0,1-1 0,-1 2 0,2 1 0,-3-4 0,0 3 0,0-4 0,0 1 0,0 0 0,0 1 0,0 0 0,0 1 0,0-2 0,0 1 0,0 1 0,-1-1 0,1 2 0,0-3 0,-2 3 0,1-5 0,-4 5 0,2-3 0,1 1 0,-3 1 0,5-3 0,-5 3 0,5-3 0,-5 3 0,4-1 0,-1 1 0,2 1 0,-1 0 0,1 0 0,-2 0 0,2 0 0,-2 3 0,2-3 0,0 3 0,0 0 0,3-2 0,-1 5 0,0-5 0,-1 1 0,-1-1 0,0-1 0,-2 0 0,1 0 0,-1 0 0,0 0 0,1-2 0,-3 1 0,1-1 0,0 0 0,-10-3 0,6-3 0,-10 0 0,7 1 0,0-1 0,0 1 0,0-1 0,0 1 0,0 2 0,2-3 0,-2 3 0,3-3 0,-1 1 0,-2 2 0,3-3 0,-1 1 0,-2 1 0,3-3 0,-3 1 0,0 0 0,-1-1 0,1 1 0,0 0 0,0 1 0,0 0 0,0 1 0,0-3 0,0 1 0,0-2 0,0 3 0,3-3 0,-3 5 0,5-5 0,-5 5 0,5-5 0,-5 5 0,5-4 0,-5 3 0,5-3 0,-5 3 0,5-3 0,-5 1 0,5-2 0,-4 3 0,3-3 0,-1 2 0,0 1 0,1-3 0,-1 3 0,2-3 0,2 2 0,1 3 0,4 3 0,1 2 0,0-2 0,-1 1 0,1-3 0,-3 1 0,3 0 0,0-1 0,-2 3 0,4-3 0,-4 3 0,2-1 0,0 3 0,0-1 0,1 0 0,-2 1 0,-1-1 0,1-2 0,-1 1 0,5-1 0,-6 2 0,3 1 0,-3-4 0,0 3 0,0-2 0,0-1 0,3 3 0,-3-4 0,3 3 0,-3-3 0,0 3 0,-1-3 0,-1 3 0,2-4 0,-3 5 0,3-3 0,0 1 0,-2 1 0,1-3 0,-1 3 0,0-1 0,1 0 0,-1 1 0,2-1 0,0 1 0,-3 1 0,2-2 0,-3 1 0,3-4 0,-3 5 0,3-3 0,-3 3 0,1 0 0,0-2 0,-1 1 0,1-2 0,-4 1 0,-1-1 0,-2-2 0,1 0 0,-1 0 0,2-2 0,-1 1 0,1-1 0,-2 2 0,1 0 0,-1 0 0,0 0 0,3-2 0,-3 2 0,3-3 0,9 3 0,-4 0 0,10 0 0,-8 3 0,0-1 0,0 1 0,-3 1 0,3-3 0,-5 3 0,5-4 0,-5 5 0,5-5 0,-3 4 0,1-1 0,1 0 0,-3 1 0,3-4 0,-3 5 0,3-5 0,-3 4 0,1-1 0,0 0 0,-1 1 0,3-2 0,-3 3 0,3-3 0,-4 3 0,3-3 0,-1 1 0,-2 1 0,5-4 0,-5 5 0,4-3 0,-3 3 0,1 0 0,0-3 0,-1 3 0,1-3 0,0 1 0,-1 1 0,1-1 0,-2 2 0,2-3 0,-2 3 0,3-3 0,-1 1 0,-2 2 0,5-5 0,-5 5 0,5-3 0,-5 3 0,5-2 0,-5 1 0,5-1 0,-3-1 0,1 3 0,1-5 0,-3 5 0,3-5 0,-4 5 0,5-4 0,-5 3 0,5-3 0,-5 3 0,5-4 0,-3 5 0,3-5 0,-2 5 0,1-3 0,-1 1 0,2 2 0,-2-3 0,1 1 0,-1 1 0,2-3 0,-2 3 0,1-3 0,-1 3 0,0-1 0,1 2 0,-1 0 0,1-1 0,-1 1 0,1-2 0,-1 1 0,2-4 0,0 3 0,-2-1 0,1-2 0,-3 5 0,3-5 0,-1 5 0,2-2 0,0 1 0,0 1 0,0 1 0,0-1 0,0 0 0,0 0 0,0 0 0,0 0 0,-2 0 0,1-3 0,-3 3 0,3-5 0,-1 5 0,2-3 0,0 1 0,0 1 0,0-1 0,0 0 0,-1 1 0,1-4 0,-2 5 0,2-2 0,-3-1 0,1 3 0,2-2 0,-2 0 0,2 1 0,0-1 0,0 0 0,0 1 0,0-1 0,0 0 0,0 1 0,-2-1 0,1 0 0,-1 2 0,2-5 0,-2 5 0,1-5 0,-1 5 0,2-3 0,-2 3 0,1-2 0,-3 2 0,3-5 0,-1 4 0,2-3 0,-2 3 0,1-3 0,-3 3 0,3-3 0,-1 3 0,2-1 0,-1 2 0,1-3 0,-2 3 0,1-5 0,-3 5 0,3-5 0,-3 5 0,4-5 0,-3 5 0,3-3 0,-2 3 0,1-2 0,-1 1 0,-1-1 0,3-1 0,-2 3 0,-1-3 0,3 1 0,-5 1 0,5-3 0,-5 3 0,5-3 0,-5 3 0,5-4 0,-5 5 0,5-3 0,-3 3 0,1 0 0,1-2 0,-3 1 0,1-1 0,1 0 0,-3 1 0,2-2 0,-2 3 0,0 0 0,0-1 0,0 1 0,0-1 0,0 1 0,0 0 0,-2-1 0,2 1 0,-5-3 0,5 3 0,-5-5 0,2 4 0,-1-1 0,-1 2 0,0-3 0,2 2 0,-1-3 0,4 3 0,-5-3 0,13 1 0,-8 0 0,10-1 0,-9 3 0,3-4 0,-2 5 0,1-3 0,1 1 0,-1 1 0,0-2 0,1 1 0,-3 1 0,3-3 0,-3 3 0,3-1 0,-4 2 0,5-3 0,-5 2 0,2-1 0,1 0 0,-3 1 0,2-2 0,1 1 0,-3 1 0,5-3 0,-3 3 0,3 2 0,0 2 0,1 0 0,-3 0 0,1-3 0,-1 0 0,0 0 0,-1 0 0,-2 0 0,0 0 0,-2-2 0,-1-1 0,-1-2 0,-1 0 0,2-3 0,-2 3 0,3-2 0,-1-1 0,-2 3 0,5-5 0,-5 3 0,3-3 0,-3 0 0,2 0 0,-1 3 0,3-3 0,-3 3 0,3-3 0,-3-1 0,1 2 0,0-2 0,-1 4 0,3-3 0,-1 2 0,0 1 0,1-3 0,-3 5 0,3-4 0,-3 1 0,2 0 0,1 1 0,6 2 0,1 0 0,3 0 0,-4 0 0,0 2 0,0-1 0,0 1 0,-1-2 0,1 2 0,0-1 0,0 1 0,0 0 0,0-1 0,-1 1 0,1-2 0,-2 2 0,1-1 0,-1 1 0,2-2 0,0 0 0,-2 2 0,1 1 0,-1-1 0,2 1 0,0 2 0,0-2 0,0 8 0,3-5 0,-1 4 0,-2-4 0,0 2 0,-2-3 0,2 0 0,0 0 0,-2 0 0,-1 0 0,0-2 0,-1 1 0,3-1 0,-3 2 0,1-1 0,0-1 0,-2 1 0,2-1 0,-2 1 0,3-1 0,-3 1 0,2-1 0,0 0 0,-1 1 0,3-4 0,-1 2 0,0 1 0,1-3 0,-2 5 0,3-5 0,-2 4 0,1-3 0,-1 1 0,-1 0 0,3-1 0,-5 3 0,4-3 0,-1 3 0,2-4 0,-2 5 0,1-5 0,-4 5 0,5-5 0,-2 5 0,1-3 0,1 1 0,-2 1 0,2-3 0,-3 3 0,3-3 0,-2 3 0,1-3 0,-3 3 0,3-3 0,-3 3 0,3-3 0,-1 3 0,2-4 0,0 3 0,0-3 0,-1 0 0,1 2 0,0-2 0,0 5 0,0-5 0,-2 5 0,1-5 0,-1 2 0,2-2 0,0 3 0,0-3 0,-2 5 0,2-5 0,-3 3 0,3-1 0,0-2 0,-2 5 0,2-5 0,-2 5 0,2-4 0,0 3 0,0-1 0,0 0 0,0-1 0,0 0 0,0-1 0,0 3 0,-2-1 0,1 0 0,-1 1 0,2-1 0,0 2 0,-2 0 0,2-2 0,-2 2 0,2-2 0,0 2 0,-3 0 0,3-3 0,-5 3 0,5-3 0,-5 3 0,4-2 0,-3 2 0,4-3 0,-3 1 0,1 2 0,2-5 0,-3 5 0,1-3 0,2 1 0,-5 2 0,5-5 0,-5 5 0,5-3 0,-2 3 0,2 0 0,0 0 0,-3 0 0,3 0 0,-2-2 0,0 2 0,1-5 0,-3 5 0,3-5 0,-3 5 0,3-4 0,-3 3 0,3-3 0,-1 3 0,-1-1 0,3 4 0,0 1 0,-1 3 0,6 0 0,-6 0 0,4 0 0,0 1 0,-2-1 0,2-3 0,-3 0 0,-2-3 0,2-2 0,-3 1 0,3-1 0,0 2 0,0-2 0,0 1 0,0-1 0,0 2 0,-1-3 0,1 3 0,0-5 0,0 2 0,0 0 0,0-1 0,0 1 0,0-2 0,-2 2 0,1-1 0,-1 3 0,2-3 0,0 1 0,-2 0 0,1-1 0,-1 1 0,2 0 0,-1-1 0,1 1 0,-2 0 0,1-1 0,-1 1 0,2 0 0,0-1 0,-1 1 0,-1-5 0,1 3 0,-1-2 0,2 2 0,0 0 0,0 0 0,0 2 0,0-1 0,0 1 0,0-2 0,0 2 0,0-1 0,0 1 0,-2 0 0,1 1 0,-1 2 0,2 0 0,-2 0 0,2 0 0,-3 0 0,3 1 0,0-2 0,0 2 0,0-2 0,-2 2 0,2-4 0,-2 3 0,-1-2 0,3 0 0,-5 1 0,2-1 0,0-1 0,-1 3 0,4-5 0,-5 5 0,5-3 0,-3 3 0,3 0 0,-2 0 0,-1 0 0,0-2 0,1 1 0,0-3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0:31.581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1 24575,'23'16'0,"-1"-3"0,-3 4 0,-3-5 0,-5-1 0,0-1 0,0 1 0,0 0 0,0-5 0,-1 4 0,-3-4 0,2 0 0,-3 4 0,5-5 0,-1 6 0,0-6 0,-4 5 0,3-4 0,-3 4 0,5-4 0,-1 3 0,1-3 0,0 5 0,0-5 0,-1 4 0,1-4 0,0 0 0,-1 3 0,0-3 0,1 0 0,0 3 0,-1-3 0,1 0 0,0 3 0,-1-8 0,-4 9 0,4-9 0,-4 9 0,5-9 0,-5 9 0,4-9 0,-4 9 0,5-9 0,0 9 0,-1-5 0,1 1 0,0 4 0,0-9 0,-1 9 0,1-4 0,0 4 0,0-4 0,-1 4 0,2 2 0,-1 0 0,0 5 0,0-6 0,0 0 0,0 0 0,0 0 0,0-1 0,0-4 0,-1 4 0,-3-4 0,2 0 0,-3 4 0,5-4 0,0 0 0,0 4 0,0-4 0,0 0 0,0 3 0,0-3 0,-1 5 0,1-5 0,0 4 0,0-4 0,0 0 0,-5 4 0,4-4 0,-4 5 0,5 0 0,0-5 0,0 4 0,-1-4 0,1 5 0,0-1 0,0 1 0,0-5 0,-1 3 0,1-8 0,-5 9 0,3-9 0,-3 9 0,5-9 0,-5 8 0,4-7 0,-4 7 0,5-3 0,0 1 0,0 2 0,-1-8 0,1 9 0,0-9 0,0 9 0,-1-9 0,1 8 0,0-3 0,4 5 0,-3-5 0,4 3 0,-5-7 0,-5 7 0,4-7 0,-4 7 0,4-3 0,1 0 0,-5 3 0,3-7 0,-2 7 0,3-8 0,1 9 0,0-5 0,-1 1 0,0 4 0,1-9 0,-5 8 0,4-7 0,-5 7 0,6-8 0,-5 9 0,3-9 0,-3 8 0,5-3 0,-1 0 0,1 3 0,0-3 0,0 1 0,0 2 0,0-3 0,0 0 0,0 4 0,-1-4 0,1 5 0,0-5 0,0-1 0,6 0 0,-5-4 0,5 10 0,-6-5 0,0 5 0,0-5 0,0 3 0,0-3 0,-1 5 0,7-5 0,-5 4 0,5-4 0,-6 5 0,0-5 0,0 4 0,0-9 0,5 9 0,-4-5 0,3 1 0,-4 4 0,0-9 0,0 4 0,-5 0 0,3-4 0,-2 4 0,3 0 0,1-4 0,0 9 0,0-9 0,0 4 0,0-5 0,0 4 0,-1-2 0,1 3 0,0-1 0,0-2 0,0 2 0,0 1 0,0-3 0,0 2 0,-1-4 0,1 5 0,0-4 0,0 4 0,0 0 0,0-4 0,0 4 0,0 0 0,-1-4 0,1 8 0,-1-8 0,1 4 0,-5-1 0,3-2 0,-8 7 0,9-7 0,-5 7 0,5-8 0,-4 8 0,3-3 0,-3 0 0,4 3 0,-4 3 0,4 0 0,-4 5 0,5-6 0,-1 0 0,1 0 0,-5 0 0,4 0 0,-4 0 0,5-1 0,-1 1 0,1-5 0,-5 3 0,3-8 0,-3 4 0,5 0 0,-1 1 0,1 0 0,-1 3 0,1-8 0,0 9 0,-1-4 0,1 0 0,-1 3 0,1-8 0,-1 8 0,1-7 0,-1 7 0,1-3 0,0 0 0,-6 4 0,5-9 0,-4 4 0,5-1 0,0-2 0,0 7 0,0-7 0,0 7 0,0-3 0,-1 0 0,1-1 0,0 0 0,0 1 0,0 5 0,0 0 0,0-5 0,0 4 0,0-4 0,5 5 0,-3 0 0,4 1 0,-7-6 0,1 3 0,0-3 0,0 0 0,-5 3 0,3-7 0,-3 7 0,5-8 0,0 9 0,-5-5 0,3 1 0,-3 4 0,5-4 0,0 4 0,-1-4 0,-4 3 0,4-8 0,-4 9 0,4-4 0,1 0 0,-5 3 0,4-7 0,-4 7 0,4-3 0,1 0 0,0 3 0,-5-3 0,3 1 0,-2 2 0,3-3 0,1 5 0,0 0 0,0-5 0,-5 3 0,3-8 0,-3 9 0,0-4 0,4 5 0,-4-5 0,-1 3 0,5-3 0,-5 5 0,6-5 0,-5 3 0,4-8 0,-9 9 0,8-9 0,-2 9 0,-1-4 0,3 5 0,-3-5 0,0 4 0,4-4 0,-4 4 0,0 1 0,4 0 0,-4-1 0,4 1 0,-4-1 0,3 1 0,-3-1 0,0 1 0,3-5 0,-7 4 0,7-4 0,-8 5 0,10 6 0,-5-5 0,6 11 0,-6-11 0,4 0 0,-4-2 0,5-4 0,-5 5 0,4 0 0,-4-1 0,4 1 0,0-6 0,1 4 0,-1-7 0,0 2 0,-4 1 0,4-4 0,-5 8 0,6-7 0,-5 7 0,3-8 0,-3 9 0,4-5 0,1 1 0,-1-2 0,1-4 0,0 5 0,0 1 0,0 0 0,-6 3 0,5-2 0,-4-1 0,5 3 0,-6-3 0,5 5 0,-4-5 0,0 4 0,4-9 0,-4 4 0,0 0 0,4-4 0,-4 9 0,4-4 0,1 4 0,-1-4 0,1 3 0,-1-3 0,1 4 0,-1-4 0,0-1 0,-4 0 0,2-4 0,5 21 0,14 2 0,7 10 0,7 0 0,1 0 0,-2-6 0,-6 0 0,-3-4 0,-7-5 0,-5-1 0,3-1 0,-9-6 0,3 0 0,-5 0 0,0 0 0,0-5 0,0-1 0,-5 0 0,4 1 0,-5 5 0,6-5 0,-5 3 0,4-8 0,-4 9 0,5-9 0,0 9 0,0-9 0,-1 9 0,-4-4 0,4-1 0,-4 5 0,0-4 0,3 0 0,-2-1 0,3 0 0,1 1 0,0 0 0,0 4 0,0-4 0,0 5 0,0-5 0,0 3 0,0-3 0,0 5 0,0-5 0,-1 4 0,1-4 0,0 5 0,0 0 0,6 0 0,-5 0 0,5 1 0,-6-1 0,0-5 0,0 4 0,0-9 0,0 4 0,-5 0 0,4 1 0,-4 4 0,5-3 0,-1 2 0,1-3 0,0 5 0,-5 0 0,4 0 0,-4 0 0,5-5 0,0 4 0,-5-4 0,4 5 0,-4-5 0,5 3 0,-5-2 0,3-1 0,-3 3 0,5-7 0,-5 7 0,4-3 0,-4 0 0,5-1 0,0 0 0,-5 1 0,4 0 0,-4 4 0,5-9 0,-1 8 0,1-3 0,0 5 0,0 0 0,0-5 0,-5 4 0,3-9 0,-2 9 0,3-4 0,1 5 0,6 0 0,-4 0 0,3 1 0,-5-6 0,0 3 0,6-2 0,-5 4 0,11 1 0,-11-6 0,11 5 0,-11-5 0,5 5 0,-6 0 0,0 0 0,0-5 0,0 4 0,0-4 0,0 0 0,-1 4 0,1-9 0,0 4 0,-5 0 0,3-4 0,-8 9 0,9-9 0,-9 8 0,9-8 0,-5 4 0,1 0 0,3-4 0,-3 8 0,0-3 0,3 0 0,-4 3 0,6-4 0,-1 1 0,1 3 0,-1-8 0,-4 9 0,4-9 0,-4 8 0,4-3 0,0 0 0,-4 3 0,3-8 0,-7 9 0,7-4 0,-3 0 0,0 3 0,4-8 0,-9 9 0,8-9 0,-7 9 0,7-9 0,-3 9 0,5-9 0,-5 9 0,4-9 0,-9 9 0,9-9 0,-4 8 0,4-8 0,-4 9 0,3-9 0,-3 8 0,5-7 0,-1 7 0,1-4 0,-1 1 0,-4 3 0,3-7 0,-3 7 0,5-8 0,-6 9 0,5-9 0,-4 9 0,4-9 0,1 8 0,0-7 0,-5 7 0,3-7 0,-8 7 0,9-8 0,-9 9 0,9-9 0,-4 4 0,4 0 0,-4 1 0,4 0 0,-4 3 0,4-3 0,1 0 0,-1 3 0,1-3 0,-1 5 0,-4-1 0,3-4 0,-7 4 0,7-9 0,-3 8 0,0-3 0,3 0 0,-2-1 0,-1 0 0,3 0 0,-3 6 0,4-5 0,-4 3 0,3-8 0,-8 9 0,8-9 0,-7 9 0,2-4 0,1 0 0,1 4 0,6 2 0,-1 0 0,-5 5 0,5 0 0,-6-5 0,2 4 0,-2-5 0,-1-5 0,-3 3 0,8-3 0,-2 0 0,3 4 0,1-4 0,0 5 0,0-5 0,-5 3 0,4-3 0,-4 0 0,0 4 0,4-9 0,-4 4 0,0 0 0,3-4 0,-8 9 0,8-9 0,-3 4 0,0 0 0,4-4 0,-4 4 0,5 0 0,-1-4 0,-4 9 0,3-9 0,-3 4 0,5 0 0,-1 0 0,-4 6 0,4-5 0,-4-2 0,0 1 0,4-4 0,-5 9 0,6-9 0,-6 8 0,4-8 0,-7 9 0,7-9 0,-8 8 0,8-7 0,-3 7 0,0-3 0,4 0 0,-4 3 0,5-3 0,-1 5 0,1-1 0,-1 0 0,-4 1 0,3-1 0,-3-4 0,0 4 0,4-4 0,-9 5 0,9-5 0,-9 4 0,9-9 0,-9 9 0,9-4 0,-9 5 0,8-5 0,-2-1 0,-1 0 0,3-4 0,-8 8 0,9-2 0,-9 3 0,9-4 0,-9 4 0,9-9 0,-5 4 0,1-1 0,3-2 0,-8 7 0,8-7 0,-7 7 0,7-8 0,-8 8 0,9-8 0,-5 8 0,5-8 0,-4 8 0,3-8 0,-4 4 0,1-1 0,3-3 0,-8 8 0,8-8 0,-8 8 0,8-8 0,-8 8 0,8-8 0,-3 4 0,-1-1 0,4-3 0,-7 4 0,3-5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5:09.5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24575,'75'48'0,"0"0"0,-1 1 0,-30-21 0,-46-30 0,-3 1 0,2-1 0,-2 2 0,0-2 0,0-1 0,2-2 0,-2 0 0,3 2 0,-3 1 0,2-1 0,-2 3 0,3-2 0,-3 0 0,0 1 0,3-3 0,-3 3 0,3-1 0,-1 0 0,-1 1 0,3-3 0,-3 1 0,1-2 0,-1 2 0,1-1 0,-2 3 0,5-3 0,-5 3 0,5-3 0,-5 3 0,2-4 0,0 3 0,-1-1 0,1-2 0,-2 5 0,2-5 0,-1 2 0,3-2 0,-3 2 0,3-1 0,-3 1 0,4-1 0,0-1 0,2 3 0,1-3 0,1 5 0,-3-5 0,3 5 0,-1-2 0,1 2 0,1 0 0,0 0 0,-1 0 0,1 0 0,0 0 0,0 2 0,-3 1 0,3 2 0,-3 0 0,3-1 0,-2 1 0,1-2 0,-3 1 0,3-4 0,-3 5 0,1-3 0,0 1 0,-1 2 0,3-5 0,-1 5 0,1-3 0,1 1 0,-2 1 0,1-3 0,-3 3 0,3-3 0,-1 1 0,0 0 0,1-1 0,-1 3 0,2-3 0,0 3 0,0-1 0,-2 2 0,2 0 0,-3-2 0,4 1 0,-1-1 0,0 2 0,0-2 0,0 2 0,0-2 0,0 2 0,0 0 0,0 0 0,0 0 0,0 0 0,0-2 0,0 1 0,0-1 0,1 2 0,1 0 0,-1 0 0,5 1 0,-5 2 0,4-2 0,-4 2 0,5 0 0,-5-2 0,1 2 0,1-3 0,-2 3 0,5-2 0,-2 5 0,2-3 0,-3 1 0,3 1 0,-3-1 0,1-1 0,1 3 0,-1-5 0,-1 4 0,3-3 0,-5 0 0,4 2 0,-4-4 0,4 5 0,-1-4 0,-1 2 0,-1-5 0,-2 1 0,0-1 0,1 2 0,-1 0 0,0 0 0,0 0 0,0 0 0,0 0 0,0 0 0,0 1 0,0-1 0,0 0 0,0-2 0,0 1 0,0-1 0,0 0 0,-2 1 0,2-4 0,-5 5 0,5-4 0,-3 3 0,3-1 0,0-1 0,-2 2 0,1-3 0,-3 4 0,3-5 0,-1 5 0,2-5 0,-3 4 0,3-3 0,-2 3 0,2-1 0,0 2 0,0-2 0,0 1 0,0-1 0,0 2 0,0 0 0,0-2 0,0 1 0,0-1 0,0 0 0,0 1 0,0-3 0,-1 3 0,1-4 0,-2 5 0,1-5 0,-1 3 0,2-3 0,-2 2 0,1-2 0,-1 3 0,2-3 0,-2 2 0,1-1 0,-1 3 0,2-4 0,-3 5 0,3-5 0,-3 4 0,3-3 0,0 3 0,0-1 0,0 0 0,-2 1 0,1-3 0,-1 3 0,2-3 0,-2 4 0,2-5 0,-2 5 0,2-5 0,-3 5 0,3-5 0,-5 5 0,5-2 0,-2-1 0,0 3 0,1-5 0,-1 3 0,0-1 0,1 1 0,-1 0 0,2 1 0,-2-1 0,2 2 0,-3-2 0,4 4 0,-1-3 0,-2 3 0,1-2 0,-1 1 0,2-1 0,0-3 0,0 3 0,1 0 0,-1-2 0,-3 4 0,3-6 0,-2 3 0,2-3 0,-3 3 0,3-3 0,-2 1 0,-1 0 0,3-1 0,-5 3 0,5-3 0,-3 3 0,3-3 0,-2 3 0,1-1 0,-1 0 0,-1 1 0,3-3 0,-2 1 0,2 0 0,0 1 0,-1 1 0,1 1 0,0-2 0,3 2 0,-2-2 0,11 6 0,1 4 0,10 8 0,-11-8 0,-5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5:12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24575,'66'48'0,"0"-1"0,-1 1 0,-26-18 0,-39-29 0,-3 1 0,-2-7 0,0 2 0,2-5 0,-2 3 0,3 0 0,-3 0 0,0 3 0,0-1 0,0 3 0,2-2 0,-1 2 0,3-4 0,-3 3 0,10 5 0,-7 0 0,8 5 0,-7-4 0,0 0 0,0 0 0,2-2 0,-2 1 0,2-1 0,-2 4 0,0-1 0,0 5 0,0-3 0,0 3 0,0 0 0,0-2 0,0 1 0,-2-4 0,1 2 0,-1-3 0,2 0 0,0 0 0,-2-2 0,1 1 0,-3-3 0,3 3 0,-1-1 0,0 2 0,1 0 0,-3 0 0,1-2 0,0 1 0,-1-1 0,1 2 0,-2 0 0,0-2 0,2 2 0,1-3 0,-1 3 0,0-2 0,1 2 0,-1-5 0,3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5:38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2326 679 24575,'3'7'0,"1"0"0,-3-2 0,4 0 0,-5 0 0,5-3 0,-5 3 0,5-5 0,-3 3 0,1-1 0,1 0 0,-3 3 0,3-2 0,-3 1 0,3-1 0,-1 0 0,0 1 0,1-3 0,-3 3 0,3-3 0,-3 3 0,3-3 0,-4 3 0,5-1 0,-5 2 0,5-3 0,-5 3 0,5-3 0,-3 3 0,1 0 0,1 0 0,-1-1 0,1 1 0,1 0 0,0 0 0,0-3 0,-3 3 0,2-5 0,-3 5 0,4-5 0,-3 5 0,3-5 0,-2 4 0,1-3 0,-1 3 0,2-3 0,0 3 0,0-1 0,0 2 0,1 0 0,-1-2 0,0 2 0,-3-3 0,3 1 0,-2 2 0,2-2 0,0 2 0,0-3 0,0 3 0,0-2 0,0 0 0,0 1 0,0-1 0,0 2 0,0-1 0,0 1 0,-1-2 0,-1 1 0,1-3 0,-3 3 0,3-3 0,-3 3 0,3-4 0,-3 5 0,3-3 0,-2 1 0,1 2 0,1-5 0,-3 5 0,3-5 0,-3 4 0,1-1 0,0 0 0,-1 1 0,1-1 0,-4-1 0,-1 0 0,-2-2 0,0 0 0,-3 0 0,0 0 0,-4 0 0,1 0 0,2 0 0,-4-3 0,3 3 0,-4-6 0,2 6 0,1-3 0,0 3 0,0 0 0,-1 0 0,1-2 0,0 1 0,2-1 0,-1 2 0,4 0 0,-2 0 0,0 0 0,2 0 0,-7 0 0,4-3 0,-1 2 0,2-1 0,0 2 0,2 0 0,-2 0 0,3 0 0,0 0 0,0 0 0,0 0 0,0 0 0,0 0 0,0 0 0,0 0 0,0 0 0,0 0 0,0 0 0,0 0 0,0 0 0,0 0 0,0 0 0,0 0 0,-1 0 0,1 0 0,-3 0 0,3 0 0,-6 0 0,5 0 0,-4 0 0,4 0 0,-5 0 0,6 0 0,-6 0 0,2 0 0,1 0 0,-3 0 0,6 0 0,-6 0 0,3 0 0,-1 0 0,-1 0 0,4 0 0,-5 0 0,6 0 0,-6 0 0,5 0 0,-2 0 0,0 0 0,3 2 0,-3-1 0,0 1 0,2-2 0,-2 0 0,3 0 0,-3 0 0,2 0 0,-2 0 0,3 0 0,-3 0 0,2 0 0,-4 0 0,4 0 0,-5 0 0,3 0 0,-3 0 0,0 0 0,-1 0 0,1 0 0,0 0 0,-9 0 0,7 0 0,-7 3 0,2-3 0,5 3 0,-5-3 0,3 0 0,3 2 0,-2-1 0,3 1 0,-9-2 0,7 3 0,-7-3 0,12 3 0,-3-3 0,5 0 0,-5 0 0,6 0 0,-3 0 0,3 0 0,0 0 0,-3 0 0,2 0 0,-2 0 0,3 0 0,0 0 0,0 0 0,0 0 0,0 0 0,0-2 0,0 1 0,0-1 0,0 2 0,0 0 0,0 0 0,0 0 0,0 0 0,0 0 0,-1 0 0,1 0 0,0 0 0,0 0 0,0 0 0,0 0 0,-1 0 0,1 0 0,0 0 0,0 0 0,0 0 0,0 0 0,0 0 0,0 0 0,-1 0 0,2 0 0,-2 0 0,1 0 0,0 0 0,0 0 0,0 0 0,0 0 0,1 0 0,-1 0 0,0 0 0,0 0 0,-1-2 0,1 1 0,0-1 0,0 2 0,0 0 0,0 0 0,0 0 0,0 0 0,0 0 0,0 0 0,0 0 0,0 0 0,0 0 0,0 0 0,0 0 0,0 0 0,0 0 0,0 0 0,0 0 0,0 0 0,0 0 0,0 0 0,0 0 0,0 0 0,0 0 0,0 0 0,0 0 0,0 0 0,0 0 0,0 0 0,0 0 0,0 0 0,-1 0 0,1 0 0,0 0 0,0 0 0,0 0 0,0 0 0,0 0 0,-1 0 0,1 0 0,0 0 0,0 0 0,0 0 0,0 0 0,0 0 0,0 0 0,0 0 0,0 0 0,0 0 0,0 0 0,0 0 0,0 0 0,2-2 0,-1 2 0,3-5 0,-3 3 0,3-3 0,-1 0 0,0 3 0,1-3 0,-3 2 0,4-2 0,-5 3 0,5-3 0,-5 5 0,4-5 0,-1 2 0,0 0 0,1-1 0,-3 3 0,3-3 0,-3 1 0,1 0 0,0-1 0,-1 3 0,1-3 0,-2 4 0,0-3 0,2 1 0,-1 2 0,1-3 0,-2 1 0,0-1 0,0 1 0,3-3 0,-3 5 0,2-5 0,-2 5 0,0-2 0,1-1 0,-2 3 0,1-5 0,0 5 0,0-5 0,0 5 0,0-5 0,0 5 0,2-5 0,-1 4 0,3-3 0,-4 3 0,3-3 0,-4 1 0,4-2 0,-3 2 0,2-2 0,-2 0 0,0 1 0,1-3 0,0 1 0,1 1 0,-3-1 0,1 1 0,0 2 0,0-2 0,2 0 0,-2-3 0,2 2 0,-2-1 0,-3 1 0,2 1 0,-2-3 0,3 4 0,-1-6 0,1 7 0,-1-8 0,1 5 0,0-2 0,0 3 0,0 0 0,-1 0 0,1 0 0,0-3 0,0 5 0,2-5 0,-2 8 0,3-5 0,-3 3 0,0-1 0,0 1 0,0 2 0,0 0 0,0 0 0,0 0 0,0 0 0,3-2 0,-3 1 0,3-1 0,-3 2 0,0 0 0,2-2 0,-2 1 0,2-1 0,-2 2 0,2-2 0,-1 1 0,1-1 0,-2 2 0,0 0 0,2-3 0,-2 3 0,3-2 0,-1-1 0,-2 3 0,2-3 0,-2 1 0,0 1 0,0-1 0,0 2 0,2-2 0,-1 1 0,1-1 0,0 0 0,-2 1 0,2-1 0,-2 0 0,0-1 0,0 0 0,1 1 0,1 0 0,-2 1 0,2-1 0,1 0 0,-3 1 0,2-3 0,-2 1 0,0-2 0,0 2 0,3-1 0,-3 3 0,2-3 0,-2 1 0,0 0 0,2-1 0,-1 3 0,3-3 0,-3 3 0,3-3 0,-4 3 0,3-4 0,-3 3 0,0-3 0,0 0 0,0 0 0,0 0 0,0 2 0,2-1 0,-2 3 0,5-4 0,-5 5 0,5-5 0,-5 2 0,2-2 0,-2 0 0,0 0 0,0 3 0,2-3 0,-1 2 0,1 1 0,0-3 0,-1 2 0,1 0 0,0-1 0,-2 1 0,3-2 0,-1 0 0,-1 2 0,3-1 0,-1 1 0,-1 0 0,3-2 0,-5 5 0,5-5 0,-3 2 0,1 1 0,2-3 0,-5 4 0,5-3 0,-5 3 0,3-1 0,-3-3 0,0 2 0,-3-3 0,2-1 0,-2 3 0,2-4 0,1 1 0,0 1 0,-1-2 0,1 3 0,0 0 0,0-1 0,0 1 0,-1 0 0,1 0 0,0 0 0,0-3 0,0 2 0,2-2 0,-2 3 0,2 0 0,-2 0 0,0 0 0,0 0 0,0 0 0,-1-1 0,1 4 0,0-6 0,0 5 0,-1-5 0,1 5 0,0-2 0,2 3 0,-1-1 0,3-2 0,-3 2 0,1 0 0,0-1 0,-2 3 0,5-3 0,-5 3 0,2-3 0,-2 1 0,0-2 0,0 2 0,0-1 0,0 3 0,0-3 0,0 1 0,0 0 0,-1-2 0,1 5 0,-3-5 0,3 2 0,-6 0 0,5-2 0,-4 5 0,4-5 0,-5 5 0,5-5 0,-2 4 0,3-3 0,0 1 0,0 0 0,2-1 0,-1 1 0,3-2 0,-3 0 0,1 0 0,0 0 0,-1 2 0,3-2 0,-3 5 0,3-5 0,-4 5 0,5-5 0,-5 2 0,5-2 0,-4 2 0,3-1 0,-1 1 0,2-2 0,0 0 0,0 1 0,0-1 0,0 0 0,0 0 0,0 0 0,0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5:41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24575,'90'6'0,"-1"0"0,1-1 0,0 6 0,-13-4 0,11-14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5:47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0 267 24575,'92'0'0,"-1"0"0,0 0 0,1-1 0,10 5 0,-5 0 0,-28-6 0,-33-9 0,-40 13 0,-1-2 0,0 2 0,0 1 0,0-3 0,0 5 0,-3-5 0,2 2 0,-2 1 0,3-1 0,0 1 0,0 0 0,0-1 0,0-2 0,-1 5 0,4-3 0,-3 1 0,5 2 0,-5-5 0,2 2 0,-2 0 0,2 1 0,-1 0 0,3 1 0,1-3 0,3 1 0,5-2 0,0 0 0,1 0 0,1 0 0,2 0 0,0 0 0,2 0 0,1 0 0,-3 0 0,2 0 0,-3-2 0,1 1 0,-4-1 0,3 2 0,-6 0 0,3-3 0,-3 3 0,0-3 0,0 3 0,0 0 0,1 0 0,-2-2 0,2 2 0,-2-2 0,1 2 0,0 0 0,0-2 0,-1 1 0,1-1 0,0 2 0,3-3 0,-3 3 0,5-3 0,-4 1 0,1 2 0,-2-3 0,0 3 0,0 0 0,0 0 0,0 0 0,0 0 0,1 0 0,-1 0 0,0 0 0,0 0 0,0 0 0,0 0 0,0 0 0,0 0 0,0 0 0,0 0 0,0 0 0,0 0 0,0 0 0,0 0 0,0 0 0,0 0 0,0 0 0,-3-2 0,3 1 0,-2-1 0,2 2 0,-1 0 0,1 0 0,0 0 0,0 0 0,0 0 0,0 0 0,-1 0 0,1 0 0,0 0 0,0 0 0,0 0 0,0 0 0,0 0 0,0 0 0,0 0 0,1 0 0,-1 0 0,0 0 0,-1 0 0,2 0 0,-1 0 0,0 0 0,0 0 0,0 0 0,0 0 0,0 0 0,-1 0 0,1 0 0,-14 0 0,6 0 0,-11-2 0,6 1 0,2-3 0,-5 3 0,5-3 0,-1 1 0,1 0 0,1-2 0,0 2 0,0 1 0,0-3 0,0 4 0,2-6 0,-2 4 0,5-5 0,-5 3 0,5 0 0,-5-1 0,2 1 0,-2 2 0,2-1 0,-1 3 0,3-3 0,-3 3 0,1-3 0,-2 1 0,0 0 0,0-1 0,0 3 0,0-3 0,-1 3 0,1-3 0,0 3 0,2-4 0,-4 2 0,3-2 0,-3 2 0,1-2 0,1 5 0,2-5 0,-1 2 0,1-2 0,-2 2 0,2-1 0,-2 1 0,3-2 0,-3 2 0,2-1 0,-1 3 0,3-3 0,-4 1 0,3 0 0,-1-2 0,-1 5 0,3-5 0,-3 5 0,1-5 0,-2 3 0,0-1 0,3-2 0,-3 5 0,5-5 0,-5 2 0,2 1 0,-2-3 0,0 4 0,2-3 0,-1 3 0,3-3 0,-4 3 0,3-1 0,-1 0 0,-2-1 0,2-2 0,-2 0 0,1 2 0,-1-1 0,0 1 0,2-2 0,1 0 0,0 0 0,1 0 0,-3 3 0,1 0 0,1-1 0,-2 3 0,1 0 0,0 2 0,1 3 0,2 0 0,-5 3 0,4-2 0,-4 1 0,3-2 0,-1 3 0,0-2 0,0 2 0,1-3 0,2 0 0,-5 0 0,4 0 0,-3 0 0,3 0 0,-1 0 0,2-1 0,0 1 0,0 0 0,0-1 0,0 1 0,0 0 0,0-1 0,0 1 0,3-2 0,-3 1 0,5-1 0,-5 2 0,5-2 0,-2 1 0,2-1 0,0 0 0,0 1 0,0-1 0,0 0 0,3 2 0,-3-5 0,3 5 0,-3-2 0,0-1 0,0 1 0,0-3 0,-2 2 0,1-1 0,-1 1 0,0 0 0,-1-2 0,-2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7:56.4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01:41:57.00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1T18:46:08.05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1:08.57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12 24575,'16'0'0,"-2"0"0,-3 0 0,0 0 0,-1 0 0,1 0 0,0 0 0,-1 0 0,1 0 0,-1 0 0,1 0 0,0 0 0,-1 0 0,0 0 0,-4-5 0,3 4 0,-4-4 0,6 5 0,-1 0 0,0 0 0,0 0 0,0 0 0,1 0 0,-1 0 0,1 0 0,0 0 0,0 0 0,0 0 0,0 0 0,-1 0 0,0 0 0,1 0 0,-1 0 0,0 0 0,0 0 0,0 0 0,0 0 0,1 0 0,-1 0 0,0 0 0,0 0 0,1 0 0,-1 0 0,0 0 0,1 5 0,-1-4 0,1 4 0,-1-5 0,0 0 0,1 0 0,-1 0 0,1 0 0,-1 0 0,-4 5 0,4-4 0,-4 4 0,5-5 0,-1 0 0,1 0 0,-1 0 0,1 0 0,-1 0 0,-4 5 0,4-4 0,-4 4 0,5-5 0,0 0 0,0 0 0,0 0 0,0 0 0,-1 0 0,1 0 0,0 0 0,0 0 0,0 0 0,-1 0 0,1 0 0,0 0 0,0 0 0,0 0 0,-1 0 0,1 0 0,0 0 0,0 0 0,0 0 0,0 0 0,-1 0 0,1 0 0,0 0 0,-1 0 0,1 0 0,0 0 0,0 0 0,0 0 0,-1 0 0,1 0 0,0 0 0,0 0 0,0 0 0,-1 0 0,1 0 0,0 0 0,-1 0 0,1 0 0,-1 0 0,1 0 0,0 0 0,0 0 0,5 0 0,-4 0 0,11 0 0,-11 0 0,4 0 0,-5-5 0,0 4 0,0-4 0,-1 5 0,1 0 0,0 0 0,0 0 0,0 0 0,-1 0 0,1 0 0,0 0 0,-1 0 0,1 0 0,0 0 0,0 0 0,-1 0 0,1-5 0,-1 4 0,1-4 0,0 0 0,0 4 0,-1-4 0,1 5 0,0 0 0,0 0 0,-1 0 0,1 0 0,0 0 0,-1 0 0,1 0 0,-1 0 0,0 0 0,1 0 0,-1 0 0,0 0 0,1 0 0,0 0 0,0 0 0,-1 0 0,1 0 0,-1 0 0,1 0 0,0 0 0,-1 0 0,0 0 0,1 0 0,-1 0 0,0 0 0,1 0 0,-1 0 0,0 0 0,1 0 0,-1 0 0,0 0 0,0 0 0,0 0 0,0 0 0,1 0 0,-1 0 0,0 0 0,0 0 0,0 0 0,0 0 0,0 0 0,0 0 0,-4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1:53.3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24575,'5'16'0,"-4"5"0,9-8 0,-4 9 0,0-9 0,5 4 0,-10-1 0,8-3 0,-2 4 0,-1-6 0,3-1 0,-8 1 0,9 0 0,-9 0 0,9 0 0,-9 0 0,8-6 0,-7 5 0,7-4 0,-3 4 0,-1 1 0,5-5 0,-9 3 0,8-3 0,-7 5 0,2-1 0,1-4 0,-4 3 0,9-8 0,-4 9 0,4-4 0,-4 4 0,3 1 0,-3-6 0,0 5 0,3-9 0,-8 9 0,9-4 0,-5 4 0,1 1 0,4-5 0,-9 3 0,9-8 0,-9 9 0,9-9 0,-4 9 0,4-4 0,1 4 0,0 1 0,-1-1 0,-4 1 0,3-1 0,-3 1 0,4-1 0,1 1 0,-5 0 0,3-1 0,-8 1 0,9 0 0,-9 0 0,4 0 0,0 0 0,1 0 0,0-1 0,4-4 0,-9 4 0,8-4 0,-3 5 0,0 0 0,4-1 0,-4 1 0,4 0 0,-4 0 0,4-1 0,-9 1 0,9 0 0,-9 0 0,9 0 0,-9 0 0,8 0 0,-7-1 0,7-4 0,-8 4 0,9-4 0,-9 5 0,4 0 0,0-5 0,-4 4 0,9-4 0,-4 5 0,-1-1 0,5 1 0,-9 0 0,8-1 0,-4 0 0,1 1 0,3-1 0,-8 0 0,9-4 0,-9 3 0,8-3 0,-7 4 0,7-4 0,-8 3 0,9-3 0,-5 5 0,1-1 0,3-4 0,-7 3 0,7-3 0,-3 5 0,0-1 0,3 1 0,-7-1 0,7-4 0,-7 4 0,7-4 0,-8 5 0,9-5 0,-9 4 0,9-4 0,-9 5 0,9 0 0,-4-1 0,5 1 0,-6 0 0,5-5 0,-9 3 0,9-2 0,-9 3 0,9 1 0,-4 0 0,4 0 0,-4-1 0,3 1 0,-3-1 0,5 1 0,-1-1 0,-4 1 0,3-6 0,-8 5 0,9-9 0,-9 9 0,9-4 0,-4 5 0,0 0 0,4 0 0,-4 0 0,0 6 0,3-5 0,-2 0 0,-1-2 0,3-4 0,-7 5 0,7 0 0,-8-1 0,9-4 0,-9 4 0,9-4 0,-4 5 0,0 0 0,4-5 0,-9 4 0,9-4 0,-9 5 0,9-5 0,-4 4 0,4-5 0,-4 6 0,4-5 0,-9 4 0,9-4 0,-5 4 0,1 1 0,4-5 0,-9 4 0,8-9 0,-7 9 0,7-9 0,-8 8 0,4-3 0,0 0 0,-4 4 0,9-9 0,-9 9 0,8-5 0,-3 6 0,4-1 0,-4 0 0,3-4 0,-7 3 0,7-7 0,-8 7 0,9-3 0,-9 5 0,8-1 0,-8 0 0,9 1 0,-9-1 0,9 1 0,-5-6 0,1 5 0,4-9 0,-9 9 0,9-4 0,-9 5 0,8 0 0,-3-1 0,0 0 0,4-4 0,-9 3 0,8-3 0,-8 5 0,9-5 0,-9 4 0,8-5 0,-8 6 0,9-5 0,-9 3 0,4-3 0,0 5 0,-4 0 0,9-1 0,-9 1 0,4 0 0,0-5 0,-4 3 0,8-3 0,-3 5 0,0 0 0,3-1 0,-8 1 0,9-1 0,-9 1 0,8-1 0,-8 1 0,9-1 0,-9 1 0,8-5 0,-8 3 0,9-8 0,-9 9 0,9-4 0,-9 4 0,8-4 0,-7 3 0,7-3 0,-8 5 0,4 0 0,0 0 0,-4 0 0,4 0 0,0-5 0,-4 4 0,9-4 0,-9 5 0,9-1 0,-9 1 0,8-5 0,-8 4 0,9-5 0,-9 6 0,8 0 0,-3-1 0,0 0 0,4-4 0,-9 4 0,8-4 0,-7 4 0,7-4 0,-7 4 0,7-9 0,-8 9 0,9-4 0,-5 4 0,1 1 0,4-6 0,-5 4 0,1-3 0,3 5 0,-3-1 0,0 1 0,3-1 0,-3 1 0,0 0 0,3 0 0,-7-1 0,7-3 0,-8 2 0,9-3 0,-9 5 0,9-5 0,-9 3 0,9-3 0,-4 5 0,0 0 0,3-6 0,-8 5 0,9-5 0,-9 6 0,8-1 0,-8 1 0,9-1 0,-4-4 0,0 4 0,4-9 0,-9 8 0,4-3 0,-5 5 0,5-5 0,-4 4 0,8-4 0,-7 5 0,7-1 0,-3-4 0,0 4 0,3-4 0,-8 5 0,9-5 0,-9 4 0,9-4 0,-9 4 0,4 1 0,0-5 0,-4 4 0,9-4 0,-9 5 0,9-5 0,-9 3 0,9-3 0,-9 5 0,9 0 0,-9-1 0,8-4 0,-7 4 0,7-9 0,-8 8 0,8-3 0,-8 4 0,4 0 0,-5 1 0,5 5 0,2 2 0,5 6 0,5 0 0,-3 0 0,2-5 0,-4 3 0,5-9 0,-3 10 0,3-10 0,-5 10 0,-1-11 0,-5 11 0,4-11 0,-4 5 0,5 0 0,0-5 0,1 5 0,-2-7 0,-3 1 0,2 0 0,-2 6 0,-1-5 0,4 5 0,-4-6 0,0 0 0,3-1 0,-3 1 0,1 0 0,-3 0 0,1 0 0,-4 0 0,9-5 0,-4 3 0,0-2 0,4 3 0,-9 1 0,9 0 0,-4-1 0,-1 1 0,5-5 0,-9 3 0,9-3 0,-9 5 0,4 0 0,-1-1 0,-2 1 0,7 0 0,-8 0 0,9 0 0,-4-5 0,0 3 0,4-3 0,-9 5 0,4 0 0,0 0 0,-4 0 0,9-5 0,-4 4 0,4-4 0,1 4 0,-5 1 0,4-5 0,-4 4 0,0-4 0,3 5 0,-3 0 0,5-1 0,0 1 0,0 0 0,-6-1 0,5 1 0,-4-5 0,0 4 0,4-4 0,-4 5 0,5 0 0,-1 0 0,1-1 0,-5 1 0,3-5 0,-3 3 0,5-3 0,-1 5 0,-4-1 0,3-4 0,-7 4 0,7-4 0,-3 4 0,5 1 0,-1-1 0,-4 1 0,3-6 0,-8 5 0,9-4 0,-9 4 0,8-4 0,-8 3 0,9-3 0,-9 5 0,8-6 0,-7 5 0,7-9 0,-8 9 0,9-4 0,-5 4 0,6 1 0,-1-1 0,0 0 0,-4 1 0,3-1 0,-8 1 0,9 0 0,-4-5 0,0 3 0,4-3 0,-5 5 0,6 0 0,-5-1 0,3 1 0,-3-5 0,0 4 0,4-9 0,-4 9 0,0-4 0,4 5 0,-4-1 0,0 1 0,3-5 0,-7 4 0,7-4 0,-3 5 0,0-1 0,3-4 0,-7 4 0,7-9 0,-7 9 0,7-4 0,-3 4 0,5-4 0,-6 4 0,4-5 0,-3 6 0,4-1 0,1 0 0,-6 1 0,5-6 0,-9 5 0,9-4 0,-4 0 0,0 4 0,3-4 0,-3 5 0,1 0 0,2-1 0,-8 1 0,9-5 0,-9 4 0,9-4 0,-4 0 0,0 4 0,4-4 0,-4 5 0,5 0 0,-1-1 0,1 1 0,0 0 0,0 0 0,0 0 0,0 0 0,0 0 0,0-1 0,-1 1 0,1 0 0,0 0 0,0 0 0,0 0 0,-5 0 0,4 0 0,-4 0 0,5-1 0,-5 1 0,3 0 0,-8-1 0,8-4 0,-3 4 0,5-5 0,-1 6 0,0-1 0,-4 0 0,3-4 0,-8 4 0,9-4 0,-4 4 0,0 1 0,3 0 0,-8 0 0,8-6 0,-7 5 0,7-9 0,-7 9 0,7-9 0,-8 9 0,9-4 0,-9 5 0,9 0 0,-9-1 0,9 1 0,-9 0 0,9 0 0,-9 0 0,9-6 0,-9 5 0,9-4 0,-5 5 0,1 0 0,-1-1 0,0-4 0,1 4 0,0-4 0,-2 4 0,1-4 0,-4 4 0,9-9 0,-9 8 0,8-3 0,-7 5 0,7-5 0,-8 4 0,9-5 0,-9 6 0,8-5 0,-8 3 0,9-3 0,-9 5 0,9-5 0,-9 3 0,9-3 0,-4 5 0,4-1 0,1 1 0,-5-1 0,3 1 0,-3-1 0,0 1 0,3-1 0,-8 1 0,9-5 0,-4 3 0,5 2 0,0 1 0,-1 4 0,1-5 0,-5 0 0,4 0 0,-4 0 0,5-1 0,-5 1 0,3-5 0,-8 4 0,9-4 0,-4 4 0,5 1 0,-5 0 0,3-5 0,-3 3 0,0-3 0,4 5 0,-4 0 0,0 0 0,4-5 0,-4 4 0,5-4 0,0 5 0,-5 0 0,3 0 0,-3 0 0,1 0 0,2-1 0,-3 1 0,5 0 0,-5 0 0,4 0 0,-3 6 0,4 0 0,-5 1 0,4-2 0,-9-5 0,9 0 0,-4 0 0,5-1 0,-5 1 0,4-5 0,-9 4 0,8-4 0,-3 5 0,5 0 0,-5 6 0,4-10 0,-4 9 0,0-10 0,4 5 0,-4 0 0,5-1 0,0 1 0,-5 0 0,3-5 0,-3 9 0,5-8 0,0 9 0,0-10 0,0 4 0,0 2 0,-4 0 0,3 5 0,-4-11 0,5 4 0,-5-4 0,4 5 0,-9-1 0,4 1 0,-1 0 0,-2-1 0,2 1 0,1 0 0,-4-1 0,9-4 0,-9 3 0,4-3 0,0 10 0,8 9 0,7 7 0,0 1 0,4-2 0,-5-7 0,0 0 0,3 1 0,-2 6 0,-1-11 0,-1 9 0,-1-10 0,-4 5 0,5 0 0,-1-6 0,-4-1 0,4 1 0,-6-6 0,1 5 0,-1 0 0,-5-5 0,5 5 0,-5-6 0,5 0 0,-1 0 0,-3-1 0,2 1 0,-8 0 0,9 0 0,-4 0 0,0 0 0,4-5 0,-4 4 0,0-4 0,4 5 0,-9-1 0,9 1 0,-5-1 0,1 1 0,3 0 0,-3-1 0,0 1 0,3-6 0,-8 5 0,9-4 0,-4 5 0,0 0 0,3-6 0,-3 5 0,0-4 0,4 0 0,-4 4 0,0-4 0,4 5 0,-4-5 0,0 4 0,4-4 0,-9 5 0,9 0 0,-4-1 0,0 1 0,4 0 0,-4-5 0,0 4 0,4 2 0,-4 0 0,0 5 0,4-6 0,-4 0 0,0 0 0,4 0 0,-9 0 0,9 0 0,-9-1 0,9 1 0,-4 0 0,0 0 0,3-5 0,-3 3 0,0-3 0,-1 5 0,0 0 0,1-5 0,0 4 0,4-4 0,-4 0 0,5 4 0,-1-4 0,1 4 0,-1 1 0,-4 0 0,4-1 0,-4-4 0,0 4 0,4-9 0,-4 9 0,0-4 0,3 0 0,-3 4 0,5-4 0,-5 5 0,4 0 0,-4-5 0,5 3 0,-5-3 0,4 5 0,-4 0 0,5 0 0,-5 0 0,3 0 0,-3 0 0,5 0 0,0 0 0,-5 0 0,4 0 0,-4-1 0,5 1 0,0 0 0,0 0 0,0 6 0,0-5 0,1 11 0,-1-11 0,0 5 0,0-7 0,0 1 0,0 0 0,0 0 0,6 1 0,-5 5 0,5-5 0,1 11 0,-6-10 0,11 9 0,-11-9 0,5 3 0,-6-5 0,0 6 0,0-5 0,1 5 0,-1-6 0,0 0 0,-1 0 0,1 0 0,-5-1 0,3-4 0,-7 4 0,7-9 0,-8 9 0,4-4 0,0 0 0,0 3 0,1-3 0,4 0 0,-9 4 0,9-9 0,-9 9 0,8-4 0,-8 4 0,9 1 0,-9 0 0,9 0 0,-9-1 0,4 1 0,0-5 0,-4 3 0,4-4 0,-1 6 0,3-1 0,3 1 0,1 0 0,0 0 0,0 0 0,0 0 0,0 0 0,0 0 0,0-1 0,0 1 0,-5 0 0,4-5 0,-4 4 0,4-4 0,-3 5 0,2 0 0,-3-5 0,0 4 0,4-9 0,-9 9 0,9-9 0,-4 9 0,0-4 0,4 0 0,-9 3 0,9-3 0,-4 0 0,0 4 0,4-9 0,-9 9 0,8-4 0,-2 11 0,4-5 0,1 5 0,-6-6 0,3 0 0,-3-5 0,0 4 0,4-4 0,-4 4 0,0 1 0,3-5 0,-3 3 0,5-3 0,-1 5 0,1-1 0,-1 1 0,1-1 0,0 1 0,0 0 0,-1 0 0,1-1 0,-5 1 0,4 0 0,-4 0 0,4 0 0,1-1 0,-5 1 0,4 0 0,-4 0 0,4 0 0,1-1 0,0 1 0,-6 0 0,5-1 0,-4-4 0,0 4 0,4-4 0,-4 0 0,0 4 0,3-4 0,-8 5 0,9-5 0,-9 4 0,9-9 0,-9 9 0,4-4 0,0 0 0,-4 3 0,9-7 0,-9 7 0,9-7 0,-9 7 0,9-8 0,-9 9 0,8-9 0,-3 9 0,0-4 0,3 4 0,-4 0 0,1 0 0,3-4 0,-7 3 0,7-8 0,-8 9 0,9-9 0,-9 9 0,8-4 0,-8 4 0,9-4 0,-5 2 0,6-2 0,-6 4 0,4-5 0,-8 4 0,8-7 0,-8 7 0,8-8 0,-7 8 0,7-8 0,-8 8 0,8-7 0,-8 7 0,8-8 0,-8 8 0,9-8 0,-9 9 0,8-9 0,-8 8 0,8-8 0,-8 4 0,3-5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2:03.62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115 84 24575,'-11'-5'0,"2"-1"0,5-5 0,-2 6 0,0-5 0,-3 9 0,3-4 0,-5 1 0,1 3 0,4-9 0,-3 9 0,8-8 0,-9 8 0,9-8 0,-8 8 0,3-4 0,5 5 0,2 10 0,5-4 0,-2 15 0,1-9 0,2 11 0,4-5 0,7 6 0,-5 1 0,4-1 0,-4 0 0,-2-6 0,1 5 0,0-5 0,0 6 0,-1-6 0,1-1 0,-1-6 0,0 6 0,0-5 0,0 5 0,0-6 0,0 0 0,0 0 0,0 0 0,-5 0 0,4 0 0,-4-1 0,5 1 0,0 0 0,-5 0 0,3 0 0,-3-5 0,0 4 0,4-4 0,-4 4 0,5-4 0,-6 3 0,5-8 0,-9 9 0,9-9 0,-5 8 0,1-3 0,3 0 0,-3 3 0,5-8 0,-5 9 0,4-9 0,-4 9 0,0-4 0,4 0 0,-4 4 0,5-4 0,-1 4 0,1-4 0,-6 3 0,5-3 0,-4 5 0,5-5 0,-5 3 0,3-3 0,-3 5 0,5 0 0,-1-1 0,1-4 0,-5 4 0,3-4 0,-7 4 0,7-4 0,-3 4 0,1-4 0,2 0 0,-8 3 0,9-2 0,-4-1 0,0 3 0,4-3 0,-9 5 0,9 0 0,-4 0 0,0 0 0,4 0 0,-9 0 0,8-5 0,-7 3 0,7-2 0,-3 3 0,5 1 0,0 0 0,-5 0 0,3-1 0,-3 1 0,0 0 0,4-5 0,-4 4 0,5-4 0,-5 5 0,4 0 0,-4-5 0,5 3 0,-5-3 0,4 5 0,-4 0 0,0 0 0,3 0 0,-3 0 0,5-5 0,-5 4 0,4-4 0,-4 5 0,0 0 0,4-5 0,-4 3 0,5-3 0,0 0 0,-5 4 0,3-9 0,-3 9 0,5-9 0,-5 9 0,4-9 0,-4 13 0,5-11 0,0 11 0,-5-8 0,3 5 0,-2-5 0,3 4 0,1-4 0,-5 5 0,3-6 0,-7 5 0,7-4 0,-3 0 0,1 4 0,2-9 0,-8 9 0,9-5 0,-4 6 0,4 0 0,0-1 0,1-4 0,-5 3 0,4-8 0,-4 9 0,4-4 0,1 5 0,0-1 0,0 1 0,0-5 0,-5 4 0,3-4 0,-3 5 0,5 0 0,0 0 0,6 0 0,-5-5 0,0 4 0,-2-4 0,-4 5 0,5 0 0,0 0 0,0 0 0,0-5 0,-5 4 0,3-9 0,-7 9 0,7-4 0,-3 0 0,0 3 0,4-8 0,-9 9 0,8-9 0,-7 9 0,7-4 0,-3 4 0,5 1 0,-1-5 0,-4 3 0,3-3 0,-4 4 0,1 1 0,3-6 0,-3 0 0,0-1 0,3-3 0,-8 8 0,9-8 0,-4 8 0,0-2 0,3 3 0,-2 1 0,-1 0 0,3-5 0,-3 4 0,0-4 0,4 0 0,-9 4 0,9-9 0,-9 9 0,9-5 0,-4 1 0,0 4 0,4-4 0,-4 0 0,0 3 0,3-3 0,-3 4 0,4 1 0,0-1 0,1-5 0,-5 5 0,3-4 0,-3 0 0,-1 3 0,5-8 0,-9 9 0,8-4 0,-3 4 0,4 1 0,0-1 0,-4 0 0,3-4 0,-8 4 0,8-5 0,-7 6 0,7-5 0,-8 4 0,9-9 0,-9 8 0,9-7 0,-4 7 0,0-3 0,3 4 0,-8 1 0,8 0 0,-3-5 0,0 4 0,4-4 0,-4 4 0,0 1 0,4 0 0,-9 0 0,8-1 0,-3 1 0,4 0 0,-4-1 0,4 1 0,-9-1 0,8-4 0,-7 4 0,7-4 0,-3 4 0,4-4 0,-4 3 0,4-3 0,-5 5 0,1-1 0,3 1 0,-3-1 0,5 1 0,-1-1 0,1 1 0,-1 0 0,1-1 0,0-4 0,-6 3 0,5-7 0,-9 7 0,9-3 0,-4 0 0,0 4 0,4-4 0,-4 5 0,4-1 0,1 1 0,-1-1 0,0 1 0,-4-1 0,3-4 0,-7 4 0,7-9 0,-7 8 0,7-7 0,-8 7 0,9-7 0,-9 7 0,9-3 0,-4 5 0,4-1 0,1 1 0,-1-1 0,-5 0 0,5-4 0,-9 3 0,9-8 0,-9 9 0,9-9 0,-9 8 0,8-7 0,-7 7 0,7-3 0,-3 5 0,-1-1 0,5-4 0,-9 4 0,9-9 0,-9 8 0,9-7 0,-9 7 0,9-7 0,-4 7 0,4-3 0,-4 5 0,4-6 0,-9 5 0,9-9 0,-9 9 0,8-9 0,-7 8 0,7-7 0,-7 7 0,7-3 0,-3 4 0,4-4 0,-5 3 0,5-7 0,-9 7 0,9-8 0,-4 8 0,4-3 0,0 4 0,1 1 0,-1-1 0,-4 0 0,3-4 0,-8 4 0,9-9 0,-9 9 0,9-9 0,-9 9 0,9-9 0,-4 8 0,4-3 0,-4 5 0,4-6 0,-9 5 0,9-4 0,-4 5 0,0 0 0,4 0 0,-4-5 0,0 3 0,3-3 0,-7 5 0,7-5 0,-8 4 0,9-9 0,-9 9 0,9-9 0,-9 9 0,9-4 0,-9 5 0,9-5 0,-9 3 0,9-7 0,-4 7 0,4-3 0,-4 5 0,3-5 0,-8 3 0,9-3 0,-4 5 0,-1-1 0,5-4 0,-5 3 0,6-4 0,-1 1 0,-4 4 0,3-5 0,-3 1 0,-1 4 0,5-9 0,-4 8 0,4-3 0,0 4 0,-4 0 0,3-4 0,-4-2 0,5-4 0,0 5 0,1 1 0,-1 0 0,-4 3 0,4-7 0,-4 7 0,5-3 0,-1 0 0,-4 4 0,3-9 0,-3 4 0,0-1 0,3-2 0,-8 7 0,9-7 0,-9 7 0,9-8 0,-5 8 0,6-8 0,-1 8 0,-5-3 0,5-1 0,-5 4 0,6-3 0,-1-1 0,-4 5 0,3-9 0,-8 9 0,9-9 0,-4 8 0,4-8 0,-4 9 0,3-9 0,-3 9 0,5-9 0,-5 9 0,3-9 0,-2 9 0,3-5 0,-4 6 0,4-5 0,-9 4 0,8-9 0,-7 9 0,7-9 0,-3 4 0,5-1 0,0 2 0,0 5 0,-5 0 0,3-1 0,-3 1 0,0 0 0,3-1 0,-8 1 0,9-5 0,-9 3 0,9-8 0,-5 9 0,6-9 0,-5 8 0,3-3 0,-8 5 0,8-5 0,-3 3 0,0-3 0,3 0 0,-2 4 0,-1-4 0,3 4 0,-3-3 0,0 2 0,3-8 0,-3 9 0,0-4 0,3 0 0,-8 3 0,9-8 0,-9 8 0,9-8 0,-9 9 0,9-9 0,-9 8 0,9-7 0,-5 7 0,1-4 0,4 1 0,-5 3 0,5-8 0,-4 9 0,4-9 0,-9 8 0,8-7 0,-3 7 0,5-8 0,-1 8 0,0-8 0,-4 8 0,3-7 0,-7 7 0,7-8 0,-3 9 0,5-4 0,0 0 0,-1 3 0,-4-3 0,4 0 0,-9 3 0,8-8 0,-7 8 0,7-7 0,-3 7 0,5-8 0,-6 8 0,4-3 0,-3 0 0,0 3 0,3-8 0,-8 8 0,8-8 0,-8 8 0,8-8 0,-8 8 0,3-8 0,-4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0:58.637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0 0 24575,'0'17'0,"0"-2"0,0-4 0,0 6 0,0-5 0,0 5 0,0-7 0,0 1 0,0 6 0,0-5 0,0 5 0,0 0 0,0-5 0,0 11 0,0-10 0,0 3 0,0-5 0,0 0 0,0 0 0,0 0 0,0 0 0,0 0 0,0 0 0,0-1 0,0 1 0,0 0 0,0 0 0,0 0 0,0-1 0,0 1 0,0 0 0,0-1 0,0 1 0,0 0 0,0 0 0,0-1 0,0 1 0,0-1 0,0 0 0,0 0 0,0 0 0,0 0 0,0 0 0,0 1 0,0-1 0,0 0 0,0 1 0,0 0 0,0 0 0,0 0 0,0 0 0,0 0 0,0-1 0,0 1 0,0 0 0,0 0 0,0 0 0,0-1 0,0 1 0,0 0 0,0-1 0,0 1 0,0-1 0,0 1 0,0-1 0,0 1 0,0 0 0,0 0 0,0 0 0,0 6 0,0-5 0,0 5 0,0-7 0,0 1 0,0 0 0,0-1 0,0 1 0,0 0 0,0 0 0,0-1 0,0 1 0,0 0 0,0 0 0,0 0 0,0 0 0,0 0 0,0 0 0,0-1 0,0 1 0,0 0 0,0-1 0,0 1 0,0 0 0,0-1 0,0 0 0,0 1 0,0-1 0,0 0 0,0 0 0,0 0 0,0 0 0,0 0 0,0 0 0,0 0 0,0 0 0,0 0 0,0 0 0,0 0 0,0 0 0,0 0 0,5-4 0,-4 3 0,4-4 0,-5 6 0,4-6 0,-2 4 0,7-8 0,-7 9 0,7-9 0,-8 9 0,9-9 0,-9 8 0,8-3 0,-8 5 0,8-1 0,-3 0 0,4 0 0,-4 0 0,3-4 0,-8 3 0,9-8 0,-9 8 0,8-8 0,-3 8 0,4-8 0,-4 9 0,3-9 0,-8 8 0,9-8 0,-9 8 0,9-7 0,-4 2 0,0 1 0,3-4 0,-8 9 0,9-9 0,-4 9 0,4-4 0,-4 5 0,4-6 0,-4 5 0,5-4 0,-1 5 0,1-5 0,-5 3 0,3-8 0,-8 9 0,9-9 0,-9 9 0,9-9 0,-4 9 0,5-9 0,-1 8 0,0-7 0,1 2 0,-1 1 0,1-4 0,-1 8 0,1-8 0,0 9 0,-1-9 0,1 8 0,0-7 0,0 2 0,-1 1 0,1 1 0,0 5 0,-5 0 0,4 0 0,-4-5 0,5 4 0,0-4 0,0 0 0,-5 4 0,3-9 0,-3 9 0,5-9 0,0 9 0,0-9 0,0 8 0,0-2 0,0-1 0,0 3 0,6-8 0,-10 9 0,9-4 0,-10 0 0,5 4 0,0-9 0,-1 4 0,1 0 0,0-4 0,-5 9 0,4-9 0,-4 9 0,5-9 0,0 4 0,0-1 0,-1-2 0,-4 7 0,4-8 0,-9 9 0,9-9 0,-4 8 0,4-7 0,1 7 0,0-8 0,0 9 0,0-4 0,0 0 0,0-1 0,0 0 0,5-4 0,-3 9 0,4-9 0,-1 9 0,-4-9 0,11 10 0,-11-10 0,5 10 0,0-10 0,-5 8 0,11-7 0,-11 7 0,5-7 0,0 8 0,-5-9 0,5 9 0,0-8 0,-5 7 0,5-3 0,0 0 0,-5-1 0,11 1 0,-11 0 0,5 0 0,-6 4 0,0-9 0,0 9 0,0-9 0,5 9 0,-3-9 0,-1 10 0,-3-10 0,-3 9 0,5-9 0,5 8 0,-4-7 0,4 3 0,-5-1 0,0 2 0,0 1 0,-1 2 0,1-8 0,0 9 0,0-9 0,0 4 0,0 0 0,0 1 0,0 0 0,6 4 0,-5-8 0,5 8 0,-6-9 0,0 9 0,0-4 0,-1 0 0,1-1 0,0 0 0,0-4 0,5 9 0,-4-4 0,4 5 0,-5-5 0,6 4 0,-5-9 0,5 5 0,-6-2 0,0-2 0,0 3 0,-1-1 0,1 2 0,0 0 0,0-1 0,-1 0 0,1-4 0,0 9 0,0-9 0,0 9 0,0-4 0,0 0 0,0-1 0,0 0 0,-1 1 0,1 0 0,6 4 0,-4-4 0,3 1 0,-10 2 0,4-7 0,-4 2 0,5 1 0,0-4 0,0 4 0,-5 0 0,4-4 0,-4 9 0,0-4 0,3 0 0,-3 4 0,5-9 0,0 4 0,-5 0 0,3-4 0,-3 9 0,5-9 0,0 9 0,0-9 0,-5 9 0,4-4 0,-4 0 0,5 3 0,0-3 0,0 1 0,0-3 0,0 1 0,-1-4 0,1 9 0,0-4 0,0 5 0,6-5 0,-5 4 0,5-4 0,0 11 0,-5-5 0,5 5 0,0-6 0,-5-4 0,5 3 0,-6-4 0,0 5 0,0 0 0,5 4 0,-4-2 0,4 2 0,-6-9 0,1 4 0,0-4 0,0 0 0,-5 4 0,4-4 0,-4 0 0,5-1 0,-5 0 0,3 0 0,-3 1 0,5 4 0,-1-4 0,1 0 0,-1 3 0,1-3 0,0 4 0,-1-4 0,0 3 0,1-8 0,0 8 0,-1-7 0,1 2 0,0-4 0,-1 0 0,-4 5 0,3-4 0,-3 9 0,5-5 0,-1 1 0,0-2 0,0-4 0,0 5 0,7-4 0,-5 9 0,5-4 0,-6 5 0,5-5 0,-3 4 0,4-9 0,-7 9 0,1-4 0,0 0 0,0 4 0,0-9 0,0 8 0,0-3 0,0 0 0,0 4 0,0-9 0,-1 4 0,1 0 0,6-4 0,-4 9 0,3-9 0,-5 9 0,0-9 0,0 9 0,0-4 0,0 0 0,0-1 0,0 0 0,-1-4 0,1 9 0,0-5 0,0 1 0,-1 4 0,1-4 0,0 0 0,-5 3 0,3-3 0,-3 0 0,5-1 0,-5 0 0,4-4 0,-4 9 0,5-9 0,-5 9 0,4-9 0,-4 8 0,4-3 0,1 5 0,0 0 0,0 0 0,0-5 0,-1 3 0,-3-3 0,2 5 0,-3 0 0,5-5 0,0 4 0,0-9 0,-5 9 0,3-9 0,-2 4 0,-1 0 0,3-4 0,-3 9 0,5-4 0,0 4 0,0-4 0,-1 4 0,1-9 0,-5 9 0,4-9 0,-4 8 0,5-7 0,-1 7 0,1-8 0,0 8 0,-1-7 0,1 7 0,0-7 0,-1 2 0,1-4 0,0 0 0,0 0 0,-5 5 0,4-4 0,-4 4 0,0 0 0,3-4 0,-3 4 0,5 0 0,0 1 0,0 0 0,-5 3 0,3-8 0,-3 4 0,0 0 0,4-4 0,-4 4 0,5 0 0,0-4 0,-1 9 0,1-9 0,0 4 0,0 0 0,0-4 0,-1 9 0,1-4 0,0 0 0,0 3 0,0-7 0,-1 2 0,1 1 0,0-3 0,0 7 0,0-8 0,0 9 0,0-9 0,0 9 0,0-9 0,0 4 0,-5 0 0,3-4 0,-3 9 0,5-9 0,0 8 0,0-8 0,-6 9 0,5-9 0,-4 8 0,4-7 0,1 7 0,-1-3 0,1 0 0,-1 3 0,1-8 0,0 3 0,-5 1 0,4-3 0,-9 7 0,9-8 0,-4 4 0,0 0 0,3-4 0,-3 9 0,5-4 0,0 0 0,-1-2 0,-4 1 0,4 1 0,-4 0 0,5 4 0,0-4 0,0 5 0,0-5 0,0 4 0,0-9 0,0 9 0,-1-4 0,1 5 0,0-5 0,0 3 0,0-3 0,0 0 0,0 4 0,0-9 0,-1 9 0,1-9 0,0 8 0,-5-3 0,3 0 0,-3-1 0,1 0 0,2-4 0,-8 9 0,9-9 0,-4 9 0,5-4 0,-1 0 0,-4 3 0,3-8 0,-7 9 0,7-9 0,-3 8 0,5-7 0,-1 7 0,0-8 0,-4 8 0,3-8 0,-3 9 0,5-9 0,-5 8 0,3-7 0,-3 2 0,0 1 0,4-4 0,-4 4 0,5 0 0,-1 1 0,1 0 0,-5 3 0,4-7 0,-4 7 0,5-8 0,0 9 0,0-4 0,-1 5 0,1 0 0,0-5 0,-5 4 0,4-4 0,-4 5 0,5-5 0,0 3 0,0-7 0,-5 7 0,3-8 0,-2 9 0,3-9 0,1 9 0,0-4 0,0 0 0,0 4 0,0-4 0,-1 4 0,1 1 0,0 0 0,0-5 0,0 3 0,-1-3 0,1 0 0,-5 4 0,3-9 0,-2 9 0,3-9 0,-4 8 0,3-7 0,-7 7 0,7-7 0,-3 2 0,0 1 0,3-3 0,-8 7 0,9-8 0,-4 9 0,4-9 0,-4 8 0,3-7 0,-8 7 0,8-8 0,-7 9 0,7-9 0,-3 3 0,5 1 0,0-3 0,-5 7 0,3-8 0,-3 9 0,5-9 0,-1 4 0,-3-1 0,2-2 0,-3 7 0,5-8 0,-5 9 0,3-9 0,-3 8 0,5-7 0,0 7 0,-1-7 0,1 2 0,-5 1 0,3-3 0,-8 7 0,9-8 0,-5 4 0,1 0 0,4-4 0,-4 8 0,4-8 0,1 8 0,-1-7 0,1 7 0,-1-3 0,1-1 0,0 5 0,-1-9 0,-4 9 0,4-9 0,-4 4 0,5 0 0,-1-4 0,1 9 0,0-5 0,-1 6 0,1-5 0,0 3 0,-1-8 0,1 4 0,-1-5 0,1 0 0,0 5 0,0-4 0,0 4 0,0 0 0,-1-4 0,1 4 0,0 0 0,-1 1 0,1 0 0,-1 3 0,1-8 0,-1 8 0,1-3 0,0 0 0,-1-1 0,1-1 0,-5 2 0,4 1 0,-4 2 0,5-8 0,0 4 0,0 0 0,-1-4 0,-4 9 0,4-9 0,-4 9 0,4-5 0,1 1 0,-1 3 0,1-8 0,-1 4 0,-4 0 0,4-4 0,-9 9 0,9-9 0,-4 9 0,5-9 0,-1 8 0,1-3 0,-1 0 0,-5 3 0,5-8 0,-4 3 0,0 1 0,-1 1 0,0 5 0,-4 0 0,9-5 0,-9 3 0,8-8 0,-7 9 0,7-9 0,-8 9 0,8-9 0,-3 8 0,4-3 0,1 0 0,0 4 0,-5-4 0,4 0 0,-4 4 0,5-9 0,-1 9 0,1-4 0,0 0 0,-6 3 0,5-8 0,-5 9 0,6-9 0,-5 8 0,4-8 0,-4 4 0,0 0 0,4-4 0,-9 9 0,8-9 0,-3 9 0,5-9 0,-1 8 0,1-8 0,0 8 0,-1-8 0,1 9 0,-1-9 0,1 9 0,-5-4 0,3 0 0,-3 3 0,5-7 0,0 7 0,0-3 0,0 0 0,-1 4 0,1-5 0,-5 6 0,3-5 0,-3-1 0,0 0 0,4 0 0,-4 6 0,4-1 0,1-4 0,-1 3 0,1-3 0,-1 0 0,-4 3 0,3-8 0,-3 9 0,5-4 0,-1-1 0,0 4 0,1-7 0,-1 7 0,-4-4 0,3 1 0,-7 3 0,7-7 0,-3 7 0,5-8 0,-1 4 0,-4 0 0,4-4 0,-5 8 0,6-3 0,-1 0 0,1 3 0,-1-3 0,1 0 0,-1-2 0,-3 1 0,2-4 0,-3 9 0,5-4 0,0 0 0,-5 4 0,4-9 0,-4 9 0,5-9 0,-5 9 0,4-9 0,-4 4 0,5 0 0,-1 0 0,1 6 0,-1-5 0,1 3 0,-1-8 0,-4 9 0,3-9 0,-3 9 0,5-4 0,0 4 0,-1 1 0,1 0 0,-5 0 0,4-5 0,-4 4 0,5-4 0,0 4 0,-1 1 0,1 0 0,-1-5 0,-4 3 0,4-7 0,-4 7 0,5-8 0,-5 9 0,4-4 0,-4 5 0,4 0 0,1 0 0,0-6 0,0 5 0,0-9 0,-1 9 0,1-9 0,-5 9 0,4-4 0,-4 5 0,5 0 0,0-5 0,0 4 0,0-4 0,0 5 0,0-5 0,0 3 0,0-3 0,-1 0 0,1 4 0,0-9 0,0 9 0,0-9 0,0 9 0,0-4 0,-1 0 0,-4 3 0,4-8 0,-4 4 0,5 0 0,-1-4 0,-4 8 0,4-8 0,-4 9 0,5-9 0,-1 8 0,1-7 0,0 7 0,-1-3 0,1 0 0,-1 4 0,1-9 0,0 8 0,0-2 0,0 3 0,0-4 0,-6 4 0,5-9 0,-4 8 0,5-7 0,0 7 0,0-7 0,0 7 0,0-8 0,0 9 0,0-9 0,-1 9 0,-3-4 0,2 0 0,-3 4 0,5-4 0,0 0 0,-5 3 0,4-7 0,-4 7 0,5-8 0,-5 9 0,3-4 0,-4 4 0,6-4 0,-1 3 0,1-7 0,-5 7 0,3-8 0,-8 9 0,9-9 0,-9 9 0,8-9 0,-3 4 0,0 0 0,3-4 0,-8 9 0,8-9 0,-7 8 0,7-8 0,-7 8 0,7-8 0,-4 4 0,6 0 0,5 1 0,2 11 0,6-4 0,-5 10 0,4-9 0,-10 3 0,3-6 0,-5 0 0,0 0 0,6 0 0,-5 0 0,5 1 0,-6-2 0,0-3 0,0 2 0,-5-3 0,4 0 0,-4 4 0,5-9 0,-1 9 0,1-4 0,0 0 0,0 4 0,0-4 0,0 0 0,0 4 0,0-5 0,-1 1 0,-4 4 0,4-4 0,-4 0 0,5 3 0,-1-8 0,1 9 0,0-4 0,0 0 0,-1 3 0,-4-3 0,4 0 0,-4 4 0,5-9 0,0 9 0,0-4 0,0 5 0,0 0 0,-1 0 0,1-5 0,0 3 0,0-3 0,0 5 0,0-5 0,0 4 0,0-9 0,0 9 0,0-9 0,-5 9 0,3-4 0,-3 0 0,5 4 0,-1-4 0,1 0 0,0 3 0,-5-3 0,4 0 0,-4 4 0,5-9 0,-1 9 0,1-9 0,-5 9 0,4-4 0,-4 0 0,5 3 0,-1-8 0,1 9 0,-1-5 0,1 1 0,-5 4 0,4-9 0,-4 9 0,5-4 0,-1 4 0,1-4 0,0 4 0,0-9 0,-1 8 0,1-3 0,0 0 0,-5 4 0,3-9 0,-3 9 0,5-4 0,0 0 0,-5 4 0,4-9 0,-4 9 0,5-4 0,0 4 0,-1-4 0,-4 4 0,4-9 0,-9 9 0,9-9 0,-4 4 0,0-1 0,3-2 0,-8 7 0,8-7 0,-8 7 0,8-8 0,-3 9 0,5-4 0,-5 5 0,4 0 0,-4 0 0,5 0 0,0 0 0,0 0 0,-1-1 0,1 1 0,0-5 0,0 3 0,0-3 0,5 6 0,-3-6 0,3 4 0,-5-4 0,6 6 0,-4-1 0,3-5 0,1-1 0,-4 0 0,3 1 0,-5 5 0,0-5 0,0 4 0,0-9 0,0 9 0,0-9 0,0 13 0,-1-11 0,1 11 0,0-12 0,0 2 0,0 1 0,0-4 0,0 4 0,-1-5 0,1 0 0,0 5 0,-1-4 0,1 8 0,-1-3 0,1 0 0,0-1 0,-5 0 0,3-4 0,-3 8 0,5-3 0,0 5 0,-1-6 0,1 0 0,-1 0 0,1-4 0,-5 9 0,4-9 0,-4 9 0,5-9 0,-1 8 0,1-8 0,0 9 0,-1-4 0,1 4 0,-1-4 0,1 3 0,-1-3 0,1 0 0,-5 3 0,3-8 0,-7 9 0,7-9 0,-8 8 0,8-8 0,-3 9 0,10-4 0,-3 5 0,9 1 0,-9 5 0,4-4 0,0 4 0,-4-6 0,3 1 0,-5-2 0,0 1 0,0 0 0,0-5 0,0 4 0,0 2 0,0 0 0,1 0 0,-1-2 0,5 2 0,-3-5 0,3 9 0,-5-10 0,0 5 0,0 0 0,0-5 0,0 3 0,0-3 0,0 5 0,-1-5 0,1 4 0,0-4 0,0 4 0,-1-4 0,1 4 0,0-4 0,0 0 0,0 4 0,-1-9 0,1 9 0,0-4 0,-5 5 0,4-1 0,-4 1 0,4 0 0,1 0 0,0 0 0,0 0 0,0 0 0,0-1 0,-1 1 0,1-5 0,-5 3 0,4-7 0,-5 7 0,6-8 0,0 9 0,0-4 0,-5 5 0,3-5 0,-3 3 0,5-3 0,0 5 0,-5 0 0,4-5 0,-4 4 0,0-4 0,4 0 0,-4 4 0,5-4 0,-1 0 0,1 3 0,-5-3 0,4 5 0,-4-5 0,5 4 0,0-9 0,-5 9 0,3-4 0,-3 5 0,5-5 0,-5 3 0,4-3 0,-4 1 0,5 2 0,0-3 0,-1 4 0,1-4 0,-5 4 0,4-9 0,-4 9 0,4-9 0,-4 8 0,4-7 0,-4 7 0,5-3 0,-1 0 0,1 3 0,0-3 0,-1 0 0,1 4 0,0-4 0,0 0 0,-1 3 0,1-3 0,0 1 0,0 2 0,0-8 0,-1 4 0,-4 0 0,4-4 0,-9 9 0,9-4 0,-4 0 0,5-1 0,0 0 0,-1 1 0,1 4 0,0 1 0,0-5 0,0-1 0,-1 0 0,-3 1 0,2 0 0,-3 4 0,5-5 0,0 1 0,-1-1 0,-4 0 0,4 1 0,-4 0 0,5 4 0,0-5 0,0 1 0,-1 4 0,1-4 0,0 4 0,-1 1 0,1 0 0,0-5 0,0 4 0,0-4 0,0 5 0,0-5 0,0 4 0,0-4 0,0 0 0,-1 3 0,1-3 0,0 0 0,0 4 0,0-9 0,-5 9 0,4-4 0,-4 0 0,5 4 0,0-9 0,-5 9 0,4-9 0,-9 9 0,8-9 0,-3 4 0,0 0 0,4-4 0,-4 9 0,5-4 0,-1 5 0,-3-1 0,3 7 0,-4-4 0,5-1 0,0-3 0,0-3 0,0 5 0,0-5 0,-5 4 0,4-9 0,-4 9 0,5-9 0,0 9 0,0-9 0,0 9 0,-1-9 0,1 9 0,0-9 0,0 9 0,0-9 0,0 8 0,0-8 0,-1 8 0,-4-3 0,3 0 0,-4-2 0,6-4 0,5 5 0,-4 1 0,11 6 0,-11-1 0,11 1 0,-11-1 0,5-4 0,-6 3 0,0-4 0,0 0 0,0 3 0,0-7 0,0 7 0,-1-3 0,1 0 0,0-1 0,0-5 0,0 5 0,0-4 0,-5 9 0,4-9 0,-5 9 0,6-9 0,0 3 0,-5 1 0,3-4 0,-7 9 0,7-9 0,-3 4 0,5-1 0,-1 2 0,0-1 0,-4 5 0,3-9 0,-3 4 0,5-1 0,-1-2 0,-4 7 0,3-7 0,-3 7 0,5-8 0,0 4 0,0 0 0,-1-4 0,1 4 0,0-5 0,0 4 0,-5 2 0,4 0 0,-4-1 0,5 0 0,0 1 0,0 0 0,0 4 0,0-4 0,0 0 0,-5 4 0,3-9 0,-3 4 0,5 0 0,-5 1 0,4 0 0,-4 4 0,5-4 0,-5 5 0,4-5 0,-4 3 0,5-8 0,-5 9 0,4-4 0,-4 0 0,0 4 0,3-9 0,-7 9 0,12-4 0,-7 0 0,4 4 0,-2-4 0,-3 0 0,4-2 0,-4 1 0,4-4 0,-9 9 0,8-4 0,-3 0 0,4 3 0,1-4 0,-1 1 0,0 4 0,1-5 0,0 1 0,-1-1 0,1 0 0,0-4 0,0 4 0,0 0 0,0 1 0,0 5 0,-1-1 0,1 1 0,6 1 0,-4 5 0,4-4 0,0 4 0,2-5 0,5 0 0,-6-1 0,5 1 0,-11-1 0,11 6 0,-11-4 0,11 4 0,-11-6 0,11 1 0,-11-1 0,5 6 0,-5-9 0,-1 8 0,0-10 0,0 5 0,0-1 0,-1 1 0,-4 0 0,4-6 0,-9 4 0,9-7 0,-5 2 0,1 1 0,3 1 0,-8 4 0,8-5 0,-8 4 0,8-8 0,-7 8 0,7-3 0,-8 4 0,8 1 0,-7-1 0,7-3 0,-3 2 0,5-3 0,0 0 0,-5 4 0,4-9 0,-9 9 0,9-9 0,-4 9 0,5-9 0,0 4 0,0-5 0,-1 5 0,1-4 0,-1 8 0,1-3 0,0 0 0,-6 3 0,5-8 0,-4 4 0,5 0 0,0 1 0,0 0 0,-6 3 0,5-3 0,-4 0 0,5 4 0,0-9 0,-1 4 0,-4-1 0,4-2 0,-4 7 0,5-8 0,-1 9 0,-4-4 0,4 0 0,-4 3 0,5-7 0,-5 7 0,3-3 0,-3 5 0,4-5 0,-4 3 0,3-7 0,-7 7 0,7-3 0,-7 5 0,7 0 0,-3-5 0,0 4 0,4-4 0,-4 5 0,5 0 0,0-5 0,-6 3 0,5-3 0,-4 5 0,5-5 0,-6 3 0,5-3 0,-4 5 0,4-1 0,1 1 0,-1-6 0,-4 5 0,3-4 0,-3 0 0,5 4 0,-5-4 0,4 0 0,-4 4 0,5-4 0,-1 4 0,1 1 0,-1-1 0,1-4 0,-1 3 0,1-3 0,-1 0 0,-4 4 0,4-9 0,-9 8 0,9-7 0,-9 7 0,9-7 0,-4 7 0,5-8 0,-1 9 0,1-4 0,-1 0 0,1 3 0,0-3 0,-1 5 0,1 0 0,0-1 0,-1 6 0,1-4 0,0 3 0,-5-4 0,4 6 0,-3-4 0,-1 3 0,4-5 0,-4-5 0,5 4 0,0-4 0,0 0 0,-5 4 0,3-9 0,-3 9 0,5-9 0,0 9 0,-1-5 0,1 1 0,-1 4 0,1-5 0,-1 1 0,1 3 0,0-7 0,0 7 0,-1-3 0,1 0 0,-1 3 0,1-7 0,0 3 0,0-1 0,0-2 0,0 7 0,-1-7 0,1 7 0,0-8 0,-5 9 0,4-9 0,-4 4 0,5 0 0,-1-4 0,-3 9 0,2-9 0,-3 4 0,4 0 0,1-4 0,-1 8 0,0-3 0,1 4 0,-1 0 0,0 0 0,0-4 0,-4 3 0,4-3 0,-4 0 0,-1 3 0,5-3 0,-5 5 0,6-1 0,-1-4 0,-4 3 0,3-3 0,-4 4 0,1 0 0,3-4 0,-3-2 0,0 1 0,-2 1 0,0-1 0,-2 4 0,6-8 0,-6 8 0,7-8 0,-8 8 0,8-8 0,-8 4 0,4-5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0:59.504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2:25.222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33 24575,'16'0'0,"-1"0"0,2 0 0,0 0 0,1 0 0,-2 0 0,-5 0 0,0 0 0,0 0 0,0 0 0,0 0 0,-1 0 0,1 0 0,-1 0 0,1 0 0,0 0 0,0 0 0,-1 0 0,1 0 0,0 0 0,-1 0 0,1 0 0,-1 0 0,0 0 0,1 0 0,-6-5 0,5 4 0,-4-4 0,4 5 0,1 0 0,-1 0 0,0 0 0,1 0 0,-1 0 0,1 0 0,0 0 0,-1-4 0,1 3 0,0-4 0,-1 5 0,1 0 0,-1 0 0,1 0 0,-1 0 0,0 0 0,0 0 0,1 0 0,-1 0 0,1 0 0,-1 0 0,1 0 0,0 0 0,-1 0 0,1 0 0,0-5 0,-1 4 0,0-4 0,1 5 0,-1 0 0,0 0 0,0 0 0,1 0 0,-1 0 0,1 0 0,-1 0 0,1 0 0,0 0 0,-1 0 0,0 0 0,0 0 0,1 0 0,-1 0 0,0 0 0,0 0 0,1 0 0,-1 0 0,1 0 0,-1 0 0,1 0 0,-1 0 0,0 0 0,1 0 0,-1 0 0,1 0 0,0 0 0,-1 0 0,1 0 0,0 0 0,-1 0 0,1 0 0,0 0 0,-1 0 0,1 0 0,-1 0 0,1 0 0,-1 5 0,0-4 0,1 4 0,-1-5 0,1 0 0,-1 0 0,1 0 0,-1 0 0,0 0 0,1 0 0,-1 0 0,0 0 0,1 0 0,-1 0 0,1 0 0,-1 0 0,1 0 0,0 0 0,-1 4 0,1-3 0,-1 4 0,0-5 0,0 0 0,1 0 0,-1 0 0,0 0 0,-4 5 0,3-4 0,-3 4 0,4-1 0,0-3 0,0 8 0,0-8 0,0 4 0,0-5 0,0 0 0,0 0 0,0 0 0,-5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30T23:22:25.933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0D64-11E4-944C-92B0-CF9092D1C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AB842-6193-AD46-B9F5-29D174245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26C7C-8804-9B40-BD59-311352CC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0AF9-AE79-074F-AD88-41B780287B44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2EF8-4972-D34F-B34F-1A58733D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7791-FFEA-DD4A-8CCB-999FEA1C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B637-E1E9-A945-B5CE-A3CBD2A9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0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7F1F-3718-7D4A-A6C0-BF34C03A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12143-D831-2546-89EA-B869E9D53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C0C64-6809-B840-8DF1-96FBFD870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0AF9-AE79-074F-AD88-41B780287B44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E66B7-27A2-8244-B78D-649C95AC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5C4E3-EAD7-F545-86CE-D0A27DC4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B637-E1E9-A945-B5CE-A3CBD2A9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9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0C783-7294-A849-B95B-4B0F81C9F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0DB6A-C22E-284A-9857-9EAEAA1FB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3C2F4-9BB8-B040-9205-CAE323C6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0AF9-AE79-074F-AD88-41B780287B44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6BB12-19E5-1E4B-8346-67221657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04587-B124-4749-95DF-6CE2866D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B637-E1E9-A945-B5CE-A3CBD2A9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0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DA86E-5175-3449-BA9A-6291819E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F79B5-D02A-B547-A7D4-E0DC349AB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7EE60-86BD-BF48-A3BE-C626148B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0AF9-AE79-074F-AD88-41B780287B44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9827C-DFAA-FF43-900B-0FDE195A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AD94F-FD75-434A-95C8-097AE5D9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B637-E1E9-A945-B5CE-A3CBD2A9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75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BB69-AE53-9F4F-B0FB-9E9C25BF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97BBF-D6A2-0142-AF0D-7B6B21E5F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AAFB6-7B3E-9740-89EE-0D421F41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0AF9-AE79-074F-AD88-41B780287B44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EF2B-A798-D74E-B1E5-5C9C494B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BF0EF-70E3-CC46-A6F1-8D738029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B637-E1E9-A945-B5CE-A3CBD2A9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16DA-5577-D54E-ABEA-C432273A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B466-E65A-3E4D-AC7F-14DACEA23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7B552-69A5-C94A-8B8E-78B6D52FD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03B69-3138-074C-BF01-5A6E9494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0AF9-AE79-074F-AD88-41B780287B44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C3A56-4F96-C642-A4AD-1542AA2C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0D8CB-72AD-F44F-A57C-81F2A4C95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B637-E1E9-A945-B5CE-A3CBD2A9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7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CF6E-85BE-8944-92CB-25C9601B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D0EC-2052-0E49-9406-31E47A9C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1F82D-D686-3944-A484-0CD7150C8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ED0287-B80F-0347-8CC1-9FD3025AA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91F70-BD2D-A04B-8F61-3B0B29CE7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BED08-B935-3D48-A96F-FC54EFE0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0AF9-AE79-074F-AD88-41B780287B44}" type="datetimeFigureOut">
              <a:rPr lang="en-US" smtClean="0"/>
              <a:t>3/30/20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732B3-319A-A540-BA3B-9CD1EA13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F0FBC-C35E-0E46-A1A9-13C039B7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B637-E1E9-A945-B5CE-A3CBD2A9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0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34105-65C9-7745-BFCC-E14D0645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7D377-026A-6F4F-BA6C-6D640D23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0AF9-AE79-074F-AD88-41B780287B44}" type="datetimeFigureOut">
              <a:rPr lang="en-US" smtClean="0"/>
              <a:t>3/30/20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F0776-104E-1A4E-AEDF-026D2C1A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3103A-929D-FD48-B020-09D8EDF7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B637-E1E9-A945-B5CE-A3CBD2A9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8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E2C47-D569-C34E-A044-8F3173F9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0AF9-AE79-074F-AD88-41B780287B44}" type="datetimeFigureOut">
              <a:rPr lang="en-US" smtClean="0"/>
              <a:t>3/30/20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8C6DD2-926F-A94B-BD99-D7CC2D42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B6D18-8245-3B48-88D3-11B8C095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B637-E1E9-A945-B5CE-A3CBD2A9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2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F956-D208-DB45-AF31-FAEF5EAC7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F8EBB-BC8D-AD4A-9011-6F9CE1F2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D51A4-5565-0542-A5B7-536EE2C0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6EDA3-920F-AB49-8AA2-9605CE99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0AF9-AE79-074F-AD88-41B780287B44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B419B-4EDE-4F4B-AEB8-419AEF28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38417-DD90-004B-9296-1EA7A78C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B637-E1E9-A945-B5CE-A3CBD2A9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6CEC-4091-E345-ADAD-D6200DD41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E689D-1F6C-4D44-8507-A1D4B01A4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270D1-D994-8048-83C6-F78C6A2A9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E8FA1-3C69-1649-862C-20869C18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0AF9-AE79-074F-AD88-41B780287B44}" type="datetimeFigureOut">
              <a:rPr lang="en-US" smtClean="0"/>
              <a:t>3/30/20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9E559-74B2-994D-BDE3-14910B32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25BBE-C16C-2D41-9AD2-793F5D5C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EB637-E1E9-A945-B5CE-A3CBD2A9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6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E2A186-0540-7144-918F-6EBC4DFA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423FA-AD39-D340-947C-6F58EE5D6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B010F-7D6D-604C-96D4-0CB7060FF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0AF9-AE79-074F-AD88-41B780287B44}" type="datetimeFigureOut">
              <a:rPr lang="en-US" smtClean="0"/>
              <a:t>3/30/20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51C34-2AC5-FF4F-9152-B5C2B3979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EFB2D-8BE1-0B4D-A8C6-CD7CFB6D6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EB637-E1E9-A945-B5CE-A3CBD2A94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61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customXml" Target="../ink/ink8.xml"/><Relationship Id="rId26" Type="http://schemas.openxmlformats.org/officeDocument/2006/relationships/image" Target="../media/image24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8.png"/><Relationship Id="rId42" Type="http://schemas.openxmlformats.org/officeDocument/2006/relationships/image" Target="../media/image32.png"/><Relationship Id="rId47" Type="http://schemas.openxmlformats.org/officeDocument/2006/relationships/customXml" Target="../ink/ink23.xml"/><Relationship Id="rId50" Type="http://schemas.openxmlformats.org/officeDocument/2006/relationships/image" Target="../media/image36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6" Type="http://schemas.openxmlformats.org/officeDocument/2006/relationships/customXml" Target="../ink/ink7.xml"/><Relationship Id="rId29" Type="http://schemas.openxmlformats.org/officeDocument/2006/relationships/customXml" Target="../ink/ink14.xml"/><Relationship Id="rId11" Type="http://schemas.openxmlformats.org/officeDocument/2006/relationships/image" Target="../media/image17.png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customXml" Target="../ink/ink18.xml"/><Relationship Id="rId40" Type="http://schemas.openxmlformats.org/officeDocument/2006/relationships/image" Target="../media/image31.png"/><Relationship Id="rId45" Type="http://schemas.openxmlformats.org/officeDocument/2006/relationships/customXml" Target="../ink/ink22.xml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customXml" Target="../ink/ink11.xml"/><Relationship Id="rId28" Type="http://schemas.openxmlformats.org/officeDocument/2006/relationships/image" Target="../media/image25.png"/><Relationship Id="rId36" Type="http://schemas.openxmlformats.org/officeDocument/2006/relationships/image" Target="../media/image29.png"/><Relationship Id="rId49" Type="http://schemas.openxmlformats.org/officeDocument/2006/relationships/customXml" Target="../ink/ink24.xml"/><Relationship Id="rId10" Type="http://schemas.openxmlformats.org/officeDocument/2006/relationships/customXml" Target="../ink/ink4.xml"/><Relationship Id="rId19" Type="http://schemas.openxmlformats.org/officeDocument/2006/relationships/image" Target="../media/image21.png"/><Relationship Id="rId31" Type="http://schemas.openxmlformats.org/officeDocument/2006/relationships/customXml" Target="../ink/ink15.xml"/><Relationship Id="rId44" Type="http://schemas.openxmlformats.org/officeDocument/2006/relationships/image" Target="../media/image33.png"/><Relationship Id="rId52" Type="http://schemas.openxmlformats.org/officeDocument/2006/relationships/image" Target="../media/image37.png"/><Relationship Id="rId4" Type="http://schemas.openxmlformats.org/officeDocument/2006/relationships/customXml" Target="../ink/ink1.xml"/><Relationship Id="rId9" Type="http://schemas.openxmlformats.org/officeDocument/2006/relationships/image" Target="../media/image16.png"/><Relationship Id="rId14" Type="http://schemas.openxmlformats.org/officeDocument/2006/relationships/customXml" Target="../ink/ink6.xml"/><Relationship Id="rId22" Type="http://schemas.openxmlformats.org/officeDocument/2006/relationships/image" Target="../media/image22.png"/><Relationship Id="rId27" Type="http://schemas.openxmlformats.org/officeDocument/2006/relationships/customXml" Target="../ink/ink13.xml"/><Relationship Id="rId30" Type="http://schemas.openxmlformats.org/officeDocument/2006/relationships/image" Target="../media/image26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5.png"/><Relationship Id="rId8" Type="http://schemas.openxmlformats.org/officeDocument/2006/relationships/customXml" Target="../ink/ink3.xml"/><Relationship Id="rId51" Type="http://schemas.openxmlformats.org/officeDocument/2006/relationships/customXml" Target="../ink/ink25.xml"/><Relationship Id="rId3" Type="http://schemas.openxmlformats.org/officeDocument/2006/relationships/image" Target="../media/image13.png"/><Relationship Id="rId12" Type="http://schemas.openxmlformats.org/officeDocument/2006/relationships/customXml" Target="../ink/ink5.xml"/><Relationship Id="rId17" Type="http://schemas.openxmlformats.org/officeDocument/2006/relationships/image" Target="../media/image20.png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30.png"/><Relationship Id="rId46" Type="http://schemas.openxmlformats.org/officeDocument/2006/relationships/image" Target="../media/image34.png"/><Relationship Id="rId20" Type="http://schemas.openxmlformats.org/officeDocument/2006/relationships/customXml" Target="../ink/ink9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iano&#10;&#10;Description automatically generated">
            <a:extLst>
              <a:ext uri="{FF2B5EF4-FFF2-40B4-BE49-F238E27FC236}">
                <a16:creationId xmlns:a16="http://schemas.microsoft.com/office/drawing/2014/main" id="{7432B082-4CC2-9A48-B36C-D779B9C5A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38" y="1892296"/>
            <a:ext cx="5116770" cy="3081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D1FCEC-8E3B-1D49-8D9A-72B5C7EDF95D}"/>
              </a:ext>
            </a:extLst>
          </p:cNvPr>
          <p:cNvSpPr txBox="1"/>
          <p:nvPr/>
        </p:nvSpPr>
        <p:spPr>
          <a:xfrm rot="16200000">
            <a:off x="3157668" y="2960312"/>
            <a:ext cx="1120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Arial" charset="0"/>
                <a:ea typeface="Arial" charset="0"/>
                <a:cs typeface="Arial" charset="0"/>
              </a:rPr>
              <a:t>Accuracy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6E3F1D-6DA5-6549-B9A9-D552BBED2A66}"/>
              </a:ext>
            </a:extLst>
          </p:cNvPr>
          <p:cNvGrpSpPr/>
          <p:nvPr/>
        </p:nvGrpSpPr>
        <p:grpSpPr>
          <a:xfrm>
            <a:off x="4731930" y="2468327"/>
            <a:ext cx="706933" cy="631586"/>
            <a:chOff x="4762865" y="1796608"/>
            <a:chExt cx="706933" cy="631586"/>
          </a:xfrm>
        </p:grpSpPr>
        <p:sp>
          <p:nvSpPr>
            <p:cNvPr id="6" name="Right Bracket 5">
              <a:extLst>
                <a:ext uri="{FF2B5EF4-FFF2-40B4-BE49-F238E27FC236}">
                  <a16:creationId xmlns:a16="http://schemas.microsoft.com/office/drawing/2014/main" id="{23F64D6C-F319-B54A-A7D2-934D088F63D1}"/>
                </a:ext>
              </a:extLst>
            </p:cNvPr>
            <p:cNvSpPr/>
            <p:nvPr/>
          </p:nvSpPr>
          <p:spPr>
            <a:xfrm rot="16200000">
              <a:off x="4937652" y="2154618"/>
              <a:ext cx="74463" cy="328610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Right Bracket 6">
              <a:extLst>
                <a:ext uri="{FF2B5EF4-FFF2-40B4-BE49-F238E27FC236}">
                  <a16:creationId xmlns:a16="http://schemas.microsoft.com/office/drawing/2014/main" id="{A178F4E4-C768-0744-AC2F-97A221FAE134}"/>
                </a:ext>
              </a:extLst>
            </p:cNvPr>
            <p:cNvSpPr/>
            <p:nvPr/>
          </p:nvSpPr>
          <p:spPr>
            <a:xfrm rot="16200000">
              <a:off x="5110101" y="1740857"/>
              <a:ext cx="74462" cy="644932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B0F32C-AF6C-B14C-AD6D-0B0D24D5DE00}"/>
                </a:ext>
              </a:extLst>
            </p:cNvPr>
            <p:cNvSpPr txBox="1"/>
            <p:nvPr/>
          </p:nvSpPr>
          <p:spPr>
            <a:xfrm>
              <a:off x="4929819" y="179660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rial" charset="0"/>
                  <a:ea typeface="Arial" charset="0"/>
                  <a:cs typeface="Arial" charset="0"/>
                </a:rPr>
                <a:t>***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F5A486-BBA8-DE47-8BE0-61799F792772}"/>
                </a:ext>
              </a:extLst>
            </p:cNvPr>
            <p:cNvSpPr txBox="1"/>
            <p:nvPr/>
          </p:nvSpPr>
          <p:spPr>
            <a:xfrm>
              <a:off x="4762865" y="2058862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rial" charset="0"/>
                  <a:ea typeface="Arial" charset="0"/>
                  <a:cs typeface="Arial" charset="0"/>
                </a:rPr>
                <a:t>***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FFB72DE2-8A28-9147-94C6-C57A5BDF5D5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results out of 78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9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1C216F4-4325-754A-9F1F-EE5495CB635E}"/>
              </a:ext>
            </a:extLst>
          </p:cNvPr>
          <p:cNvGrpSpPr/>
          <p:nvPr/>
        </p:nvGrpSpPr>
        <p:grpSpPr>
          <a:xfrm>
            <a:off x="2195046" y="1900237"/>
            <a:ext cx="7098179" cy="3708400"/>
            <a:chOff x="2280771" y="3429000"/>
            <a:chExt cx="7098179" cy="37084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CC9AD2-372E-7F4D-A1BB-50818367A32E}"/>
                </a:ext>
              </a:extLst>
            </p:cNvPr>
            <p:cNvSpPr txBox="1"/>
            <p:nvPr/>
          </p:nvSpPr>
          <p:spPr>
            <a:xfrm rot="16200000">
              <a:off x="1640028" y="4640168"/>
              <a:ext cx="1804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Arial" charset="0"/>
                  <a:ea typeface="Arial" charset="0"/>
                  <a:cs typeface="Arial" charset="0"/>
                </a:rPr>
                <a:t>Proportion</a:t>
              </a:r>
              <a:r>
                <a:rPr lang="zh-TW" altLang="en-US" sz="14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TW" sz="1400" dirty="0">
                  <a:latin typeface="Arial" charset="0"/>
                  <a:ea typeface="Arial" charset="0"/>
                  <a:cs typeface="Arial" charset="0"/>
                </a:rPr>
                <a:t>of</a:t>
              </a:r>
              <a:r>
                <a:rPr lang="zh-TW" altLang="en-US" sz="1400" dirty="0">
                  <a:latin typeface="Arial" charset="0"/>
                  <a:ea typeface="Arial" charset="0"/>
                  <a:cs typeface="Arial" charset="0"/>
                </a:rPr>
                <a:t>  </a:t>
              </a:r>
              <a:endParaRPr lang="en-US" altLang="zh-TW" sz="1400" dirty="0"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-US" altLang="zh-TW" sz="1400" dirty="0">
                  <a:latin typeface="Arial" charset="0"/>
                  <a:ea typeface="Arial" charset="0"/>
                  <a:cs typeface="Arial" charset="0"/>
                </a:rPr>
                <a:t>responding</a:t>
              </a:r>
              <a:r>
                <a:rPr lang="zh-TW" altLang="en-US" sz="14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TW" sz="1400" dirty="0">
                  <a:latin typeface="Arial" charset="0"/>
                  <a:ea typeface="Arial" charset="0"/>
                  <a:cs typeface="Arial" charset="0"/>
                </a:rPr>
                <a:t>short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7" name="Picture 6" descr="A close up of a piano&#10;&#10;Description automatically generated">
              <a:extLst>
                <a:ext uri="{FF2B5EF4-FFF2-40B4-BE49-F238E27FC236}">
                  <a16:creationId xmlns:a16="http://schemas.microsoft.com/office/drawing/2014/main" id="{46E742C5-8905-2742-BD70-CF63B5601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3050" y="3429000"/>
              <a:ext cx="6565900" cy="3708400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2D6F68B-C48B-B34C-A809-6946324CB2E4}"/>
                </a:ext>
              </a:extLst>
            </p:cNvPr>
            <p:cNvCxnSpPr>
              <a:cxnSpLocks/>
            </p:cNvCxnSpPr>
            <p:nvPr/>
          </p:nvCxnSpPr>
          <p:spPr>
            <a:xfrm>
              <a:off x="3351212" y="4901778"/>
              <a:ext cx="5816559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8766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6FCBAB-8C7F-054A-A47D-C59628474B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6" t="5397" r="17857"/>
          <a:stretch/>
        </p:blipFill>
        <p:spPr>
          <a:xfrm>
            <a:off x="3418112" y="370115"/>
            <a:ext cx="7228117" cy="648788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D59999D-4634-A744-A26B-D3D7DCDCECAF}"/>
              </a:ext>
            </a:extLst>
          </p:cNvPr>
          <p:cNvGrpSpPr/>
          <p:nvPr/>
        </p:nvGrpSpPr>
        <p:grpSpPr>
          <a:xfrm>
            <a:off x="11212284" y="728663"/>
            <a:ext cx="593432" cy="5160402"/>
            <a:chOff x="11212284" y="728663"/>
            <a:chExt cx="593432" cy="516040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A72D10-DE58-2E49-B406-BECCC182A7F0}"/>
                </a:ext>
              </a:extLst>
            </p:cNvPr>
            <p:cNvSpPr txBox="1"/>
            <p:nvPr/>
          </p:nvSpPr>
          <p:spPr>
            <a:xfrm>
              <a:off x="11212284" y="7286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AA28E0-F269-A54F-9868-564A5E5106C6}"/>
                </a:ext>
              </a:extLst>
            </p:cNvPr>
            <p:cNvSpPr txBox="1"/>
            <p:nvPr/>
          </p:nvSpPr>
          <p:spPr>
            <a:xfrm>
              <a:off x="11212284" y="1500189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0.83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F72B7D-AA83-1E4B-807A-3B35F860AFA4}"/>
                </a:ext>
              </a:extLst>
            </p:cNvPr>
            <p:cNvSpPr txBox="1"/>
            <p:nvPr/>
          </p:nvSpPr>
          <p:spPr>
            <a:xfrm>
              <a:off x="11212284" y="230981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0.67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CEF333-7DBA-5942-858C-705B806E456C}"/>
                </a:ext>
              </a:extLst>
            </p:cNvPr>
            <p:cNvSpPr txBox="1"/>
            <p:nvPr/>
          </p:nvSpPr>
          <p:spPr>
            <a:xfrm>
              <a:off x="11212284" y="313372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49F822-0636-7E46-A3EB-992D6DFAB78A}"/>
                </a:ext>
              </a:extLst>
            </p:cNvPr>
            <p:cNvSpPr txBox="1"/>
            <p:nvPr/>
          </p:nvSpPr>
          <p:spPr>
            <a:xfrm>
              <a:off x="11212284" y="3929061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7EAB67-39F2-6143-AA4C-7245099196C5}"/>
                </a:ext>
              </a:extLst>
            </p:cNvPr>
            <p:cNvSpPr txBox="1"/>
            <p:nvPr/>
          </p:nvSpPr>
          <p:spPr>
            <a:xfrm>
              <a:off x="11212284" y="4724397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0.17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7CF243-62DA-7E41-A0F1-98E55DCB0106}"/>
                </a:ext>
              </a:extLst>
            </p:cNvPr>
            <p:cNvSpPr txBox="1"/>
            <p:nvPr/>
          </p:nvSpPr>
          <p:spPr>
            <a:xfrm>
              <a:off x="11212284" y="55197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9D2B604-A878-C64E-8852-E7D997DDAA60}"/>
              </a:ext>
            </a:extLst>
          </p:cNvPr>
          <p:cNvSpPr txBox="1"/>
          <p:nvPr/>
        </p:nvSpPr>
        <p:spPr>
          <a:xfrm>
            <a:off x="566057" y="728663"/>
            <a:ext cx="69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Early </a:t>
            </a:r>
          </a:p>
        </p:txBody>
      </p:sp>
    </p:spTree>
    <p:extLst>
      <p:ext uri="{BB962C8B-B14F-4D97-AF65-F5344CB8AC3E}">
        <p14:creationId xmlns:p14="http://schemas.microsoft.com/office/powerpoint/2010/main" val="176662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822C5-1F01-A445-91FF-A44318E10D03}"/>
              </a:ext>
            </a:extLst>
          </p:cNvPr>
          <p:cNvSpPr txBox="1"/>
          <p:nvPr/>
        </p:nvSpPr>
        <p:spPr>
          <a:xfrm>
            <a:off x="566057" y="728663"/>
            <a:ext cx="9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Ontime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2303DF-5AE1-B840-9915-7DBA1191B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9" t="5080" r="17619"/>
          <a:stretch/>
        </p:blipFill>
        <p:spPr>
          <a:xfrm>
            <a:off x="1763486" y="348342"/>
            <a:ext cx="7293428" cy="650965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EB5342D-8AF8-6C42-B20A-B7A8CF03F73B}"/>
              </a:ext>
            </a:extLst>
          </p:cNvPr>
          <p:cNvGrpSpPr/>
          <p:nvPr/>
        </p:nvGrpSpPr>
        <p:grpSpPr>
          <a:xfrm>
            <a:off x="9619975" y="728663"/>
            <a:ext cx="593432" cy="5160402"/>
            <a:chOff x="11212284" y="728663"/>
            <a:chExt cx="593432" cy="51604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5E9D50-4DB0-3840-8CA3-ED421FB22732}"/>
                </a:ext>
              </a:extLst>
            </p:cNvPr>
            <p:cNvSpPr txBox="1"/>
            <p:nvPr/>
          </p:nvSpPr>
          <p:spPr>
            <a:xfrm>
              <a:off x="11212284" y="7286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C600F9-7ECD-1049-8AA2-A63DAB383E82}"/>
                </a:ext>
              </a:extLst>
            </p:cNvPr>
            <p:cNvSpPr txBox="1"/>
            <p:nvPr/>
          </p:nvSpPr>
          <p:spPr>
            <a:xfrm>
              <a:off x="11212284" y="1500189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0.83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4B7BF5-A7E0-7E42-8975-146F7A4E7933}"/>
                </a:ext>
              </a:extLst>
            </p:cNvPr>
            <p:cNvSpPr txBox="1"/>
            <p:nvPr/>
          </p:nvSpPr>
          <p:spPr>
            <a:xfrm>
              <a:off x="11212284" y="230981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0.67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9321CC-796D-2C47-AEF6-7A6F2A9B39A5}"/>
                </a:ext>
              </a:extLst>
            </p:cNvPr>
            <p:cNvSpPr txBox="1"/>
            <p:nvPr/>
          </p:nvSpPr>
          <p:spPr>
            <a:xfrm>
              <a:off x="11212284" y="3133725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5D4DDA-B5E1-9249-A264-9B88F0B7B714}"/>
                </a:ext>
              </a:extLst>
            </p:cNvPr>
            <p:cNvSpPr txBox="1"/>
            <p:nvPr/>
          </p:nvSpPr>
          <p:spPr>
            <a:xfrm>
              <a:off x="11212284" y="3929061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0.33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00B877-0423-C74B-A84C-3AAF7D9AE5FB}"/>
                </a:ext>
              </a:extLst>
            </p:cNvPr>
            <p:cNvSpPr txBox="1"/>
            <p:nvPr/>
          </p:nvSpPr>
          <p:spPr>
            <a:xfrm>
              <a:off x="11212284" y="4724397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0.17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F1231F-FDCA-564E-96A5-AE592429B35A}"/>
                </a:ext>
              </a:extLst>
            </p:cNvPr>
            <p:cNvSpPr txBox="1"/>
            <p:nvPr/>
          </p:nvSpPr>
          <p:spPr>
            <a:xfrm>
              <a:off x="11212284" y="55197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6863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984EFE-4BEA-7E45-A092-7D275D335CB3}"/>
              </a:ext>
            </a:extLst>
          </p:cNvPr>
          <p:cNvSpPr txBox="1"/>
          <p:nvPr/>
        </p:nvSpPr>
        <p:spPr>
          <a:xfrm>
            <a:off x="566057" y="728663"/>
            <a:ext cx="633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4B887D-803F-2F44-867F-3B9CE424F148}"/>
              </a:ext>
            </a:extLst>
          </p:cNvPr>
          <p:cNvGrpSpPr/>
          <p:nvPr/>
        </p:nvGrpSpPr>
        <p:grpSpPr>
          <a:xfrm>
            <a:off x="1785257" y="370114"/>
            <a:ext cx="8431146" cy="6487886"/>
            <a:chOff x="1785257" y="370114"/>
            <a:chExt cx="8431146" cy="6487886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D5C154C-E0B8-284F-ACCE-C63FE4009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57" t="5397" r="11429"/>
            <a:stretch/>
          </p:blipFill>
          <p:spPr>
            <a:xfrm>
              <a:off x="1785257" y="370114"/>
              <a:ext cx="7837714" cy="6487886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68EB035-141A-1F4E-BB12-B74486BCF9D0}"/>
                </a:ext>
              </a:extLst>
            </p:cNvPr>
            <p:cNvGrpSpPr/>
            <p:nvPr/>
          </p:nvGrpSpPr>
          <p:grpSpPr>
            <a:xfrm>
              <a:off x="9622971" y="728663"/>
              <a:ext cx="593432" cy="5160402"/>
              <a:chOff x="11212284" y="728663"/>
              <a:chExt cx="593432" cy="516040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3B81FD-9884-B94D-953E-63F7EF89D660}"/>
                  </a:ext>
                </a:extLst>
              </p:cNvPr>
              <p:cNvSpPr txBox="1"/>
              <p:nvPr/>
            </p:nvSpPr>
            <p:spPr>
              <a:xfrm>
                <a:off x="11212284" y="72866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D92DB9-B4BB-E143-8790-06A604E296BB}"/>
                  </a:ext>
                </a:extLst>
              </p:cNvPr>
              <p:cNvSpPr txBox="1"/>
              <p:nvPr/>
            </p:nvSpPr>
            <p:spPr>
              <a:xfrm>
                <a:off x="11212284" y="1500189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0.83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9F968D-8F8A-A54D-B23C-23250139EB24}"/>
                  </a:ext>
                </a:extLst>
              </p:cNvPr>
              <p:cNvSpPr txBox="1"/>
              <p:nvPr/>
            </p:nvSpPr>
            <p:spPr>
              <a:xfrm>
                <a:off x="11212284" y="230981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0.67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ABB0DF-9218-1D4D-B97D-D8D8FC8200F8}"/>
                  </a:ext>
                </a:extLst>
              </p:cNvPr>
              <p:cNvSpPr txBox="1"/>
              <p:nvPr/>
            </p:nvSpPr>
            <p:spPr>
              <a:xfrm>
                <a:off x="11212284" y="3133725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0.50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601E50-1EAB-ED45-893F-9248EB5C310E}"/>
                  </a:ext>
                </a:extLst>
              </p:cNvPr>
              <p:cNvSpPr txBox="1"/>
              <p:nvPr/>
            </p:nvSpPr>
            <p:spPr>
              <a:xfrm>
                <a:off x="11212284" y="3929061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0.33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35E410-D30B-8E43-8BAA-2944F3285158}"/>
                  </a:ext>
                </a:extLst>
              </p:cNvPr>
              <p:cNvSpPr txBox="1"/>
              <p:nvPr/>
            </p:nvSpPr>
            <p:spPr>
              <a:xfrm>
                <a:off x="11212284" y="4724397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0.17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B5C4A8-695B-7146-B352-4EBEFA71A9D3}"/>
                  </a:ext>
                </a:extLst>
              </p:cNvPr>
              <p:cNvSpPr txBox="1"/>
              <p:nvPr/>
            </p:nvSpPr>
            <p:spPr>
              <a:xfrm>
                <a:off x="11212284" y="551973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051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E3B8346-8540-C04E-85A3-CA8E2CF6CC60}"/>
              </a:ext>
            </a:extLst>
          </p:cNvPr>
          <p:cNvGrpSpPr/>
          <p:nvPr/>
        </p:nvGrpSpPr>
        <p:grpSpPr>
          <a:xfrm>
            <a:off x="0" y="1957340"/>
            <a:ext cx="11648794" cy="3305678"/>
            <a:chOff x="0" y="1957340"/>
            <a:chExt cx="11648794" cy="3305678"/>
          </a:xfrm>
        </p:grpSpPr>
        <p:pic>
          <p:nvPicPr>
            <p:cNvPr id="2" name="Picture 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1590F00-F328-FB4C-840A-FF7B8E7BE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96" t="5397" r="17857"/>
            <a:stretch/>
          </p:blipFill>
          <p:spPr>
            <a:xfrm>
              <a:off x="0" y="1957340"/>
              <a:ext cx="3668365" cy="3292688"/>
            </a:xfrm>
            <a:prstGeom prst="rect">
              <a:avLst/>
            </a:prstGeom>
          </p:spPr>
        </p:pic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EF1D49A-673D-8A47-8A94-809091750F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19" t="5080" r="17619"/>
            <a:stretch/>
          </p:blipFill>
          <p:spPr>
            <a:xfrm>
              <a:off x="3668365" y="1957340"/>
              <a:ext cx="3701511" cy="3303737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7B5A464-AEB0-474B-9DCB-3A0A89781DB6}"/>
                </a:ext>
              </a:extLst>
            </p:cNvPr>
            <p:cNvGrpSpPr/>
            <p:nvPr/>
          </p:nvGrpSpPr>
          <p:grpSpPr>
            <a:xfrm>
              <a:off x="7369876" y="1959281"/>
              <a:ext cx="4278918" cy="3303737"/>
              <a:chOff x="7751446" y="1968062"/>
              <a:chExt cx="4278918" cy="3303737"/>
            </a:xfrm>
          </p:grpSpPr>
          <p:pic>
            <p:nvPicPr>
              <p:cNvPr id="5" name="Picture 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0D7AD64C-694B-8F48-8218-3AFB225491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57" t="5397" r="11429"/>
              <a:stretch/>
            </p:blipFill>
            <p:spPr>
              <a:xfrm>
                <a:off x="7751446" y="1968062"/>
                <a:ext cx="3977743" cy="3303737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8A2131D-48AA-EC49-8B96-FB865315B260}"/>
                  </a:ext>
                </a:extLst>
              </p:cNvPr>
              <p:cNvGrpSpPr/>
              <p:nvPr/>
            </p:nvGrpSpPr>
            <p:grpSpPr>
              <a:xfrm>
                <a:off x="11729189" y="2107922"/>
                <a:ext cx="301175" cy="2572079"/>
                <a:chOff x="11212284" y="728663"/>
                <a:chExt cx="593432" cy="5160402"/>
              </a:xfrm>
            </p:grpSpPr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666CCFB-80F0-594E-B37A-339AD3F3CD55}"/>
                    </a:ext>
                  </a:extLst>
                </p:cNvPr>
                <p:cNvSpPr txBox="1"/>
                <p:nvPr/>
              </p:nvSpPr>
              <p:spPr>
                <a:xfrm>
                  <a:off x="11212284" y="72866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D7425D7-74A7-D140-B5A0-9C50EAF09B2F}"/>
                    </a:ext>
                  </a:extLst>
                </p:cNvPr>
                <p:cNvSpPr txBox="1"/>
                <p:nvPr/>
              </p:nvSpPr>
              <p:spPr>
                <a:xfrm>
                  <a:off x="11212284" y="1500189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0.83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8439492-94A9-4A4E-A254-964AA6E4874C}"/>
                    </a:ext>
                  </a:extLst>
                </p:cNvPr>
                <p:cNvSpPr txBox="1"/>
                <p:nvPr/>
              </p:nvSpPr>
              <p:spPr>
                <a:xfrm>
                  <a:off x="11212284" y="2309813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0.67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BA96C6D-7B81-5046-AADB-89CF42328488}"/>
                    </a:ext>
                  </a:extLst>
                </p:cNvPr>
                <p:cNvSpPr txBox="1"/>
                <p:nvPr/>
              </p:nvSpPr>
              <p:spPr>
                <a:xfrm>
                  <a:off x="11212284" y="3133725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0.50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9EEF990-07A7-9344-B267-4FF3BBCA3F60}"/>
                    </a:ext>
                  </a:extLst>
                </p:cNvPr>
                <p:cNvSpPr txBox="1"/>
                <p:nvPr/>
              </p:nvSpPr>
              <p:spPr>
                <a:xfrm>
                  <a:off x="11212284" y="3929061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0.33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EB504E2-274E-964F-934B-2B279F9B51E0}"/>
                    </a:ext>
                  </a:extLst>
                </p:cNvPr>
                <p:cNvSpPr txBox="1"/>
                <p:nvPr/>
              </p:nvSpPr>
              <p:spPr>
                <a:xfrm>
                  <a:off x="11212284" y="4724397"/>
                  <a:ext cx="5934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0.17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E380872-648E-5F46-8221-D61C63C050CD}"/>
                    </a:ext>
                  </a:extLst>
                </p:cNvPr>
                <p:cNvSpPr txBox="1"/>
                <p:nvPr/>
              </p:nvSpPr>
              <p:spPr>
                <a:xfrm>
                  <a:off x="11212284" y="5519733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80895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7B1D6701-8CF4-2346-A752-401CB3DF6145}"/>
              </a:ext>
            </a:extLst>
          </p:cNvPr>
          <p:cNvSpPr txBox="1"/>
          <p:nvPr/>
        </p:nvSpPr>
        <p:spPr>
          <a:xfrm>
            <a:off x="579120" y="731520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EXP1</a:t>
            </a:r>
          </a:p>
          <a:p>
            <a:r>
              <a:rPr lang="en-US" dirty="0"/>
              <a:t>0.67, 0.50, 0.45 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D93B93D-EF78-2A4D-A446-8D14C9FC149A}"/>
              </a:ext>
            </a:extLst>
          </p:cNvPr>
          <p:cNvGrpSpPr/>
          <p:nvPr/>
        </p:nvGrpSpPr>
        <p:grpSpPr>
          <a:xfrm>
            <a:off x="3257120" y="370114"/>
            <a:ext cx="7228117" cy="6487886"/>
            <a:chOff x="3257120" y="370114"/>
            <a:chExt cx="7228117" cy="648788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B2E9E41-D78A-A24A-941F-F91C8FCE8412}"/>
                </a:ext>
              </a:extLst>
            </p:cNvPr>
            <p:cNvGrpSpPr/>
            <p:nvPr/>
          </p:nvGrpSpPr>
          <p:grpSpPr>
            <a:xfrm>
              <a:off x="3257120" y="370114"/>
              <a:ext cx="7228117" cy="6487886"/>
              <a:chOff x="1352120" y="370114"/>
              <a:chExt cx="7228117" cy="6487886"/>
            </a:xfrm>
          </p:grpSpPr>
          <p:pic>
            <p:nvPicPr>
              <p:cNvPr id="2" name="Picture 1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0EF58057-3C58-0049-889D-989C539709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096" t="5397" r="17857"/>
              <a:stretch/>
            </p:blipFill>
            <p:spPr>
              <a:xfrm>
                <a:off x="1352120" y="370114"/>
                <a:ext cx="7228117" cy="6487886"/>
              </a:xfrm>
              <a:prstGeom prst="rect">
                <a:avLst/>
              </a:prstGeom>
            </p:spPr>
          </p:pic>
          <p:pic>
            <p:nvPicPr>
              <p:cNvPr id="4" name="Picture 3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6588FB05-0EDC-3241-BAB2-E8D84B5CFF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 amt="70000"/>
              </a:blip>
              <a:srcRect l="11341" t="5397" r="18096" b="9440"/>
              <a:stretch/>
            </p:blipFill>
            <p:spPr>
              <a:xfrm>
                <a:off x="2127870" y="370114"/>
                <a:ext cx="6452367" cy="584050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67E4683-A9F1-CA48-9FED-E46BE780FCC1}"/>
                    </a:ext>
                  </a:extLst>
                </p14:cNvPr>
                <p14:cNvContentPartPr/>
                <p14:nvPr/>
              </p14:nvContentPartPr>
              <p14:xfrm>
                <a:off x="4091640" y="2059080"/>
                <a:ext cx="3599280" cy="2221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67E4683-A9F1-CA48-9FED-E46BE780FCC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74000" y="2041080"/>
                  <a:ext cx="3634920" cy="22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B00CB3A-E672-814B-8F19-DC188312DAA7}"/>
                    </a:ext>
                  </a:extLst>
                </p14:cNvPr>
                <p14:cNvContentPartPr/>
                <p14:nvPr/>
              </p14:nvContentPartPr>
              <p14:xfrm>
                <a:off x="7690920" y="4280280"/>
                <a:ext cx="2350800" cy="18043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B00CB3A-E672-814B-8F19-DC188312DA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72920" y="4262640"/>
                  <a:ext cx="2386440" cy="18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6B9D537-1675-A845-8747-FCEF27B6FD46}"/>
                    </a:ext>
                  </a:extLst>
                </p14:cNvPr>
                <p14:cNvContentPartPr/>
                <p14:nvPr/>
              </p14:nvContentPartPr>
              <p14:xfrm>
                <a:off x="9382920" y="6107640"/>
                <a:ext cx="682200" cy="12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6B9D537-1675-A845-8747-FCEF27B6FD4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65280" y="6090000"/>
                  <a:ext cx="717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D9A6623-0012-9241-BE98-67AC97F4A94E}"/>
                    </a:ext>
                  </a:extLst>
                </p14:cNvPr>
                <p14:cNvContentPartPr/>
                <p14:nvPr/>
              </p14:nvContentPartPr>
              <p14:xfrm>
                <a:off x="4757280" y="542040"/>
                <a:ext cx="2457720" cy="3342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D9A6623-0012-9241-BE98-67AC97F4A9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39640" y="524400"/>
                  <a:ext cx="2493360" cy="33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45A0B8-CE06-6140-88FB-20A087977016}"/>
                    </a:ext>
                  </a:extLst>
                </p14:cNvPr>
                <p14:cNvContentPartPr/>
                <p14:nvPr/>
              </p14:nvContentPartPr>
              <p14:xfrm>
                <a:off x="7456560" y="4140960"/>
                <a:ext cx="1380600" cy="1458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45A0B8-CE06-6140-88FB-20A0879770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38560" y="4122960"/>
                  <a:ext cx="1416240" cy="1494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6D49F79-9D7B-CB44-AFCB-1EEEB5F869D2}"/>
                </a:ext>
              </a:extLst>
            </p:cNvPr>
            <p:cNvGrpSpPr/>
            <p:nvPr/>
          </p:nvGrpSpPr>
          <p:grpSpPr>
            <a:xfrm>
              <a:off x="4100280" y="534120"/>
              <a:ext cx="5339520" cy="5555520"/>
              <a:chOff x="4100280" y="534120"/>
              <a:chExt cx="5339520" cy="5555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72F00443-D127-764B-BDA9-96EB6CAE6E84}"/>
                      </a:ext>
                    </a:extLst>
                  </p14:cNvPr>
                  <p14:cNvContentPartPr/>
                  <p14:nvPr/>
                </p14:nvContentPartPr>
                <p14:xfrm>
                  <a:off x="4100280" y="2065200"/>
                  <a:ext cx="5267880" cy="402444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72F00443-D127-764B-BDA9-96EB6CAE6E8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82280" y="2047200"/>
                    <a:ext cx="5303520" cy="406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400CB6F5-95DF-5D4D-B198-A341D4756B10}"/>
                      </a:ext>
                    </a:extLst>
                  </p14:cNvPr>
                  <p14:cNvContentPartPr/>
                  <p14:nvPr/>
                </p14:nvContentPartPr>
                <p14:xfrm>
                  <a:off x="9367800" y="6089280"/>
                  <a:ext cx="360" cy="36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400CB6F5-95DF-5D4D-B198-A341D4756B10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9350160" y="607164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5034EE99-E64A-3045-8C94-6F357DF1AC8A}"/>
                      </a:ext>
                    </a:extLst>
                  </p14:cNvPr>
                  <p14:cNvContentPartPr/>
                  <p14:nvPr/>
                </p14:nvContentPartPr>
                <p14:xfrm>
                  <a:off x="4791840" y="534120"/>
                  <a:ext cx="510120" cy="1908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5034EE99-E64A-3045-8C94-6F357DF1AC8A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774200" y="516480"/>
                    <a:ext cx="545760" cy="5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9964FD9C-39DF-A34C-B6E4-5EBD647F331C}"/>
                      </a:ext>
                    </a:extLst>
                  </p14:cNvPr>
                  <p14:cNvContentPartPr/>
                  <p14:nvPr/>
                </p14:nvContentPartPr>
                <p14:xfrm>
                  <a:off x="5301600" y="552840"/>
                  <a:ext cx="360" cy="3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9964FD9C-39DF-A34C-B6E4-5EBD647F331C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5283960" y="535200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6D47C3B9-B1C3-0344-9BDA-0BE058BCE491}"/>
                      </a:ext>
                    </a:extLst>
                  </p14:cNvPr>
                  <p14:cNvContentPartPr/>
                  <p14:nvPr/>
                </p14:nvContentPartPr>
                <p14:xfrm>
                  <a:off x="5301600" y="552840"/>
                  <a:ext cx="4138200" cy="50619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6D47C3B9-B1C3-0344-9BDA-0BE058BCE491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5283960" y="535200"/>
                    <a:ext cx="4173840" cy="5097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2FAE76D-69B1-AC43-830F-B39D88A20580}"/>
                    </a:ext>
                  </a:extLst>
                </p14:cNvPr>
                <p14:cNvContentPartPr/>
                <p14:nvPr/>
              </p14:nvContentPartPr>
              <p14:xfrm>
                <a:off x="8247120" y="4829640"/>
                <a:ext cx="1515240" cy="1157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2FAE76D-69B1-AC43-830F-B39D88A2058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84480" y="4766640"/>
                  <a:ext cx="1640880" cy="12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FA009F7-D905-9649-AA2A-276E014748A0}"/>
                    </a:ext>
                  </a:extLst>
                </p14:cNvPr>
                <p14:cNvContentPartPr/>
                <p14:nvPr/>
              </p14:nvContentPartPr>
              <p14:xfrm>
                <a:off x="7523118" y="4207624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FA009F7-D905-9649-AA2A-276E014748A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18798" y="4203304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E587012-399C-4442-9593-E7BCD1326F4E}"/>
                    </a:ext>
                  </a:extLst>
                </p14:cNvPr>
                <p14:cNvContentPartPr/>
                <p14:nvPr/>
              </p14:nvContentPartPr>
              <p14:xfrm>
                <a:off x="7530678" y="4216624"/>
                <a:ext cx="457200" cy="447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E587012-399C-4442-9593-E7BCD1326F4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513038" y="4198624"/>
                  <a:ext cx="49284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C5C2699-C7F7-FB4E-97EB-C64BAFC06A50}"/>
                    </a:ext>
                  </a:extLst>
                </p14:cNvPr>
                <p14:cNvContentPartPr/>
                <p14:nvPr/>
              </p14:nvContentPartPr>
              <p14:xfrm>
                <a:off x="7750638" y="4400584"/>
                <a:ext cx="433080" cy="453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C5C2699-C7F7-FB4E-97EB-C64BAFC06A5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32998" y="4382584"/>
                  <a:ext cx="46872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128DEE2-4202-8047-96F1-24EEB26EA477}"/>
                    </a:ext>
                  </a:extLst>
                </p14:cNvPr>
                <p14:cNvContentPartPr/>
                <p14:nvPr/>
              </p14:nvContentPartPr>
              <p14:xfrm>
                <a:off x="7624638" y="4288264"/>
                <a:ext cx="361080" cy="294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128DEE2-4202-8047-96F1-24EEB26EA47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06998" y="4270264"/>
                  <a:ext cx="3967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DDEDBA5-44A1-8249-A880-1E2EA48E615D}"/>
                    </a:ext>
                  </a:extLst>
                </p14:cNvPr>
                <p14:cNvContentPartPr/>
                <p14:nvPr/>
              </p14:nvContentPartPr>
              <p14:xfrm>
                <a:off x="7931333" y="4524126"/>
                <a:ext cx="376200" cy="297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DDEDBA5-44A1-8249-A880-1E2EA48E615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13333" y="4506126"/>
                  <a:ext cx="411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C7FE402-5A7B-7F4B-AFCA-3854B37D5FFF}"/>
                    </a:ext>
                  </a:extLst>
                </p14:cNvPr>
                <p14:cNvContentPartPr/>
                <p14:nvPr/>
              </p14:nvContentPartPr>
              <p14:xfrm>
                <a:off x="8156325" y="4855887"/>
                <a:ext cx="484920" cy="449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C7FE402-5A7B-7F4B-AFCA-3854B37D5FF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38325" y="4837887"/>
                  <a:ext cx="5205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245774B-7BC6-AD4C-9341-A6189A5E2855}"/>
                    </a:ext>
                  </a:extLst>
                </p14:cNvPr>
                <p14:cNvContentPartPr/>
                <p14:nvPr/>
              </p14:nvContentPartPr>
              <p14:xfrm>
                <a:off x="8210325" y="4716567"/>
                <a:ext cx="1200960" cy="938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245774B-7BC6-AD4C-9341-A6189A5E285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192685" y="4698927"/>
                  <a:ext cx="1236600" cy="9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79BC8F3-1264-BD47-BC5C-C420D226A101}"/>
                    </a:ext>
                  </a:extLst>
                </p14:cNvPr>
                <p14:cNvContentPartPr/>
                <p14:nvPr/>
              </p14:nvContentPartPr>
              <p14:xfrm>
                <a:off x="8483205" y="5224167"/>
                <a:ext cx="721800" cy="660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79BC8F3-1264-BD47-BC5C-C420D226A10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465205" y="5206527"/>
                  <a:ext cx="757440" cy="695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02D3A44-0975-674F-AFC5-5CAFBC974AB4}"/>
                </a:ext>
              </a:extLst>
            </p:cNvPr>
            <p:cNvGrpSpPr/>
            <p:nvPr/>
          </p:nvGrpSpPr>
          <p:grpSpPr>
            <a:xfrm>
              <a:off x="9002685" y="5407767"/>
              <a:ext cx="985680" cy="682560"/>
              <a:chOff x="9002685" y="5407767"/>
              <a:chExt cx="985680" cy="682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A7381C6C-DF91-3A47-85F2-15106D9F5A08}"/>
                      </a:ext>
                    </a:extLst>
                  </p14:cNvPr>
                  <p14:cNvContentPartPr/>
                  <p14:nvPr/>
                </p14:nvContentPartPr>
                <p14:xfrm>
                  <a:off x="9106365" y="5407767"/>
                  <a:ext cx="433440" cy="316440"/>
                </p14:xfrm>
              </p:contentPart>
            </mc:Choice>
            <mc:Fallback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A7381C6C-DF91-3A47-85F2-15106D9F5A08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9088365" y="5390127"/>
                    <a:ext cx="469080" cy="35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AC8CD57F-E457-F642-B50D-75421DDB496C}"/>
                      </a:ext>
                    </a:extLst>
                  </p14:cNvPr>
                  <p14:cNvContentPartPr/>
                  <p14:nvPr/>
                </p14:nvContentPartPr>
                <p14:xfrm>
                  <a:off x="9617925" y="5771727"/>
                  <a:ext cx="85320" cy="127080"/>
                </p14:xfrm>
              </p:contentPart>
            </mc:Choice>
            <mc:Fallback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AC8CD57F-E457-F642-B50D-75421DDB496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9599925" y="5753727"/>
                    <a:ext cx="120960" cy="16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596A2503-E238-6040-8E1B-E04CF013C1A6}"/>
                      </a:ext>
                    </a:extLst>
                  </p14:cNvPr>
                  <p14:cNvContentPartPr/>
                  <p14:nvPr/>
                </p14:nvContentPartPr>
                <p14:xfrm>
                  <a:off x="9002685" y="5717727"/>
                  <a:ext cx="940320" cy="35028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596A2503-E238-6040-8E1B-E04CF013C1A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8985045" y="5700087"/>
                    <a:ext cx="975960" cy="38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7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FEBFA54F-70F5-7943-865B-D883E3A5BB1A}"/>
                      </a:ext>
                    </a:extLst>
                  </p14:cNvPr>
                  <p14:cNvContentPartPr/>
                  <p14:nvPr/>
                </p14:nvContentPartPr>
                <p14:xfrm>
                  <a:off x="9592005" y="6074487"/>
                  <a:ext cx="189000" cy="1296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FEBFA54F-70F5-7943-865B-D883E3A5BB1A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574005" y="6056847"/>
                    <a:ext cx="2246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9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7A6B09D1-6F4F-0743-A565-8A8812DAE130}"/>
                      </a:ext>
                    </a:extLst>
                  </p14:cNvPr>
                  <p14:cNvContentPartPr/>
                  <p14:nvPr/>
                </p14:nvContentPartPr>
                <p14:xfrm>
                  <a:off x="9589845" y="5974767"/>
                  <a:ext cx="398520" cy="11556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7A6B09D1-6F4F-0743-A565-8A8812DAE130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9571845" y="5957127"/>
                    <a:ext cx="434160" cy="151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67425B7-C4D9-A749-830F-4959D4AB8C23}"/>
                    </a:ext>
                  </a:extLst>
                </p14:cNvPr>
                <p14:cNvContentPartPr/>
                <p14:nvPr/>
              </p14:nvContentPartPr>
              <p14:xfrm>
                <a:off x="9114311" y="5804788"/>
                <a:ext cx="360" cy="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67425B7-C4D9-A749-830F-4959D4AB8C2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051311" y="574178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6A3EC79-57BF-DC46-96AD-C6865EAF6E85}"/>
                </a:ext>
              </a:extLst>
            </p:cNvPr>
            <p:cNvSpPr txBox="1"/>
            <p:nvPr/>
          </p:nvSpPr>
          <p:spPr>
            <a:xfrm>
              <a:off x="7745442" y="5711635"/>
              <a:ext cx="1239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 &amp; J EXP4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40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C2D3F7-300D-A64E-8577-8A836169E6A1}"/>
              </a:ext>
            </a:extLst>
          </p:cNvPr>
          <p:cNvGrpSpPr/>
          <p:nvPr/>
        </p:nvGrpSpPr>
        <p:grpSpPr>
          <a:xfrm>
            <a:off x="2957283" y="370114"/>
            <a:ext cx="7228117" cy="6487886"/>
            <a:chOff x="1352120" y="370114"/>
            <a:chExt cx="7228117" cy="6487886"/>
          </a:xfrm>
        </p:grpSpPr>
        <p:pic>
          <p:nvPicPr>
            <p:cNvPr id="2" name="Picture 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6D18BF0-1333-ED48-8700-2D19BCEFA0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96" t="5397" r="17857"/>
            <a:stretch/>
          </p:blipFill>
          <p:spPr>
            <a:xfrm>
              <a:off x="1352120" y="370114"/>
              <a:ext cx="7228117" cy="6487886"/>
            </a:xfrm>
            <a:prstGeom prst="rect">
              <a:avLst/>
            </a:prstGeom>
          </p:spPr>
        </p:pic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97D8524-2383-444E-82D8-0796A709B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11341" t="5397" r="18096" b="9440"/>
            <a:stretch/>
          </p:blipFill>
          <p:spPr>
            <a:xfrm>
              <a:off x="2104119" y="370114"/>
              <a:ext cx="6455140" cy="5843016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5815599-8361-4945-B6F7-D99F6B6A8482}"/>
              </a:ext>
            </a:extLst>
          </p:cNvPr>
          <p:cNvSpPr txBox="1"/>
          <p:nvPr/>
        </p:nvSpPr>
        <p:spPr>
          <a:xfrm>
            <a:off x="579120" y="731520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EXP1</a:t>
            </a:r>
          </a:p>
          <a:p>
            <a:r>
              <a:rPr lang="en-US" dirty="0"/>
              <a:t>0.67, 0.50, 0.45 </a:t>
            </a:r>
          </a:p>
        </p:txBody>
      </p:sp>
    </p:spTree>
    <p:extLst>
      <p:ext uri="{BB962C8B-B14F-4D97-AF65-F5344CB8AC3E}">
        <p14:creationId xmlns:p14="http://schemas.microsoft.com/office/powerpoint/2010/main" val="2638138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A862DD-9EF8-E047-A3AF-C7E35D6A9A6D}"/>
              </a:ext>
            </a:extLst>
          </p:cNvPr>
          <p:cNvSpPr txBox="1"/>
          <p:nvPr/>
        </p:nvSpPr>
        <p:spPr>
          <a:xfrm>
            <a:off x="579120" y="731520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EXP2</a:t>
            </a:r>
          </a:p>
          <a:p>
            <a:r>
              <a:rPr lang="en-US" dirty="0"/>
              <a:t>0.81, 0.45, 0.35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E101C6-B44E-4F4B-8CAE-C1AC9842F602}"/>
              </a:ext>
            </a:extLst>
          </p:cNvPr>
          <p:cNvGrpSpPr/>
          <p:nvPr/>
        </p:nvGrpSpPr>
        <p:grpSpPr>
          <a:xfrm>
            <a:off x="3148660" y="185057"/>
            <a:ext cx="7228117" cy="6487886"/>
            <a:chOff x="1352120" y="370114"/>
            <a:chExt cx="7228117" cy="6487886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B62E87F-BE76-7148-B9A1-DF57094937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96" t="5397" r="17857"/>
            <a:stretch/>
          </p:blipFill>
          <p:spPr>
            <a:xfrm>
              <a:off x="1352120" y="370114"/>
              <a:ext cx="7228117" cy="6487886"/>
            </a:xfrm>
            <a:prstGeom prst="rect">
              <a:avLst/>
            </a:prstGeom>
          </p:spPr>
        </p:pic>
        <p:pic>
          <p:nvPicPr>
            <p:cNvPr id="8" name="Picture 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08023D7-6196-FF43-A5FB-E45A4B0122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11341" t="5397" r="18096" b="9440"/>
            <a:stretch/>
          </p:blipFill>
          <p:spPr>
            <a:xfrm>
              <a:off x="2104120" y="370114"/>
              <a:ext cx="6452367" cy="58405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1540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60895CF-C222-7249-9DB0-E5D8A9822D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4" t="5575" r="16498"/>
          <a:stretch/>
        </p:blipFill>
        <p:spPr>
          <a:xfrm>
            <a:off x="1828800" y="382384"/>
            <a:ext cx="7331825" cy="647561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0384BEF-AC46-3147-AA47-4996CC7BA499}"/>
              </a:ext>
            </a:extLst>
          </p:cNvPr>
          <p:cNvGrpSpPr/>
          <p:nvPr/>
        </p:nvGrpSpPr>
        <p:grpSpPr>
          <a:xfrm>
            <a:off x="5896835" y="4775266"/>
            <a:ext cx="3039294" cy="1314746"/>
            <a:chOff x="5896835" y="4775266"/>
            <a:chExt cx="3039294" cy="131474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A49251-126A-0F41-BA8E-D2AC2F9E57DE}"/>
                    </a:ext>
                  </a:extLst>
                </p14:cNvPr>
                <p14:cNvContentPartPr/>
                <p14:nvPr/>
              </p14:nvContentPartPr>
              <p14:xfrm>
                <a:off x="7659818" y="5822575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A49251-126A-0F41-BA8E-D2AC2F9E57D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97178" y="5759575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6894F1-369B-6047-9E8F-B33BE6B42ECB}"/>
                </a:ext>
              </a:extLst>
            </p:cNvPr>
            <p:cNvSpPr txBox="1"/>
            <p:nvPr/>
          </p:nvSpPr>
          <p:spPr>
            <a:xfrm>
              <a:off x="7092996" y="5322025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M&amp;J EXP4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530194-D782-8942-83A9-BE23C24E803D}"/>
                </a:ext>
              </a:extLst>
            </p:cNvPr>
            <p:cNvSpPr txBox="1"/>
            <p:nvPr/>
          </p:nvSpPr>
          <p:spPr>
            <a:xfrm>
              <a:off x="6397497" y="5720680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EXP2 short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C67286-7B53-5F42-AF02-3038FA6B52A9}"/>
                </a:ext>
              </a:extLst>
            </p:cNvPr>
            <p:cNvSpPr txBox="1"/>
            <p:nvPr/>
          </p:nvSpPr>
          <p:spPr>
            <a:xfrm>
              <a:off x="5896835" y="4775266"/>
              <a:ext cx="119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EXP1 short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403D6B-459E-EB4E-8145-767349C16051}"/>
                </a:ext>
              </a:extLst>
            </p:cNvPr>
            <p:cNvSpPr txBox="1"/>
            <p:nvPr/>
          </p:nvSpPr>
          <p:spPr>
            <a:xfrm>
              <a:off x="7659818" y="4863980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Long delays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6281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0D46C8D-575E-1347-8F28-0778503AF60F}"/>
              </a:ext>
            </a:extLst>
          </p:cNvPr>
          <p:cNvGrpSpPr/>
          <p:nvPr/>
        </p:nvGrpSpPr>
        <p:grpSpPr>
          <a:xfrm>
            <a:off x="1522033" y="0"/>
            <a:ext cx="7572092" cy="6858000"/>
            <a:chOff x="1522033" y="0"/>
            <a:chExt cx="7572092" cy="6858000"/>
          </a:xfrm>
        </p:grpSpPr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9F49C96D-3706-714E-8D82-6AE68A2A9E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7226"/>
            <a:stretch/>
          </p:blipFill>
          <p:spPr>
            <a:xfrm>
              <a:off x="1522033" y="0"/>
              <a:ext cx="7572092" cy="685800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7DB9813-6292-A54A-856E-F11E75C5F013}"/>
                </a:ext>
              </a:extLst>
            </p:cNvPr>
            <p:cNvGrpSpPr/>
            <p:nvPr/>
          </p:nvGrpSpPr>
          <p:grpSpPr>
            <a:xfrm>
              <a:off x="6430747" y="4863980"/>
              <a:ext cx="2505382" cy="1259282"/>
              <a:chOff x="6430747" y="4863980"/>
              <a:chExt cx="2505382" cy="1259282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9F6B703C-6198-2644-81ED-E9EF1792CC26}"/>
                      </a:ext>
                    </a:extLst>
                  </p14:cNvPr>
                  <p14:cNvContentPartPr/>
                  <p14:nvPr/>
                </p14:nvContentPartPr>
                <p14:xfrm>
                  <a:off x="7659818" y="5822575"/>
                  <a:ext cx="360" cy="360"/>
                </p14:xfrm>
              </p:contentPart>
            </mc:Choice>
            <mc:Fallback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9F6B703C-6198-2644-81ED-E9EF1792CC2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7597178" y="5759575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0A77E6-9C46-914E-B04A-6100233D16DA}"/>
                  </a:ext>
                </a:extLst>
              </p:cNvPr>
              <p:cNvSpPr txBox="1"/>
              <p:nvPr/>
            </p:nvSpPr>
            <p:spPr>
              <a:xfrm>
                <a:off x="6502904" y="5486493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M&amp;J EXP4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352406-7463-5F4C-9804-58A57A14981A}"/>
                  </a:ext>
                </a:extLst>
              </p:cNvPr>
              <p:cNvSpPr txBox="1"/>
              <p:nvPr/>
            </p:nvSpPr>
            <p:spPr>
              <a:xfrm>
                <a:off x="6430747" y="5753930"/>
                <a:ext cx="1196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EXP2 short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AEB92E-AD6F-EF49-BD35-A46AEAD4E454}"/>
                  </a:ext>
                </a:extLst>
              </p:cNvPr>
              <p:cNvSpPr txBox="1"/>
              <p:nvPr/>
            </p:nvSpPr>
            <p:spPr>
              <a:xfrm>
                <a:off x="6709225" y="5254658"/>
                <a:ext cx="1196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EXP1 short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CFFACA-D980-0840-A84B-E10F875A4465}"/>
                  </a:ext>
                </a:extLst>
              </p:cNvPr>
              <p:cNvSpPr txBox="1"/>
              <p:nvPr/>
            </p:nvSpPr>
            <p:spPr>
              <a:xfrm>
                <a:off x="7659818" y="4863980"/>
                <a:ext cx="1276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Long delays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2916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piano&#10;&#10;Description automatically generated">
            <a:extLst>
              <a:ext uri="{FF2B5EF4-FFF2-40B4-BE49-F238E27FC236}">
                <a16:creationId xmlns:a16="http://schemas.microsoft.com/office/drawing/2014/main" id="{34778492-BC4D-B44B-A030-0F5F66057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063750"/>
            <a:ext cx="5159768" cy="3081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4D3767-4BFF-1B4A-81BE-7E831A4EFD6E}"/>
              </a:ext>
            </a:extLst>
          </p:cNvPr>
          <p:cNvSpPr txBox="1"/>
          <p:nvPr/>
        </p:nvSpPr>
        <p:spPr>
          <a:xfrm rot="16200000">
            <a:off x="2646037" y="2944198"/>
            <a:ext cx="180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Arial" charset="0"/>
                <a:ea typeface="Arial" charset="0"/>
                <a:cs typeface="Arial" charset="0"/>
              </a:rPr>
              <a:t>Proportion</a:t>
            </a:r>
            <a:r>
              <a:rPr lang="zh-TW" alt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1400" dirty="0">
                <a:latin typeface="Arial" charset="0"/>
                <a:ea typeface="Arial" charset="0"/>
                <a:cs typeface="Arial" charset="0"/>
              </a:rPr>
              <a:t>of</a:t>
            </a:r>
            <a:r>
              <a:rPr lang="zh-TW" altLang="en-US" sz="1400" dirty="0">
                <a:latin typeface="Arial" charset="0"/>
                <a:ea typeface="Arial" charset="0"/>
                <a:cs typeface="Arial" charset="0"/>
              </a:rPr>
              <a:t>  </a:t>
            </a:r>
            <a:endParaRPr lang="en-US" altLang="zh-TW" sz="14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altLang="zh-TW" sz="1400" dirty="0">
                <a:latin typeface="Arial" charset="0"/>
                <a:ea typeface="Arial" charset="0"/>
                <a:cs typeface="Arial" charset="0"/>
              </a:rPr>
              <a:t>responding</a:t>
            </a:r>
            <a:r>
              <a:rPr lang="zh-TW" alt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TW" sz="1400" dirty="0">
                <a:latin typeface="Arial" charset="0"/>
                <a:ea typeface="Arial" charset="0"/>
                <a:cs typeface="Arial" charset="0"/>
              </a:rPr>
              <a:t>short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360586-5E86-F943-AD29-28DAED7DA6EB}"/>
              </a:ext>
            </a:extLst>
          </p:cNvPr>
          <p:cNvCxnSpPr>
            <a:cxnSpLocks/>
          </p:cNvCxnSpPr>
          <p:nvPr/>
        </p:nvCxnSpPr>
        <p:spPr>
          <a:xfrm>
            <a:off x="4384716" y="3287289"/>
            <a:ext cx="4336786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0A7EF97-E507-C34E-9FD6-3106831DA438}"/>
              </a:ext>
            </a:extLst>
          </p:cNvPr>
          <p:cNvGrpSpPr/>
          <p:nvPr/>
        </p:nvGrpSpPr>
        <p:grpSpPr>
          <a:xfrm>
            <a:off x="4717642" y="1953976"/>
            <a:ext cx="782880" cy="874990"/>
            <a:chOff x="4748577" y="1796608"/>
            <a:chExt cx="782880" cy="874990"/>
          </a:xfrm>
        </p:grpSpPr>
        <p:sp>
          <p:nvSpPr>
            <p:cNvPr id="7" name="Right Bracket 6">
              <a:extLst>
                <a:ext uri="{FF2B5EF4-FFF2-40B4-BE49-F238E27FC236}">
                  <a16:creationId xmlns:a16="http://schemas.microsoft.com/office/drawing/2014/main" id="{2563BC10-4449-3E47-ACBA-9290BFABB89B}"/>
                </a:ext>
              </a:extLst>
            </p:cNvPr>
            <p:cNvSpPr/>
            <p:nvPr/>
          </p:nvSpPr>
          <p:spPr>
            <a:xfrm rot="16200000">
              <a:off x="4937652" y="2154618"/>
              <a:ext cx="74463" cy="328610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Right Bracket 7">
              <a:extLst>
                <a:ext uri="{FF2B5EF4-FFF2-40B4-BE49-F238E27FC236}">
                  <a16:creationId xmlns:a16="http://schemas.microsoft.com/office/drawing/2014/main" id="{18D05207-BAFF-F540-9C9D-9850D1D70073}"/>
                </a:ext>
              </a:extLst>
            </p:cNvPr>
            <p:cNvSpPr/>
            <p:nvPr/>
          </p:nvSpPr>
          <p:spPr>
            <a:xfrm rot="16200000">
              <a:off x="5110101" y="1740857"/>
              <a:ext cx="74462" cy="644932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EF60D9-22DF-004C-BE2B-E391CC59E917}"/>
                </a:ext>
              </a:extLst>
            </p:cNvPr>
            <p:cNvSpPr txBox="1"/>
            <p:nvPr/>
          </p:nvSpPr>
          <p:spPr>
            <a:xfrm>
              <a:off x="4958395" y="179660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rial" charset="0"/>
                  <a:ea typeface="Arial" charset="0"/>
                  <a:cs typeface="Arial" charset="0"/>
                </a:rPr>
                <a:t>***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Right Bracket 9">
              <a:extLst>
                <a:ext uri="{FF2B5EF4-FFF2-40B4-BE49-F238E27FC236}">
                  <a16:creationId xmlns:a16="http://schemas.microsoft.com/office/drawing/2014/main" id="{9259E4A8-AE3F-124E-B1BC-8DD11EB3657C}"/>
                </a:ext>
              </a:extLst>
            </p:cNvPr>
            <p:cNvSpPr/>
            <p:nvPr/>
          </p:nvSpPr>
          <p:spPr>
            <a:xfrm rot="16200000">
              <a:off x="5272305" y="2382231"/>
              <a:ext cx="66373" cy="328608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9357D2-2187-6D49-B5E3-ACD7543EC500}"/>
                </a:ext>
              </a:extLst>
            </p:cNvPr>
            <p:cNvSpPr txBox="1"/>
            <p:nvPr/>
          </p:nvSpPr>
          <p:spPr>
            <a:xfrm>
              <a:off x="5077487" y="230226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rial" charset="0"/>
                  <a:ea typeface="Arial" charset="0"/>
                  <a:cs typeface="Arial" charset="0"/>
                </a:rPr>
                <a:t>*</a:t>
              </a:r>
              <a:r>
                <a:rPr lang="en-US" altLang="zh-TW" dirty="0">
                  <a:latin typeface="Arial" charset="0"/>
                  <a:ea typeface="Arial" charset="0"/>
                  <a:cs typeface="Arial" charset="0"/>
                </a:rPr>
                <a:t>**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A5B78A-71B7-4947-A0D4-3CE7C96D4240}"/>
                </a:ext>
              </a:extLst>
            </p:cNvPr>
            <p:cNvSpPr txBox="1"/>
            <p:nvPr/>
          </p:nvSpPr>
          <p:spPr>
            <a:xfrm>
              <a:off x="4748577" y="207315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rial" charset="0"/>
                  <a:ea typeface="Arial" charset="0"/>
                  <a:cs typeface="Arial" charset="0"/>
                </a:rPr>
                <a:t>***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6A7817-0232-444A-97BC-DE159B7B5D08}"/>
              </a:ext>
            </a:extLst>
          </p:cNvPr>
          <p:cNvGrpSpPr/>
          <p:nvPr/>
        </p:nvGrpSpPr>
        <p:grpSpPr>
          <a:xfrm>
            <a:off x="6249653" y="2439059"/>
            <a:ext cx="659219" cy="848597"/>
            <a:chOff x="6862460" y="1589780"/>
            <a:chExt cx="659219" cy="848597"/>
          </a:xfrm>
        </p:grpSpPr>
        <p:sp>
          <p:nvSpPr>
            <p:cNvPr id="14" name="Right Bracket 13">
              <a:extLst>
                <a:ext uri="{FF2B5EF4-FFF2-40B4-BE49-F238E27FC236}">
                  <a16:creationId xmlns:a16="http://schemas.microsoft.com/office/drawing/2014/main" id="{C5DAC174-E472-914F-8E74-D83F2064B287}"/>
                </a:ext>
              </a:extLst>
            </p:cNvPr>
            <p:cNvSpPr/>
            <p:nvPr/>
          </p:nvSpPr>
          <p:spPr>
            <a:xfrm rot="16200000">
              <a:off x="6989533" y="1931425"/>
              <a:ext cx="74463" cy="328610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E83B3068-8277-0748-BE29-D559CD06641A}"/>
                </a:ext>
              </a:extLst>
            </p:cNvPr>
            <p:cNvSpPr/>
            <p:nvPr/>
          </p:nvSpPr>
          <p:spPr>
            <a:xfrm rot="16200000">
              <a:off x="7161982" y="1517664"/>
              <a:ext cx="74462" cy="644932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A2CBA1-163F-FA43-B355-3767B9BCEEB7}"/>
                </a:ext>
              </a:extLst>
            </p:cNvPr>
            <p:cNvSpPr txBox="1"/>
            <p:nvPr/>
          </p:nvSpPr>
          <p:spPr>
            <a:xfrm>
              <a:off x="6964085" y="158978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rial" charset="0"/>
                  <a:ea typeface="Arial" charset="0"/>
                  <a:cs typeface="Arial" charset="0"/>
                </a:rPr>
                <a:t>***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69F03AC1-28F7-BD41-A822-97420F32642D}"/>
                </a:ext>
              </a:extLst>
            </p:cNvPr>
            <p:cNvSpPr/>
            <p:nvPr/>
          </p:nvSpPr>
          <p:spPr>
            <a:xfrm rot="16200000">
              <a:off x="7324186" y="2159038"/>
              <a:ext cx="66373" cy="328608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9033A2-0BEE-B34B-8B1E-93F89DD89202}"/>
                </a:ext>
              </a:extLst>
            </p:cNvPr>
            <p:cNvSpPr txBox="1"/>
            <p:nvPr/>
          </p:nvSpPr>
          <p:spPr>
            <a:xfrm>
              <a:off x="7232446" y="2069045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Arial" charset="0"/>
                  <a:ea typeface="Arial" charset="0"/>
                  <a:cs typeface="Arial" charset="0"/>
                </a:rPr>
                <a:t>*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2A9B79-0FBC-F641-97C5-371C202694EC}"/>
                </a:ext>
              </a:extLst>
            </p:cNvPr>
            <p:cNvSpPr txBox="1"/>
            <p:nvPr/>
          </p:nvSpPr>
          <p:spPr>
            <a:xfrm>
              <a:off x="6903835" y="1847703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rial" charset="0"/>
                  <a:ea typeface="Arial" charset="0"/>
                  <a:cs typeface="Arial" charset="0"/>
                </a:rPr>
                <a:t>*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04D320B0-A08F-9747-A067-9C9BB29548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results out of 78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44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46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D7357F-CBCE-844D-894E-D66FB20E3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688" y="2175842"/>
            <a:ext cx="5162550" cy="30831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90A324-DA06-A04E-B4AF-16AAE41EA21C}"/>
              </a:ext>
            </a:extLst>
          </p:cNvPr>
          <p:cNvSpPr txBox="1"/>
          <p:nvPr/>
        </p:nvSpPr>
        <p:spPr>
          <a:xfrm rot="16200000">
            <a:off x="1725763" y="2978202"/>
            <a:ext cx="268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charset="0"/>
                <a:ea typeface="Arial" charset="0"/>
                <a:cs typeface="Arial" charset="0"/>
              </a:rPr>
              <a:t>Points of subjective </a:t>
            </a:r>
            <a:r>
              <a:rPr lang="zh-TW" altLang="en-US" sz="1400" dirty="0">
                <a:latin typeface="Arial" charset="0"/>
                <a:ea typeface="Arial" charset="0"/>
                <a:cs typeface="Arial" charset="0"/>
              </a:rPr>
              <a:t> </a:t>
            </a:r>
            <a:endParaRPr lang="en-US" altLang="zh-TW" sz="14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n-US" sz="1400" dirty="0">
                <a:latin typeface="Arial" charset="0"/>
                <a:ea typeface="Arial" charset="0"/>
                <a:cs typeface="Arial" charset="0"/>
              </a:rPr>
              <a:t>equality (</a:t>
            </a:r>
            <a:r>
              <a:rPr lang="en-US" altLang="zh-TW" sz="1400" dirty="0" err="1">
                <a:latin typeface="Arial" charset="0"/>
                <a:ea typeface="Arial" charset="0"/>
                <a:cs typeface="Arial" charset="0"/>
              </a:rPr>
              <a:t>ms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BF6E7B-F52A-4948-B511-C904C48101BD}"/>
              </a:ext>
            </a:extLst>
          </p:cNvPr>
          <p:cNvGrpSpPr/>
          <p:nvPr/>
        </p:nvGrpSpPr>
        <p:grpSpPr>
          <a:xfrm>
            <a:off x="4204291" y="1954659"/>
            <a:ext cx="782880" cy="858625"/>
            <a:chOff x="4748577" y="1812973"/>
            <a:chExt cx="782880" cy="858625"/>
          </a:xfrm>
        </p:grpSpPr>
        <p:sp>
          <p:nvSpPr>
            <p:cNvPr id="15" name="Right Bracket 14">
              <a:extLst>
                <a:ext uri="{FF2B5EF4-FFF2-40B4-BE49-F238E27FC236}">
                  <a16:creationId xmlns:a16="http://schemas.microsoft.com/office/drawing/2014/main" id="{E0FA1607-3590-AA46-A227-9941EE294D62}"/>
                </a:ext>
              </a:extLst>
            </p:cNvPr>
            <p:cNvSpPr/>
            <p:nvPr/>
          </p:nvSpPr>
          <p:spPr>
            <a:xfrm rot="16200000">
              <a:off x="4937652" y="2154618"/>
              <a:ext cx="74463" cy="328610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Right Bracket 6">
              <a:extLst>
                <a:ext uri="{FF2B5EF4-FFF2-40B4-BE49-F238E27FC236}">
                  <a16:creationId xmlns:a16="http://schemas.microsoft.com/office/drawing/2014/main" id="{4D0CDD7F-8A7E-E54A-B16F-DFD92896ED52}"/>
                </a:ext>
              </a:extLst>
            </p:cNvPr>
            <p:cNvSpPr/>
            <p:nvPr/>
          </p:nvSpPr>
          <p:spPr>
            <a:xfrm rot="16200000">
              <a:off x="5110101" y="1740857"/>
              <a:ext cx="74462" cy="644932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A1A2FA-F9F2-7B4E-AC23-C9B5CC6061C9}"/>
                </a:ext>
              </a:extLst>
            </p:cNvPr>
            <p:cNvSpPr txBox="1"/>
            <p:nvPr/>
          </p:nvSpPr>
          <p:spPr>
            <a:xfrm>
              <a:off x="4912204" y="1812973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rial" charset="0"/>
                  <a:ea typeface="Arial" charset="0"/>
                  <a:cs typeface="Arial" charset="0"/>
                </a:rPr>
                <a:t>***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Right Bracket 12">
              <a:extLst>
                <a:ext uri="{FF2B5EF4-FFF2-40B4-BE49-F238E27FC236}">
                  <a16:creationId xmlns:a16="http://schemas.microsoft.com/office/drawing/2014/main" id="{315EAB36-2E97-544A-833B-597B3382437B}"/>
                </a:ext>
              </a:extLst>
            </p:cNvPr>
            <p:cNvSpPr/>
            <p:nvPr/>
          </p:nvSpPr>
          <p:spPr>
            <a:xfrm rot="16200000">
              <a:off x="5272305" y="2382231"/>
              <a:ext cx="66373" cy="328608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0B8575-A3EF-B94B-8862-BB5A5FB5D115}"/>
                </a:ext>
              </a:extLst>
            </p:cNvPr>
            <p:cNvSpPr txBox="1"/>
            <p:nvPr/>
          </p:nvSpPr>
          <p:spPr>
            <a:xfrm>
              <a:off x="5077487" y="230226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rial" charset="0"/>
                  <a:ea typeface="Arial" charset="0"/>
                  <a:cs typeface="Arial" charset="0"/>
                </a:rPr>
                <a:t>*</a:t>
              </a:r>
              <a:r>
                <a:rPr lang="en-US" altLang="zh-TW" dirty="0">
                  <a:latin typeface="Arial" charset="0"/>
                  <a:ea typeface="Arial" charset="0"/>
                  <a:cs typeface="Arial" charset="0"/>
                </a:rPr>
                <a:t>**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13543F-6DE7-0F41-B68D-8603FA8140B9}"/>
                </a:ext>
              </a:extLst>
            </p:cNvPr>
            <p:cNvSpPr txBox="1"/>
            <p:nvPr/>
          </p:nvSpPr>
          <p:spPr>
            <a:xfrm>
              <a:off x="4748577" y="207315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rial" charset="0"/>
                  <a:ea typeface="Arial" charset="0"/>
                  <a:cs typeface="Arial" charset="0"/>
                </a:rPr>
                <a:t>***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B8B657A-D7D7-C845-AE46-6B414F6DFA17}"/>
              </a:ext>
            </a:extLst>
          </p:cNvPr>
          <p:cNvGrpSpPr/>
          <p:nvPr/>
        </p:nvGrpSpPr>
        <p:grpSpPr>
          <a:xfrm>
            <a:off x="5719461" y="3026695"/>
            <a:ext cx="659219" cy="858625"/>
            <a:chOff x="6862460" y="1589780"/>
            <a:chExt cx="659219" cy="858625"/>
          </a:xfrm>
        </p:grpSpPr>
        <p:sp>
          <p:nvSpPr>
            <p:cNvPr id="23" name="Right Bracket 22">
              <a:extLst>
                <a:ext uri="{FF2B5EF4-FFF2-40B4-BE49-F238E27FC236}">
                  <a16:creationId xmlns:a16="http://schemas.microsoft.com/office/drawing/2014/main" id="{E7AE55F0-42F8-A24F-A39B-6EF1B36B935B}"/>
                </a:ext>
              </a:extLst>
            </p:cNvPr>
            <p:cNvSpPr/>
            <p:nvPr/>
          </p:nvSpPr>
          <p:spPr>
            <a:xfrm rot="16200000">
              <a:off x="6989533" y="1931425"/>
              <a:ext cx="74463" cy="328610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Right Bracket 23">
              <a:extLst>
                <a:ext uri="{FF2B5EF4-FFF2-40B4-BE49-F238E27FC236}">
                  <a16:creationId xmlns:a16="http://schemas.microsoft.com/office/drawing/2014/main" id="{FEE08B1C-9436-FD43-B69B-BB149B88C615}"/>
                </a:ext>
              </a:extLst>
            </p:cNvPr>
            <p:cNvSpPr/>
            <p:nvPr/>
          </p:nvSpPr>
          <p:spPr>
            <a:xfrm rot="16200000">
              <a:off x="7161982" y="1517664"/>
              <a:ext cx="74462" cy="644932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1F9ACD-920D-0D48-AB0A-49983DBBB627}"/>
                </a:ext>
              </a:extLst>
            </p:cNvPr>
            <p:cNvSpPr txBox="1"/>
            <p:nvPr/>
          </p:nvSpPr>
          <p:spPr>
            <a:xfrm>
              <a:off x="6964085" y="158978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rial" charset="0"/>
                  <a:ea typeface="Arial" charset="0"/>
                  <a:cs typeface="Arial" charset="0"/>
                </a:rPr>
                <a:t>***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6" name="Right Bracket 25">
              <a:extLst>
                <a:ext uri="{FF2B5EF4-FFF2-40B4-BE49-F238E27FC236}">
                  <a16:creationId xmlns:a16="http://schemas.microsoft.com/office/drawing/2014/main" id="{0CFC679A-DC4E-E94A-BF82-CD3D1E1CBDB9}"/>
                </a:ext>
              </a:extLst>
            </p:cNvPr>
            <p:cNvSpPr/>
            <p:nvPr/>
          </p:nvSpPr>
          <p:spPr>
            <a:xfrm rot="16200000">
              <a:off x="7324186" y="2159038"/>
              <a:ext cx="66373" cy="328608"/>
            </a:xfrm>
            <a:prstGeom prst="rightBracke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77D931-A998-F74D-9D59-DEE3FE73B38B}"/>
                </a:ext>
              </a:extLst>
            </p:cNvPr>
            <p:cNvSpPr txBox="1"/>
            <p:nvPr/>
          </p:nvSpPr>
          <p:spPr>
            <a:xfrm>
              <a:off x="7215096" y="2079073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Arial" charset="0"/>
                  <a:ea typeface="Arial" charset="0"/>
                  <a:cs typeface="Arial" charset="0"/>
                </a:rPr>
                <a:t>*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403B80-4875-AD4E-A459-98A88A582489}"/>
                </a:ext>
              </a:extLst>
            </p:cNvPr>
            <p:cNvSpPr txBox="1"/>
            <p:nvPr/>
          </p:nvSpPr>
          <p:spPr>
            <a:xfrm>
              <a:off x="6900474" y="1849957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Arial" charset="0"/>
                  <a:ea typeface="Arial" charset="0"/>
                  <a:cs typeface="Arial" charset="0"/>
                </a:rPr>
                <a:t>*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44DD79-759A-F945-B84F-8A5E0109F286}"/>
              </a:ext>
            </a:extLst>
          </p:cNvPr>
          <p:cNvCxnSpPr>
            <a:cxnSpLocks/>
          </p:cNvCxnSpPr>
          <p:nvPr/>
        </p:nvCxnSpPr>
        <p:spPr>
          <a:xfrm>
            <a:off x="3860157" y="3862867"/>
            <a:ext cx="4336786" cy="0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19C72CEB-163D-E541-B654-2C065F37FA0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results out of 78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63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CF7F9F3-2D0A-F14A-9F15-F1F77B92DBB6}"/>
              </a:ext>
            </a:extLst>
          </p:cNvPr>
          <p:cNvGrpSpPr/>
          <p:nvPr/>
        </p:nvGrpSpPr>
        <p:grpSpPr>
          <a:xfrm>
            <a:off x="1244801" y="1781629"/>
            <a:ext cx="7089120" cy="3708400"/>
            <a:chOff x="1244801" y="1781629"/>
            <a:chExt cx="7089120" cy="3708400"/>
          </a:xfrm>
        </p:grpSpPr>
        <p:pic>
          <p:nvPicPr>
            <p:cNvPr id="8" name="Picture 7" descr="A close up of a piano&#10;&#10;Description automatically generated">
              <a:extLst>
                <a:ext uri="{FF2B5EF4-FFF2-40B4-BE49-F238E27FC236}">
                  <a16:creationId xmlns:a16="http://schemas.microsoft.com/office/drawing/2014/main" id="{2FFD2433-F5B3-DE4C-AF5E-2E17D4970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8021" y="1781629"/>
              <a:ext cx="6565900" cy="37084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4D6D17-74A6-5E43-B6FD-E53BEC4BD54E}"/>
                </a:ext>
              </a:extLst>
            </p:cNvPr>
            <p:cNvCxnSpPr>
              <a:cxnSpLocks/>
            </p:cNvCxnSpPr>
            <p:nvPr/>
          </p:nvCxnSpPr>
          <p:spPr>
            <a:xfrm>
              <a:off x="2315070" y="3253272"/>
              <a:ext cx="5816559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FB6F71-97B3-2B4B-9182-A09B9BA65FC5}"/>
                </a:ext>
              </a:extLst>
            </p:cNvPr>
            <p:cNvSpPr txBox="1"/>
            <p:nvPr/>
          </p:nvSpPr>
          <p:spPr>
            <a:xfrm rot="16200000">
              <a:off x="604058" y="2991662"/>
              <a:ext cx="1804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Arial" charset="0"/>
                  <a:ea typeface="Arial" charset="0"/>
                  <a:cs typeface="Arial" charset="0"/>
                </a:rPr>
                <a:t>Proportion</a:t>
              </a:r>
              <a:r>
                <a:rPr lang="zh-TW" altLang="en-US" sz="14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TW" sz="1400" dirty="0">
                  <a:latin typeface="Arial" charset="0"/>
                  <a:ea typeface="Arial" charset="0"/>
                  <a:cs typeface="Arial" charset="0"/>
                </a:rPr>
                <a:t>of</a:t>
              </a:r>
              <a:r>
                <a:rPr lang="zh-TW" altLang="en-US" sz="1400" dirty="0">
                  <a:latin typeface="Arial" charset="0"/>
                  <a:ea typeface="Arial" charset="0"/>
                  <a:cs typeface="Arial" charset="0"/>
                </a:rPr>
                <a:t>  </a:t>
              </a:r>
              <a:endParaRPr lang="en-US" altLang="zh-TW" sz="1400" dirty="0"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-US" altLang="zh-TW" sz="1400" dirty="0">
                  <a:latin typeface="Arial" charset="0"/>
                  <a:ea typeface="Arial" charset="0"/>
                  <a:cs typeface="Arial" charset="0"/>
                </a:rPr>
                <a:t>responding</a:t>
              </a:r>
              <a:r>
                <a:rPr lang="zh-TW" altLang="en-US" sz="14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TW" sz="1400" dirty="0">
                  <a:latin typeface="Arial" charset="0"/>
                  <a:ea typeface="Arial" charset="0"/>
                  <a:cs typeface="Arial" charset="0"/>
                </a:rPr>
                <a:t>short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8B62237-79DD-7B43-BF92-32645977489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results out of 78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5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2E69350-0206-7341-8523-14880E7B68B5}"/>
              </a:ext>
            </a:extLst>
          </p:cNvPr>
          <p:cNvGrpSpPr/>
          <p:nvPr/>
        </p:nvGrpSpPr>
        <p:grpSpPr>
          <a:xfrm>
            <a:off x="3564136" y="1888382"/>
            <a:ext cx="5381682" cy="3081528"/>
            <a:chOff x="3564136" y="1888382"/>
            <a:chExt cx="5381682" cy="3081528"/>
          </a:xfrm>
        </p:grpSpPr>
        <p:pic>
          <p:nvPicPr>
            <p:cNvPr id="11" name="Picture 10" descr="A close up of a piano&#10;&#10;Description automatically generated">
              <a:extLst>
                <a:ext uri="{FF2B5EF4-FFF2-40B4-BE49-F238E27FC236}">
                  <a16:creationId xmlns:a16="http://schemas.microsoft.com/office/drawing/2014/main" id="{3EA2D4B0-F65D-584E-AB16-7C3B43E5F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9048" y="1888382"/>
              <a:ext cx="5116770" cy="308152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EAD41E-A3A8-A94E-96EA-40E6E57252A1}"/>
                </a:ext>
              </a:extLst>
            </p:cNvPr>
            <p:cNvSpPr txBox="1"/>
            <p:nvPr/>
          </p:nvSpPr>
          <p:spPr>
            <a:xfrm rot="16200000">
              <a:off x="3157668" y="2960312"/>
              <a:ext cx="11207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Arial" charset="0"/>
                  <a:ea typeface="Arial" charset="0"/>
                  <a:cs typeface="Arial" charset="0"/>
                </a:rPr>
                <a:t>Accuracy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8907BC7-74F1-0A40-82AE-21A097C41CB2}"/>
                </a:ext>
              </a:extLst>
            </p:cNvPr>
            <p:cNvGrpSpPr/>
            <p:nvPr/>
          </p:nvGrpSpPr>
          <p:grpSpPr>
            <a:xfrm>
              <a:off x="4744177" y="2553843"/>
              <a:ext cx="706933" cy="631586"/>
              <a:chOff x="4762865" y="1796608"/>
              <a:chExt cx="706933" cy="631586"/>
            </a:xfrm>
          </p:grpSpPr>
          <p:sp>
            <p:nvSpPr>
              <p:cNvPr id="14" name="Right Bracket 13">
                <a:extLst>
                  <a:ext uri="{FF2B5EF4-FFF2-40B4-BE49-F238E27FC236}">
                    <a16:creationId xmlns:a16="http://schemas.microsoft.com/office/drawing/2014/main" id="{05F19383-8C6E-C04A-9627-B6C80BC98842}"/>
                  </a:ext>
                </a:extLst>
              </p:cNvPr>
              <p:cNvSpPr/>
              <p:nvPr/>
            </p:nvSpPr>
            <p:spPr>
              <a:xfrm rot="16200000">
                <a:off x="4937652" y="2154618"/>
                <a:ext cx="74463" cy="328610"/>
              </a:xfrm>
              <a:prstGeom prst="righ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5" name="Right Bracket 14">
                <a:extLst>
                  <a:ext uri="{FF2B5EF4-FFF2-40B4-BE49-F238E27FC236}">
                    <a16:creationId xmlns:a16="http://schemas.microsoft.com/office/drawing/2014/main" id="{B5ACD2BE-2F93-5248-B7E5-A94EC4ECCDCD}"/>
                  </a:ext>
                </a:extLst>
              </p:cNvPr>
              <p:cNvSpPr/>
              <p:nvPr/>
            </p:nvSpPr>
            <p:spPr>
              <a:xfrm rot="16200000">
                <a:off x="5110101" y="1740857"/>
                <a:ext cx="74462" cy="644932"/>
              </a:xfrm>
              <a:prstGeom prst="righ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13D679F-41CC-B146-9328-84C41173C70A}"/>
                  </a:ext>
                </a:extLst>
              </p:cNvPr>
              <p:cNvSpPr txBox="1"/>
              <p:nvPr/>
            </p:nvSpPr>
            <p:spPr>
              <a:xfrm>
                <a:off x="4929819" y="1796608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Arial" charset="0"/>
                    <a:ea typeface="Arial" charset="0"/>
                    <a:cs typeface="Arial" charset="0"/>
                  </a:rPr>
                  <a:t>***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810493-2045-BD41-83A7-36B8FB602467}"/>
                  </a:ext>
                </a:extLst>
              </p:cNvPr>
              <p:cNvSpPr txBox="1"/>
              <p:nvPr/>
            </p:nvSpPr>
            <p:spPr>
              <a:xfrm>
                <a:off x="4762865" y="2058862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Arial" charset="0"/>
                    <a:ea typeface="Arial" charset="0"/>
                    <a:cs typeface="Arial" charset="0"/>
                  </a:rPr>
                  <a:t>***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512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739199-232A-9649-890D-C81994DFD80A}"/>
              </a:ext>
            </a:extLst>
          </p:cNvPr>
          <p:cNvGrpSpPr/>
          <p:nvPr/>
        </p:nvGrpSpPr>
        <p:grpSpPr>
          <a:xfrm>
            <a:off x="3312528" y="1623071"/>
            <a:ext cx="5657238" cy="3186583"/>
            <a:chOff x="3312528" y="1623071"/>
            <a:chExt cx="5657238" cy="3186583"/>
          </a:xfrm>
        </p:grpSpPr>
        <p:pic>
          <p:nvPicPr>
            <p:cNvPr id="5" name="Picture 4" descr="A close up of a piano&#10;&#10;Description automatically generated">
              <a:extLst>
                <a:ext uri="{FF2B5EF4-FFF2-40B4-BE49-F238E27FC236}">
                  <a16:creationId xmlns:a16="http://schemas.microsoft.com/office/drawing/2014/main" id="{8AE2818A-240A-B545-A3A8-BA5DAB6F1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9998" y="1728126"/>
              <a:ext cx="5159768" cy="30815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C7712B-618F-2849-AF85-475850614CE9}"/>
                </a:ext>
              </a:extLst>
            </p:cNvPr>
            <p:cNvSpPr txBox="1"/>
            <p:nvPr/>
          </p:nvSpPr>
          <p:spPr>
            <a:xfrm rot="16200000">
              <a:off x="2671785" y="2701310"/>
              <a:ext cx="1804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Arial" charset="0"/>
                  <a:ea typeface="Arial" charset="0"/>
                  <a:cs typeface="Arial" charset="0"/>
                </a:rPr>
                <a:t>Proportion</a:t>
              </a:r>
              <a:r>
                <a:rPr lang="zh-TW" altLang="en-US" sz="14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TW" sz="1400" dirty="0">
                  <a:latin typeface="Arial" charset="0"/>
                  <a:ea typeface="Arial" charset="0"/>
                  <a:cs typeface="Arial" charset="0"/>
                </a:rPr>
                <a:t>of</a:t>
              </a:r>
              <a:r>
                <a:rPr lang="zh-TW" altLang="en-US" sz="1400" dirty="0">
                  <a:latin typeface="Arial" charset="0"/>
                  <a:ea typeface="Arial" charset="0"/>
                  <a:cs typeface="Arial" charset="0"/>
                </a:rPr>
                <a:t>  </a:t>
              </a:r>
              <a:endParaRPr lang="en-US" altLang="zh-TW" sz="1400" dirty="0"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-US" altLang="zh-TW" sz="1400" dirty="0">
                  <a:latin typeface="Arial" charset="0"/>
                  <a:ea typeface="Arial" charset="0"/>
                  <a:cs typeface="Arial" charset="0"/>
                </a:rPr>
                <a:t>responding</a:t>
              </a:r>
              <a:r>
                <a:rPr lang="zh-TW" altLang="en-US" sz="14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TW" sz="1400" dirty="0">
                  <a:latin typeface="Arial" charset="0"/>
                  <a:ea typeface="Arial" charset="0"/>
                  <a:cs typeface="Arial" charset="0"/>
                </a:rPr>
                <a:t>short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6F172F8-329D-054B-8A81-C414541C2395}"/>
                </a:ext>
              </a:extLst>
            </p:cNvPr>
            <p:cNvCxnSpPr>
              <a:cxnSpLocks/>
            </p:cNvCxnSpPr>
            <p:nvPr/>
          </p:nvCxnSpPr>
          <p:spPr>
            <a:xfrm>
              <a:off x="4441866" y="2962919"/>
              <a:ext cx="433678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75A1F17-2595-D34C-A210-F3BC6A448464}"/>
                </a:ext>
              </a:extLst>
            </p:cNvPr>
            <p:cNvGrpSpPr/>
            <p:nvPr/>
          </p:nvGrpSpPr>
          <p:grpSpPr>
            <a:xfrm>
              <a:off x="4702073" y="1623071"/>
              <a:ext cx="782880" cy="874990"/>
              <a:chOff x="4748577" y="1796608"/>
              <a:chExt cx="782880" cy="874990"/>
            </a:xfrm>
          </p:grpSpPr>
          <p:sp>
            <p:nvSpPr>
              <p:cNvPr id="9" name="Right Bracket 8">
                <a:extLst>
                  <a:ext uri="{FF2B5EF4-FFF2-40B4-BE49-F238E27FC236}">
                    <a16:creationId xmlns:a16="http://schemas.microsoft.com/office/drawing/2014/main" id="{BB0A1F3B-D0C4-CC49-BF14-AE263868933B}"/>
                  </a:ext>
                </a:extLst>
              </p:cNvPr>
              <p:cNvSpPr/>
              <p:nvPr/>
            </p:nvSpPr>
            <p:spPr>
              <a:xfrm rot="16200000">
                <a:off x="4937652" y="2154618"/>
                <a:ext cx="74463" cy="328610"/>
              </a:xfrm>
              <a:prstGeom prst="righ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0" name="Right Bracket 9">
                <a:extLst>
                  <a:ext uri="{FF2B5EF4-FFF2-40B4-BE49-F238E27FC236}">
                    <a16:creationId xmlns:a16="http://schemas.microsoft.com/office/drawing/2014/main" id="{7F402B4C-4D45-2D47-B4FF-0581D7BA9840}"/>
                  </a:ext>
                </a:extLst>
              </p:cNvPr>
              <p:cNvSpPr/>
              <p:nvPr/>
            </p:nvSpPr>
            <p:spPr>
              <a:xfrm rot="16200000">
                <a:off x="5110101" y="1740857"/>
                <a:ext cx="74462" cy="644932"/>
              </a:xfrm>
              <a:prstGeom prst="righ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AF7855-6198-5141-97E1-2EA3E429A121}"/>
                  </a:ext>
                </a:extLst>
              </p:cNvPr>
              <p:cNvSpPr txBox="1"/>
              <p:nvPr/>
            </p:nvSpPr>
            <p:spPr>
              <a:xfrm>
                <a:off x="4958395" y="1796608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Arial" charset="0"/>
                    <a:ea typeface="Arial" charset="0"/>
                    <a:cs typeface="Arial" charset="0"/>
                  </a:rPr>
                  <a:t>***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2" name="Right Bracket 11">
                <a:extLst>
                  <a:ext uri="{FF2B5EF4-FFF2-40B4-BE49-F238E27FC236}">
                    <a16:creationId xmlns:a16="http://schemas.microsoft.com/office/drawing/2014/main" id="{9DA0704F-0C23-E449-946B-F97C3C5FE748}"/>
                  </a:ext>
                </a:extLst>
              </p:cNvPr>
              <p:cNvSpPr/>
              <p:nvPr/>
            </p:nvSpPr>
            <p:spPr>
              <a:xfrm rot="16200000">
                <a:off x="5272305" y="2382231"/>
                <a:ext cx="66373" cy="328608"/>
              </a:xfrm>
              <a:prstGeom prst="righ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3A0205-1B53-6546-BC8F-4E5DABA8BBDC}"/>
                  </a:ext>
                </a:extLst>
              </p:cNvPr>
              <p:cNvSpPr txBox="1"/>
              <p:nvPr/>
            </p:nvSpPr>
            <p:spPr>
              <a:xfrm>
                <a:off x="5077487" y="2302266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Arial" charset="0"/>
                    <a:ea typeface="Arial" charset="0"/>
                    <a:cs typeface="Arial" charset="0"/>
                  </a:rPr>
                  <a:t>*</a:t>
                </a:r>
                <a:r>
                  <a:rPr lang="en-US" altLang="zh-TW" dirty="0">
                    <a:latin typeface="Arial" charset="0"/>
                    <a:ea typeface="Arial" charset="0"/>
                    <a:cs typeface="Arial" charset="0"/>
                  </a:rPr>
                  <a:t>**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D37BCA-8E16-E84F-815F-73C9F459173C}"/>
                  </a:ext>
                </a:extLst>
              </p:cNvPr>
              <p:cNvSpPr txBox="1"/>
              <p:nvPr/>
            </p:nvSpPr>
            <p:spPr>
              <a:xfrm>
                <a:off x="4748577" y="2073150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Arial" charset="0"/>
                    <a:ea typeface="Arial" charset="0"/>
                    <a:cs typeface="Arial" charset="0"/>
                  </a:rPr>
                  <a:t>***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F047E11-F643-244E-8D0E-5DD870EB61C5}"/>
                </a:ext>
              </a:extLst>
            </p:cNvPr>
            <p:cNvGrpSpPr/>
            <p:nvPr/>
          </p:nvGrpSpPr>
          <p:grpSpPr>
            <a:xfrm>
              <a:off x="6238531" y="2225257"/>
              <a:ext cx="659219" cy="627255"/>
              <a:chOff x="6862460" y="1589780"/>
              <a:chExt cx="659219" cy="627255"/>
            </a:xfrm>
          </p:grpSpPr>
          <p:sp>
            <p:nvSpPr>
              <p:cNvPr id="16" name="Right Bracket 15">
                <a:extLst>
                  <a:ext uri="{FF2B5EF4-FFF2-40B4-BE49-F238E27FC236}">
                    <a16:creationId xmlns:a16="http://schemas.microsoft.com/office/drawing/2014/main" id="{D259C777-C160-704E-9EF3-9E4DEF168C45}"/>
                  </a:ext>
                </a:extLst>
              </p:cNvPr>
              <p:cNvSpPr/>
              <p:nvPr/>
            </p:nvSpPr>
            <p:spPr>
              <a:xfrm rot="16200000">
                <a:off x="6989533" y="1931425"/>
                <a:ext cx="74463" cy="328610"/>
              </a:xfrm>
              <a:prstGeom prst="righ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7" name="Right Bracket 16">
                <a:extLst>
                  <a:ext uri="{FF2B5EF4-FFF2-40B4-BE49-F238E27FC236}">
                    <a16:creationId xmlns:a16="http://schemas.microsoft.com/office/drawing/2014/main" id="{3533B185-7B8A-B947-9759-8D2C5127C1BE}"/>
                  </a:ext>
                </a:extLst>
              </p:cNvPr>
              <p:cNvSpPr/>
              <p:nvPr/>
            </p:nvSpPr>
            <p:spPr>
              <a:xfrm rot="16200000">
                <a:off x="7161982" y="1517664"/>
                <a:ext cx="74462" cy="644932"/>
              </a:xfrm>
              <a:prstGeom prst="righ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657205-EA9E-DD48-AF55-F6E69BF3713E}"/>
                  </a:ext>
                </a:extLst>
              </p:cNvPr>
              <p:cNvSpPr txBox="1"/>
              <p:nvPr/>
            </p:nvSpPr>
            <p:spPr>
              <a:xfrm>
                <a:off x="6964085" y="1589780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Arial" charset="0"/>
                    <a:ea typeface="Arial" charset="0"/>
                    <a:cs typeface="Arial" charset="0"/>
                  </a:rPr>
                  <a:t>***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FDE147-76FF-C44A-8F20-208FB81E2581}"/>
                  </a:ext>
                </a:extLst>
              </p:cNvPr>
              <p:cNvSpPr txBox="1"/>
              <p:nvPr/>
            </p:nvSpPr>
            <p:spPr>
              <a:xfrm>
                <a:off x="6903835" y="1847703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Arial" charset="0"/>
                    <a:ea typeface="Arial" charset="0"/>
                    <a:cs typeface="Arial" charset="0"/>
                  </a:rPr>
                  <a:t>*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046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80BAB9C-445F-3949-8F64-912F9BDF77CA}"/>
              </a:ext>
            </a:extLst>
          </p:cNvPr>
          <p:cNvGrpSpPr/>
          <p:nvPr/>
        </p:nvGrpSpPr>
        <p:grpSpPr>
          <a:xfrm>
            <a:off x="3286781" y="1634437"/>
            <a:ext cx="5682987" cy="3392022"/>
            <a:chOff x="3286781" y="1634437"/>
            <a:chExt cx="5682987" cy="33920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F3E5EB-5FE0-974D-BF88-B0286251A9A4}"/>
                </a:ext>
              </a:extLst>
            </p:cNvPr>
            <p:cNvSpPr txBox="1"/>
            <p:nvPr/>
          </p:nvSpPr>
          <p:spPr>
            <a:xfrm rot="16200000">
              <a:off x="2206947" y="2898936"/>
              <a:ext cx="26828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charset="0"/>
                  <a:ea typeface="Arial" charset="0"/>
                  <a:cs typeface="Arial" charset="0"/>
                </a:rPr>
                <a:t>Points of subjective </a:t>
              </a:r>
              <a:r>
                <a:rPr lang="zh-TW" altLang="en-US" sz="1400" dirty="0">
                  <a:latin typeface="Arial" charset="0"/>
                  <a:ea typeface="Arial" charset="0"/>
                  <a:cs typeface="Arial" charset="0"/>
                </a:rPr>
                <a:t> </a:t>
              </a:r>
              <a:endParaRPr lang="en-US" altLang="zh-TW" sz="1400" dirty="0"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-US" sz="1400" dirty="0">
                  <a:latin typeface="Arial" charset="0"/>
                  <a:ea typeface="Arial" charset="0"/>
                  <a:cs typeface="Arial" charset="0"/>
                </a:rPr>
                <a:t>equality (</a:t>
              </a:r>
              <a:r>
                <a:rPr lang="en-US" altLang="zh-TW" sz="1400" dirty="0" err="1">
                  <a:latin typeface="Arial" charset="0"/>
                  <a:ea typeface="Arial" charset="0"/>
                  <a:cs typeface="Arial" charset="0"/>
                </a:rPr>
                <a:t>ms</a:t>
              </a:r>
              <a:r>
                <a:rPr lang="en-US" sz="1400" dirty="0">
                  <a:latin typeface="Arial" charset="0"/>
                  <a:ea typeface="Arial" charset="0"/>
                  <a:cs typeface="Arial" charset="0"/>
                </a:rPr>
                <a:t>)</a:t>
              </a:r>
            </a:p>
          </p:txBody>
        </p:sp>
        <p:pic>
          <p:nvPicPr>
            <p:cNvPr id="23" name="Picture 2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3B99907-B797-F146-8A6E-29E35888E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0" y="1944931"/>
              <a:ext cx="5159768" cy="3081528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1BA8256-3A00-6647-9BE4-29185BAF8399}"/>
                </a:ext>
              </a:extLst>
            </p:cNvPr>
            <p:cNvCxnSpPr>
              <a:cxnSpLocks/>
            </p:cNvCxnSpPr>
            <p:nvPr/>
          </p:nvCxnSpPr>
          <p:spPr>
            <a:xfrm>
              <a:off x="4426895" y="3734281"/>
              <a:ext cx="4336786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E80553-E048-5547-AB0B-DB5B91CF54F9}"/>
                </a:ext>
              </a:extLst>
            </p:cNvPr>
            <p:cNvGrpSpPr/>
            <p:nvPr/>
          </p:nvGrpSpPr>
          <p:grpSpPr>
            <a:xfrm>
              <a:off x="4761504" y="1634437"/>
              <a:ext cx="721221" cy="858625"/>
              <a:chOff x="4748577" y="1812973"/>
              <a:chExt cx="721221" cy="858625"/>
            </a:xfrm>
          </p:grpSpPr>
          <p:sp>
            <p:nvSpPr>
              <p:cNvPr id="26" name="Right Bracket 25">
                <a:extLst>
                  <a:ext uri="{FF2B5EF4-FFF2-40B4-BE49-F238E27FC236}">
                    <a16:creationId xmlns:a16="http://schemas.microsoft.com/office/drawing/2014/main" id="{D33EC8DE-1B6C-1F41-9F00-FF00B06523C2}"/>
                  </a:ext>
                </a:extLst>
              </p:cNvPr>
              <p:cNvSpPr/>
              <p:nvPr/>
            </p:nvSpPr>
            <p:spPr>
              <a:xfrm rot="16200000">
                <a:off x="4937652" y="2154618"/>
                <a:ext cx="74463" cy="328610"/>
              </a:xfrm>
              <a:prstGeom prst="righ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7" name="Right Bracket 26">
                <a:extLst>
                  <a:ext uri="{FF2B5EF4-FFF2-40B4-BE49-F238E27FC236}">
                    <a16:creationId xmlns:a16="http://schemas.microsoft.com/office/drawing/2014/main" id="{48862AC1-64DD-F742-9AED-583278DA9485}"/>
                  </a:ext>
                </a:extLst>
              </p:cNvPr>
              <p:cNvSpPr/>
              <p:nvPr/>
            </p:nvSpPr>
            <p:spPr>
              <a:xfrm rot="16200000">
                <a:off x="5110101" y="1740857"/>
                <a:ext cx="74462" cy="644932"/>
              </a:xfrm>
              <a:prstGeom prst="righ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4642201-8322-BF44-A08A-A15846B0D734}"/>
                  </a:ext>
                </a:extLst>
              </p:cNvPr>
              <p:cNvSpPr txBox="1"/>
              <p:nvPr/>
            </p:nvSpPr>
            <p:spPr>
              <a:xfrm>
                <a:off x="4912204" y="1812973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Arial" charset="0"/>
                    <a:ea typeface="Arial" charset="0"/>
                    <a:cs typeface="Arial" charset="0"/>
                  </a:rPr>
                  <a:t>***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Right Bracket 28">
                <a:extLst>
                  <a:ext uri="{FF2B5EF4-FFF2-40B4-BE49-F238E27FC236}">
                    <a16:creationId xmlns:a16="http://schemas.microsoft.com/office/drawing/2014/main" id="{CF4B2021-D2DF-9F46-8056-DB32927BA4CB}"/>
                  </a:ext>
                </a:extLst>
              </p:cNvPr>
              <p:cNvSpPr/>
              <p:nvPr/>
            </p:nvSpPr>
            <p:spPr>
              <a:xfrm rot="16200000">
                <a:off x="5272305" y="2382231"/>
                <a:ext cx="66373" cy="328608"/>
              </a:xfrm>
              <a:prstGeom prst="righ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6EDF004-CD6D-7A41-B102-D83EF2FA4174}"/>
                  </a:ext>
                </a:extLst>
              </p:cNvPr>
              <p:cNvSpPr txBox="1"/>
              <p:nvPr/>
            </p:nvSpPr>
            <p:spPr>
              <a:xfrm>
                <a:off x="5191790" y="2302266"/>
                <a:ext cx="274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Arial" charset="0"/>
                    <a:ea typeface="Arial" charset="0"/>
                    <a:cs typeface="Arial" charset="0"/>
                  </a:rPr>
                  <a:t>*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7D1F6C-7913-5E49-A34E-FB0512C53586}"/>
                  </a:ext>
                </a:extLst>
              </p:cNvPr>
              <p:cNvSpPr txBox="1"/>
              <p:nvPr/>
            </p:nvSpPr>
            <p:spPr>
              <a:xfrm>
                <a:off x="4748577" y="2073150"/>
                <a:ext cx="453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Arial" charset="0"/>
                    <a:ea typeface="Arial" charset="0"/>
                    <a:cs typeface="Arial" charset="0"/>
                  </a:rPr>
                  <a:t>***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5FE0C24-C0CF-8944-A5C9-DA5499CBD964}"/>
                </a:ext>
              </a:extLst>
            </p:cNvPr>
            <p:cNvGrpSpPr/>
            <p:nvPr/>
          </p:nvGrpSpPr>
          <p:grpSpPr>
            <a:xfrm>
              <a:off x="6287110" y="3235182"/>
              <a:ext cx="644932" cy="369332"/>
              <a:chOff x="6876747" y="1589780"/>
              <a:chExt cx="644932" cy="369332"/>
            </a:xfrm>
          </p:grpSpPr>
          <p:sp>
            <p:nvSpPr>
              <p:cNvPr id="33" name="Right Bracket 32">
                <a:extLst>
                  <a:ext uri="{FF2B5EF4-FFF2-40B4-BE49-F238E27FC236}">
                    <a16:creationId xmlns:a16="http://schemas.microsoft.com/office/drawing/2014/main" id="{628B7B8D-B549-F74C-8D76-E959BE0B1DE8}"/>
                  </a:ext>
                </a:extLst>
              </p:cNvPr>
              <p:cNvSpPr/>
              <p:nvPr/>
            </p:nvSpPr>
            <p:spPr>
              <a:xfrm rot="16200000">
                <a:off x="7161982" y="1517664"/>
                <a:ext cx="74462" cy="644932"/>
              </a:xfrm>
              <a:prstGeom prst="rightBracket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CE866D-E2F0-634D-9AEB-E0E9AA1367F1}"/>
                  </a:ext>
                </a:extLst>
              </p:cNvPr>
              <p:cNvSpPr txBox="1"/>
              <p:nvPr/>
            </p:nvSpPr>
            <p:spPr>
              <a:xfrm>
                <a:off x="7006949" y="158978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dirty="0">
                    <a:latin typeface="Arial" charset="0"/>
                    <a:ea typeface="Arial" charset="0"/>
                    <a:cs typeface="Arial" charset="0"/>
                  </a:rPr>
                  <a:t>**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223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53EFCC8-C0E4-524F-8835-C4D33F711D8C}"/>
              </a:ext>
            </a:extLst>
          </p:cNvPr>
          <p:cNvGrpSpPr/>
          <p:nvPr/>
        </p:nvGrpSpPr>
        <p:grpSpPr>
          <a:xfrm>
            <a:off x="2289830" y="1574800"/>
            <a:ext cx="7089120" cy="3708400"/>
            <a:chOff x="2289830" y="1574800"/>
            <a:chExt cx="7089120" cy="3708400"/>
          </a:xfrm>
        </p:grpSpPr>
        <p:pic>
          <p:nvPicPr>
            <p:cNvPr id="3" name="Picture 2" descr="A close up of a piano&#10;&#10;Description automatically generated">
              <a:extLst>
                <a:ext uri="{FF2B5EF4-FFF2-40B4-BE49-F238E27FC236}">
                  <a16:creationId xmlns:a16="http://schemas.microsoft.com/office/drawing/2014/main" id="{6B8F17DF-74D8-9244-942D-6F77F7ACA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3050" y="1574800"/>
              <a:ext cx="6565900" cy="3708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2F5D88-4136-984E-81BC-5DE282F0724E}"/>
                </a:ext>
              </a:extLst>
            </p:cNvPr>
            <p:cNvSpPr txBox="1"/>
            <p:nvPr/>
          </p:nvSpPr>
          <p:spPr>
            <a:xfrm rot="16200000">
              <a:off x="1649087" y="2662478"/>
              <a:ext cx="1804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Arial" charset="0"/>
                  <a:ea typeface="Arial" charset="0"/>
                  <a:cs typeface="Arial" charset="0"/>
                </a:rPr>
                <a:t>Proportion</a:t>
              </a:r>
              <a:r>
                <a:rPr lang="zh-TW" altLang="en-US" sz="14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TW" sz="1400" dirty="0">
                  <a:latin typeface="Arial" charset="0"/>
                  <a:ea typeface="Arial" charset="0"/>
                  <a:cs typeface="Arial" charset="0"/>
                </a:rPr>
                <a:t>of</a:t>
              </a:r>
              <a:r>
                <a:rPr lang="zh-TW" altLang="en-US" sz="1400" dirty="0">
                  <a:latin typeface="Arial" charset="0"/>
                  <a:ea typeface="Arial" charset="0"/>
                  <a:cs typeface="Arial" charset="0"/>
                </a:rPr>
                <a:t>  </a:t>
              </a:r>
              <a:endParaRPr lang="en-US" altLang="zh-TW" sz="1400" dirty="0"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-US" altLang="zh-TW" sz="1400" dirty="0">
                  <a:latin typeface="Arial" charset="0"/>
                  <a:ea typeface="Arial" charset="0"/>
                  <a:cs typeface="Arial" charset="0"/>
                </a:rPr>
                <a:t>responding</a:t>
              </a:r>
              <a:r>
                <a:rPr lang="zh-TW" altLang="en-US" sz="14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TW" sz="1400" dirty="0">
                  <a:latin typeface="Arial" charset="0"/>
                  <a:ea typeface="Arial" charset="0"/>
                  <a:cs typeface="Arial" charset="0"/>
                </a:rPr>
                <a:t>short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646F69A-8530-4F4E-A791-2AA6CDA073DC}"/>
                </a:ext>
              </a:extLst>
            </p:cNvPr>
            <p:cNvCxnSpPr>
              <a:cxnSpLocks/>
            </p:cNvCxnSpPr>
            <p:nvPr/>
          </p:nvCxnSpPr>
          <p:spPr>
            <a:xfrm>
              <a:off x="3308350" y="2924088"/>
              <a:ext cx="5816559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014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4016302-0DE3-1048-A37B-240BCBAD0D62}"/>
              </a:ext>
            </a:extLst>
          </p:cNvPr>
          <p:cNvGrpSpPr/>
          <p:nvPr/>
        </p:nvGrpSpPr>
        <p:grpSpPr>
          <a:xfrm>
            <a:off x="2289830" y="1574800"/>
            <a:ext cx="7089120" cy="3708400"/>
            <a:chOff x="2289830" y="1574800"/>
            <a:chExt cx="7089120" cy="3708400"/>
          </a:xfrm>
        </p:grpSpPr>
        <p:pic>
          <p:nvPicPr>
            <p:cNvPr id="3" name="Picture 2" descr="A close up of a piano&#10;&#10;Description automatically generated">
              <a:extLst>
                <a:ext uri="{FF2B5EF4-FFF2-40B4-BE49-F238E27FC236}">
                  <a16:creationId xmlns:a16="http://schemas.microsoft.com/office/drawing/2014/main" id="{A23C39FE-065F-714B-8879-A7AD86B52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3050" y="1574800"/>
              <a:ext cx="6565900" cy="3708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CC9AD2-372E-7F4D-A1BB-50818367A32E}"/>
                </a:ext>
              </a:extLst>
            </p:cNvPr>
            <p:cNvSpPr txBox="1"/>
            <p:nvPr/>
          </p:nvSpPr>
          <p:spPr>
            <a:xfrm rot="16200000">
              <a:off x="1649087" y="2782793"/>
              <a:ext cx="18047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dirty="0">
                  <a:latin typeface="Arial" charset="0"/>
                  <a:ea typeface="Arial" charset="0"/>
                  <a:cs typeface="Arial" charset="0"/>
                </a:rPr>
                <a:t>Proportion</a:t>
              </a:r>
              <a:r>
                <a:rPr lang="zh-TW" altLang="en-US" sz="14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TW" sz="1400" dirty="0">
                  <a:latin typeface="Arial" charset="0"/>
                  <a:ea typeface="Arial" charset="0"/>
                  <a:cs typeface="Arial" charset="0"/>
                </a:rPr>
                <a:t>of</a:t>
              </a:r>
              <a:r>
                <a:rPr lang="zh-TW" altLang="en-US" sz="1400" dirty="0">
                  <a:latin typeface="Arial" charset="0"/>
                  <a:ea typeface="Arial" charset="0"/>
                  <a:cs typeface="Arial" charset="0"/>
                </a:rPr>
                <a:t>  </a:t>
              </a:r>
              <a:endParaRPr lang="en-US" altLang="zh-TW" sz="1400" dirty="0"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-US" altLang="zh-TW" sz="1400" dirty="0">
                  <a:latin typeface="Arial" charset="0"/>
                  <a:ea typeface="Arial" charset="0"/>
                  <a:cs typeface="Arial" charset="0"/>
                </a:rPr>
                <a:t>responding</a:t>
              </a:r>
              <a:r>
                <a:rPr lang="zh-TW" altLang="en-US" sz="1400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US" altLang="zh-TW" sz="1400" dirty="0">
                  <a:latin typeface="Arial" charset="0"/>
                  <a:ea typeface="Arial" charset="0"/>
                  <a:cs typeface="Arial" charset="0"/>
                </a:rPr>
                <a:t>short</a:t>
              </a:r>
              <a:endParaRPr lang="en-US" sz="1400" dirty="0"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BD4BF00-CA56-E146-B117-661EA76DFBCB}"/>
                </a:ext>
              </a:extLst>
            </p:cNvPr>
            <p:cNvCxnSpPr>
              <a:cxnSpLocks/>
            </p:cNvCxnSpPr>
            <p:nvPr/>
          </p:nvCxnSpPr>
          <p:spPr>
            <a:xfrm>
              <a:off x="3308350" y="3044403"/>
              <a:ext cx="5816559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889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9378</TotalTime>
  <Words>196</Words>
  <Application>Microsoft Macintosh PowerPoint</Application>
  <PresentationFormat>Widescreen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Tzu-han  Cheng</dc:creator>
  <cp:lastModifiedBy>Tzu-han  Cheng</cp:lastModifiedBy>
  <cp:revision>32</cp:revision>
  <dcterms:created xsi:type="dcterms:W3CDTF">2020-03-16T20:30:52Z</dcterms:created>
  <dcterms:modified xsi:type="dcterms:W3CDTF">2020-04-01T05:41:16Z</dcterms:modified>
</cp:coreProperties>
</file>