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7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6"/>
    <p:restoredTop sz="94643"/>
  </p:normalViewPr>
  <p:slideViewPr>
    <p:cSldViewPr snapToGrid="0" snapToObjects="1">
      <p:cViewPr>
        <p:scale>
          <a:sx n="98" d="100"/>
          <a:sy n="98" d="100"/>
        </p:scale>
        <p:origin x="-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C682-DAA8-494B-A062-8C050F44AB60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trial,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cross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center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 start.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dot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appears,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indicates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played</a:t>
            </a:r>
            <a:r>
              <a:rPr lang="zh-TW" altLang="en-US" dirty="0"/>
              <a:t> </a:t>
            </a:r>
            <a:r>
              <a:rPr lang="en-US" altLang="zh-TW" dirty="0" smtClean="0"/>
              <a:t>soon.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On each trial, 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followed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gap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delay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between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pairs.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listening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 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respond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duration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/>
              <a:t>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shorter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duration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pair.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keyboard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/>
              <a:t>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one.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J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right</a:t>
            </a:r>
            <a:r>
              <a:rPr lang="zh-TW" altLang="en-US" dirty="0" smtClean="0"/>
              <a:t> 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zh-TW" dirty="0"/>
              <a:t>finger</a:t>
            </a:r>
            <a:r>
              <a:rPr lang="zh-TW" altLang="en-US" dirty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smtClean="0"/>
              <a:t>is shorter.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ignore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series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tones</a:t>
            </a:r>
            <a:r>
              <a:rPr lang="zh-TW" altLang="en-US" dirty="0"/>
              <a:t> </a:t>
            </a:r>
            <a:r>
              <a:rPr lang="en-US" altLang="zh-TW" dirty="0"/>
              <a:t>before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gap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focus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two</a:t>
            </a:r>
            <a:r>
              <a:rPr lang="zh-TW" altLang="en-US" dirty="0"/>
              <a:t> </a:t>
            </a:r>
            <a:r>
              <a:rPr lang="en-US" altLang="zh-TW" dirty="0"/>
              <a:t>pairs</a:t>
            </a:r>
            <a:r>
              <a:rPr lang="zh-TW" altLang="en-US" dirty="0"/>
              <a:t> </a:t>
            </a:r>
            <a:r>
              <a:rPr lang="en-US" altLang="zh-TW" dirty="0"/>
              <a:t>after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gap.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1449" y="149631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Gap</a:t>
            </a:r>
            <a:endParaRPr lang="en-US" altLang="zh-TW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958986" y="1058659"/>
            <a:ext cx="6144868" cy="1154944"/>
            <a:chOff x="2958986" y="1058659"/>
            <a:chExt cx="6144868" cy="1154944"/>
          </a:xfrm>
        </p:grpSpPr>
        <p:sp>
          <p:nvSpPr>
            <p:cNvPr id="6" name="TextBox 5"/>
            <p:cNvSpPr txBox="1"/>
            <p:nvPr/>
          </p:nvSpPr>
          <p:spPr>
            <a:xfrm>
              <a:off x="6474835" y="1066820"/>
              <a:ext cx="103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First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18181" y="1058659"/>
              <a:ext cx="1285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Second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42254" r="23991" b="46291"/>
            <a:stretch/>
          </p:blipFill>
          <p:spPr>
            <a:xfrm>
              <a:off x="2958986" y="1427991"/>
              <a:ext cx="5756857" cy="7856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69650" y="14963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5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72914" y="2822144"/>
            <a:ext cx="6153454" cy="1154944"/>
            <a:chOff x="2950400" y="1058659"/>
            <a:chExt cx="6153454" cy="1154944"/>
          </a:xfrm>
        </p:grpSpPr>
        <p:grpSp>
          <p:nvGrpSpPr>
            <p:cNvPr id="3" name="Group 2"/>
            <p:cNvGrpSpPr/>
            <p:nvPr/>
          </p:nvGrpSpPr>
          <p:grpSpPr>
            <a:xfrm>
              <a:off x="2958986" y="1058659"/>
              <a:ext cx="6144868" cy="1154944"/>
              <a:chOff x="2958986" y="1058659"/>
              <a:chExt cx="6144868" cy="115494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474835" y="1066820"/>
                <a:ext cx="1039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First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pair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18181" y="1058659"/>
                <a:ext cx="1285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Second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pair</a:t>
                </a:r>
                <a:endParaRPr lang="en-US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52" t="42254" r="23991" b="46291"/>
              <a:stretch/>
            </p:blipFill>
            <p:spPr>
              <a:xfrm>
                <a:off x="2958986" y="1427991"/>
                <a:ext cx="5756857" cy="785612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369650" y="14963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Delay</a:t>
                </a:r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>
            <a:xfrm>
              <a:off x="2950400" y="1358744"/>
              <a:ext cx="53118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3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8" t="46235" r="65101" b="38210"/>
          <a:stretch/>
        </p:blipFill>
        <p:spPr>
          <a:xfrm>
            <a:off x="4160520" y="4282440"/>
            <a:ext cx="518160" cy="5334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58986" y="1058659"/>
            <a:ext cx="6144868" cy="1154944"/>
            <a:chOff x="2958986" y="1058659"/>
            <a:chExt cx="6144868" cy="1154944"/>
          </a:xfrm>
        </p:grpSpPr>
        <p:sp>
          <p:nvSpPr>
            <p:cNvPr id="12" name="TextBox 11"/>
            <p:cNvSpPr txBox="1"/>
            <p:nvPr/>
          </p:nvSpPr>
          <p:spPr>
            <a:xfrm>
              <a:off x="6474835" y="1066820"/>
              <a:ext cx="103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First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18181" y="1058659"/>
              <a:ext cx="1285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Second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42254" r="23991" b="46291"/>
            <a:stretch/>
          </p:blipFill>
          <p:spPr>
            <a:xfrm>
              <a:off x="2958986" y="1427991"/>
              <a:ext cx="5756857" cy="7856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369650" y="14963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Delay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1449" y="149631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Gap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4" t="46235" r="46590" b="38210"/>
          <a:stretch/>
        </p:blipFill>
        <p:spPr>
          <a:xfrm>
            <a:off x="5867400" y="4267200"/>
            <a:ext cx="548640" cy="533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58986" y="1058659"/>
            <a:ext cx="6144868" cy="1154944"/>
            <a:chOff x="2958986" y="1058659"/>
            <a:chExt cx="6144868" cy="1154944"/>
          </a:xfrm>
        </p:grpSpPr>
        <p:sp>
          <p:nvSpPr>
            <p:cNvPr id="12" name="TextBox 11"/>
            <p:cNvSpPr txBox="1"/>
            <p:nvPr/>
          </p:nvSpPr>
          <p:spPr>
            <a:xfrm>
              <a:off x="6474835" y="1066820"/>
              <a:ext cx="103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First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18181" y="1058659"/>
              <a:ext cx="1285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Second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42254" r="23991" b="46291"/>
            <a:stretch/>
          </p:blipFill>
          <p:spPr>
            <a:xfrm>
              <a:off x="2958986" y="1427991"/>
              <a:ext cx="5756857" cy="7856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369650" y="14963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Delay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11449" y="149631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Gap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have a chance to take a break in each </a:t>
            </a:r>
            <a:r>
              <a:rPr lang="en-US" altLang="zh-TW" dirty="0" smtClean="0"/>
              <a:t>54</a:t>
            </a:r>
            <a:r>
              <a:rPr lang="en-US" dirty="0" smtClean="0"/>
              <a:t> trials. It’s up to you to take a break or keep doing the experiment. It’s also up to you for how long you want to rest. If you want to continue without taking a rest, just press space key on the keyboard to go on. The whole experiment will be three sessions, including practice, session 1 and session 2. There will be a 10 mins break between session 1 and session 2. The duration may depend on how long your breaks and </a:t>
            </a:r>
            <a:r>
              <a:rPr lang="en-US" smtClean="0"/>
              <a:t>reaction times are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1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291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新細明體</vt:lpstr>
      <vt:lpstr>Office Theme</vt:lpstr>
      <vt:lpstr>Experiment instruction</vt:lpstr>
      <vt:lpstr>PowerPoint Presentation</vt:lpstr>
      <vt:lpstr>PowerPoint Presentation</vt:lpstr>
      <vt:lpstr>PowerPoint Presentation</vt:lpstr>
      <vt:lpstr>PowerPoint Presentation</vt:lpstr>
      <vt:lpstr>Experiment instruction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model or entrainment model: A time perception task</dc:title>
  <dc:creator>b01605072@gmail.com</dc:creator>
  <cp:lastModifiedBy>b01605072@gmail.com</cp:lastModifiedBy>
  <cp:revision>28</cp:revision>
  <dcterms:created xsi:type="dcterms:W3CDTF">2017-11-23T16:22:27Z</dcterms:created>
  <dcterms:modified xsi:type="dcterms:W3CDTF">2018-04-16T20:45:16Z</dcterms:modified>
</cp:coreProperties>
</file>