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9" r:id="rId3"/>
    <p:sldId id="272" r:id="rId4"/>
    <p:sldId id="273" r:id="rId5"/>
    <p:sldId id="260" r:id="rId6"/>
    <p:sldId id="276" r:id="rId7"/>
    <p:sldId id="275" r:id="rId8"/>
    <p:sldId id="268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75"/>
    <p:restoredTop sz="94712"/>
  </p:normalViewPr>
  <p:slideViewPr>
    <p:cSldViewPr snapToGrid="0" snapToObjects="1">
      <p:cViewPr varScale="1">
        <p:scale>
          <a:sx n="85" d="100"/>
          <a:sy n="85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7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1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3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3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9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7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9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4C682-DAA8-494B-A062-8C050F44AB60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5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21ED4E-716C-0E47-81DB-2FA96B3D1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the experiment!</a:t>
            </a:r>
          </a:p>
        </p:txBody>
      </p:sp>
    </p:spTree>
    <p:extLst>
      <p:ext uri="{BB962C8B-B14F-4D97-AF65-F5344CB8AC3E}">
        <p14:creationId xmlns:p14="http://schemas.microsoft.com/office/powerpoint/2010/main" val="35517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2681804"/>
            <a:ext cx="9385300" cy="342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64" t="46235" r="46590" b="38210"/>
          <a:stretch/>
        </p:blipFill>
        <p:spPr>
          <a:xfrm>
            <a:off x="5867400" y="4267200"/>
            <a:ext cx="548640" cy="533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5DB79A62-640B-E64A-9567-84EFB727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Main task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510BEA0-75C5-FF44-B635-2A44DE28FA99}"/>
              </a:ext>
            </a:extLst>
          </p:cNvPr>
          <p:cNvSpPr txBox="1"/>
          <p:nvPr/>
        </p:nvSpPr>
        <p:spPr>
          <a:xfrm>
            <a:off x="4420701" y="1690688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F:</a:t>
            </a:r>
            <a:r>
              <a:rPr lang="zh-TW" altLang="en-US" sz="3600" dirty="0" smtClean="0"/>
              <a:t> </a:t>
            </a:r>
            <a:r>
              <a:rPr lang="en-US" sz="3600" dirty="0" smtClean="0"/>
              <a:t>/</a:t>
            </a:r>
            <a:r>
              <a:rPr lang="en-US" altLang="zh-TW" sz="3600" dirty="0"/>
              <a:t>L</a:t>
            </a:r>
            <a:r>
              <a:rPr lang="en-US" altLang="zh-TW" sz="3600" dirty="0" smtClean="0"/>
              <a:t>ap</a:t>
            </a:r>
            <a:r>
              <a:rPr lang="en-US" sz="3600" dirty="0" smtClean="0"/>
              <a:t>/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J: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/Lab/</a:t>
            </a:r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>
          <a:xfrm>
            <a:off x="6211288" y="227353"/>
            <a:ext cx="5795470" cy="1100445"/>
            <a:chOff x="6211288" y="227353"/>
            <a:chExt cx="5795470" cy="1100445"/>
          </a:xfrm>
        </p:grpSpPr>
        <p:grpSp>
          <p:nvGrpSpPr>
            <p:cNvPr id="11" name="Group 10"/>
            <p:cNvGrpSpPr/>
            <p:nvPr/>
          </p:nvGrpSpPr>
          <p:grpSpPr>
            <a:xfrm>
              <a:off x="6211288" y="227353"/>
              <a:ext cx="5795470" cy="1100445"/>
              <a:chOff x="1429789" y="92558"/>
              <a:chExt cx="5795470" cy="1100445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2308184" y="838893"/>
                <a:ext cx="4917075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315056" y="761774"/>
                <a:ext cx="0" cy="15939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537056" y="761774"/>
                <a:ext cx="0" cy="17549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892656" y="761774"/>
                <a:ext cx="0" cy="17549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248256" y="761774"/>
                <a:ext cx="0" cy="17549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603856" y="761774"/>
                <a:ext cx="0" cy="17549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959456" y="760894"/>
                <a:ext cx="0" cy="17549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181456" y="761774"/>
                <a:ext cx="0" cy="17549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2184983" y="884230"/>
                <a:ext cx="4207165" cy="308773"/>
                <a:chOff x="1957927" y="3039336"/>
                <a:chExt cx="4207165" cy="308773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2529654" y="3039337"/>
                  <a:ext cx="3635438" cy="308772"/>
                  <a:chOff x="2529654" y="3039337"/>
                  <a:chExt cx="3635438" cy="308772"/>
                </a:xfrm>
              </p:grpSpPr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529654" y="3040332"/>
                    <a:ext cx="4122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dirty="0" smtClean="0"/>
                      <a:t>0.6</a:t>
                    </a:r>
                    <a:endParaRPr lang="en-US" sz="1400" dirty="0"/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173853" y="3039337"/>
                    <a:ext cx="4122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dirty="0" smtClean="0"/>
                      <a:t>1.2</a:t>
                    </a:r>
                    <a:endParaRPr lang="en-US" sz="1400" dirty="0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819600" y="3039337"/>
                    <a:ext cx="4122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dirty="0"/>
                      <a:t>1</a:t>
                    </a:r>
                    <a:r>
                      <a:rPr lang="en-US" altLang="zh-TW" sz="1400" dirty="0" smtClean="0"/>
                      <a:t>.8</a:t>
                    </a:r>
                    <a:endParaRPr lang="en-US" sz="1400" dirty="0"/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464000" y="3040332"/>
                    <a:ext cx="4122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dirty="0" smtClean="0"/>
                      <a:t>2.4</a:t>
                    </a:r>
                    <a:endParaRPr lang="en-US" sz="1400" dirty="0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5108400" y="3040332"/>
                    <a:ext cx="4122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dirty="0" smtClean="0"/>
                      <a:t>3.0</a:t>
                    </a:r>
                    <a:endParaRPr lang="en-US" sz="1400" dirty="0"/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752800" y="3040332"/>
                    <a:ext cx="4122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dirty="0" smtClean="0"/>
                      <a:t>3.6</a:t>
                    </a:r>
                    <a:endParaRPr lang="en-US" sz="1400" dirty="0"/>
                  </a:p>
                </p:txBody>
              </p:sp>
            </p:grpSp>
            <p:sp>
              <p:nvSpPr>
                <p:cNvPr id="43" name="TextBox 42"/>
                <p:cNvSpPr txBox="1"/>
                <p:nvPr/>
              </p:nvSpPr>
              <p:spPr>
                <a:xfrm>
                  <a:off x="1957927" y="3039336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/>
                    <a:t>0</a:t>
                  </a:r>
                  <a:endParaRPr lang="en-US" sz="14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2211448" y="93372"/>
                <a:ext cx="223107" cy="567029"/>
                <a:chOff x="792893" y="723900"/>
                <a:chExt cx="223107" cy="567029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792893" y="1135063"/>
                  <a:ext cx="223107" cy="1558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016000" y="723900"/>
                  <a:ext cx="0" cy="4699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2847902" y="93372"/>
                <a:ext cx="223107" cy="567029"/>
                <a:chOff x="792893" y="723900"/>
                <a:chExt cx="223107" cy="567029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792893" y="1135063"/>
                  <a:ext cx="223107" cy="1558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016000" y="723900"/>
                  <a:ext cx="0" cy="4699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3500247" y="92558"/>
                <a:ext cx="223107" cy="567029"/>
                <a:chOff x="792893" y="723900"/>
                <a:chExt cx="223107" cy="567029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792893" y="1135063"/>
                  <a:ext cx="223107" cy="1558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016000" y="723900"/>
                  <a:ext cx="0" cy="4699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4136702" y="93986"/>
                <a:ext cx="223107" cy="567029"/>
                <a:chOff x="792893" y="723900"/>
                <a:chExt cx="223107" cy="567029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792893" y="1135063"/>
                  <a:ext cx="223107" cy="1558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016000" y="723900"/>
                  <a:ext cx="0" cy="4699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4773156" y="93037"/>
                <a:ext cx="223107" cy="567029"/>
                <a:chOff x="792893" y="723900"/>
                <a:chExt cx="223107" cy="567029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792893" y="1135063"/>
                  <a:ext cx="223107" cy="1558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016000" y="723900"/>
                  <a:ext cx="0" cy="4699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5425502" y="92558"/>
                <a:ext cx="223107" cy="567029"/>
                <a:chOff x="792893" y="723900"/>
                <a:chExt cx="223107" cy="567029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792893" y="1135063"/>
                  <a:ext cx="223107" cy="1558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016000" y="723900"/>
                  <a:ext cx="0" cy="4699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83630">
                <a:off x="1429789" y="171753"/>
                <a:ext cx="508000" cy="508000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7510BEA0-75C5-FF44-B635-2A44DE28FA99}"/>
                </a:ext>
              </a:extLst>
            </p:cNvPr>
            <p:cNvSpPr txBox="1"/>
            <p:nvPr/>
          </p:nvSpPr>
          <p:spPr>
            <a:xfrm>
              <a:off x="10475481" y="327017"/>
              <a:ext cx="974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/</a:t>
              </a:r>
              <a:r>
                <a:rPr lang="en-US" altLang="zh-TW" sz="2800" dirty="0" smtClean="0"/>
                <a:t>Lab</a:t>
              </a:r>
              <a:r>
                <a:rPr lang="en-US" sz="2800" dirty="0" smtClean="0"/>
                <a:t>/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7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  <a:r>
              <a:rPr lang="zh-TW" altLang="en-US" dirty="0"/>
              <a:t> </a:t>
            </a:r>
            <a:r>
              <a:rPr lang="en-US" altLang="zh-TW" dirty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987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/>
              <a:t>	This experiment will have </a:t>
            </a:r>
            <a:r>
              <a:rPr lang="en-US" altLang="zh-TW" sz="2400" dirty="0" smtClean="0"/>
              <a:t>three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sessions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In </a:t>
            </a:r>
            <a:r>
              <a:rPr lang="en-US" altLang="zh-TW" sz="2400" dirty="0"/>
              <a:t>the first session, </a:t>
            </a:r>
            <a:r>
              <a:rPr lang="en-US" altLang="zh-TW" sz="2400" dirty="0" smtClean="0"/>
              <a:t>you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will </a:t>
            </a:r>
            <a:r>
              <a:rPr lang="en-US" altLang="zh-TW" sz="2400" dirty="0"/>
              <a:t>hear </a:t>
            </a:r>
            <a:r>
              <a:rPr lang="en-US" altLang="zh-TW" sz="2400" dirty="0" smtClean="0"/>
              <a:t>one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word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on </a:t>
            </a:r>
            <a:r>
              <a:rPr lang="en-US" altLang="zh-TW" sz="2400" dirty="0"/>
              <a:t>each </a:t>
            </a:r>
            <a:r>
              <a:rPr lang="en-US" altLang="zh-TW" sz="2400" dirty="0" smtClean="0"/>
              <a:t>trial.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Press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F</a:t>
            </a:r>
            <a:r>
              <a:rPr lang="zh-TW" altLang="en-US" sz="2400" dirty="0"/>
              <a:t> </a:t>
            </a:r>
            <a:r>
              <a:rPr lang="en-US" altLang="zh-TW" sz="2400" dirty="0"/>
              <a:t>key</a:t>
            </a:r>
            <a:r>
              <a:rPr lang="zh-TW" altLang="en-US" sz="2400" dirty="0"/>
              <a:t> </a:t>
            </a:r>
            <a:r>
              <a:rPr lang="en-US" altLang="zh-TW" sz="2400" dirty="0"/>
              <a:t>on</a:t>
            </a:r>
            <a:r>
              <a:rPr lang="zh-TW" altLang="en-US" sz="2400" dirty="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/>
              <a:t>keyboard</a:t>
            </a:r>
            <a:r>
              <a:rPr lang="zh-TW" altLang="en-US" sz="2400" dirty="0"/>
              <a:t> </a:t>
            </a:r>
            <a:r>
              <a:rPr lang="en-US" altLang="zh-TW" sz="2400" dirty="0"/>
              <a:t>by</a:t>
            </a:r>
            <a:r>
              <a:rPr lang="zh-TW" altLang="en-US" sz="2400" dirty="0"/>
              <a:t> </a:t>
            </a:r>
            <a:r>
              <a:rPr lang="en-US" altLang="zh-TW" sz="2400" dirty="0"/>
              <a:t>your</a:t>
            </a:r>
            <a:r>
              <a:rPr lang="zh-TW" altLang="en-US" sz="2400" dirty="0"/>
              <a:t> </a:t>
            </a:r>
            <a:r>
              <a:rPr lang="en-US" altLang="zh-TW" sz="2400" dirty="0"/>
              <a:t>left</a:t>
            </a:r>
            <a:r>
              <a:rPr lang="zh-TW" altLang="en-US" sz="2400" dirty="0"/>
              <a:t> </a:t>
            </a:r>
            <a:r>
              <a:rPr lang="en-US" altLang="zh-TW" sz="2400" dirty="0"/>
              <a:t>index</a:t>
            </a:r>
            <a:r>
              <a:rPr lang="zh-TW" altLang="en-US" sz="2400" dirty="0"/>
              <a:t> </a:t>
            </a:r>
            <a:r>
              <a:rPr lang="en-US" altLang="zh-TW" sz="2400" dirty="0"/>
              <a:t>finger</a:t>
            </a:r>
            <a:r>
              <a:rPr lang="zh-TW" altLang="en-US" sz="2400" dirty="0"/>
              <a:t> </a:t>
            </a:r>
            <a:r>
              <a:rPr lang="en-US" altLang="zh-TW" sz="2400" dirty="0"/>
              <a:t>if</a:t>
            </a:r>
            <a:r>
              <a:rPr lang="zh-TW" altLang="en-US" sz="2400" dirty="0"/>
              <a:t> </a:t>
            </a:r>
            <a:r>
              <a:rPr lang="en-US" altLang="zh-TW" sz="2400" dirty="0"/>
              <a:t>you</a:t>
            </a:r>
            <a:r>
              <a:rPr lang="zh-TW" altLang="en-US" sz="2400" dirty="0"/>
              <a:t> </a:t>
            </a:r>
            <a:r>
              <a:rPr lang="en-US" altLang="zh-TW" sz="2400" dirty="0"/>
              <a:t>hear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word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showed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left.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Press</a:t>
            </a:r>
            <a:r>
              <a:rPr lang="zh-TW" altLang="en-US" sz="2400" dirty="0"/>
              <a:t> </a:t>
            </a:r>
            <a:r>
              <a:rPr lang="en-US" altLang="zh-TW" sz="2400" dirty="0"/>
              <a:t>J</a:t>
            </a:r>
            <a:r>
              <a:rPr lang="zh-TW" altLang="en-US" sz="2400" dirty="0"/>
              <a:t> </a:t>
            </a:r>
            <a:r>
              <a:rPr lang="en-US" altLang="zh-TW" sz="2400" dirty="0"/>
              <a:t>key</a:t>
            </a:r>
            <a:r>
              <a:rPr lang="zh-TW" altLang="en-US" sz="2400" dirty="0"/>
              <a:t> </a:t>
            </a:r>
            <a:r>
              <a:rPr lang="en-US" altLang="zh-TW" sz="2400" dirty="0"/>
              <a:t>by</a:t>
            </a:r>
            <a:r>
              <a:rPr lang="zh-TW" altLang="en-US" sz="2400" dirty="0"/>
              <a:t> </a:t>
            </a:r>
            <a:r>
              <a:rPr lang="en-US" altLang="zh-TW" sz="2400" dirty="0"/>
              <a:t>your</a:t>
            </a:r>
            <a:r>
              <a:rPr lang="zh-TW" altLang="en-US" sz="2400" dirty="0"/>
              <a:t> </a:t>
            </a:r>
            <a:r>
              <a:rPr lang="en-US" altLang="zh-TW" sz="2400" dirty="0"/>
              <a:t>right</a:t>
            </a:r>
            <a:r>
              <a:rPr lang="zh-TW" altLang="en-US" sz="2400" dirty="0"/>
              <a:t> </a:t>
            </a:r>
            <a:r>
              <a:rPr lang="en-US" altLang="zh-TW" sz="2400" dirty="0"/>
              <a:t>index</a:t>
            </a:r>
            <a:r>
              <a:rPr lang="zh-TW" altLang="en-US" sz="2400" dirty="0"/>
              <a:t> </a:t>
            </a:r>
            <a:r>
              <a:rPr lang="en-US" altLang="zh-TW" sz="2400" dirty="0"/>
              <a:t>finger</a:t>
            </a:r>
            <a:r>
              <a:rPr lang="zh-TW" altLang="en-US" sz="2400" dirty="0"/>
              <a:t> </a:t>
            </a:r>
            <a:r>
              <a:rPr lang="en-US" altLang="zh-TW" sz="2400" dirty="0"/>
              <a:t>if</a:t>
            </a:r>
            <a:r>
              <a:rPr lang="zh-TW" altLang="en-US" sz="2400" dirty="0"/>
              <a:t> </a:t>
            </a:r>
            <a:r>
              <a:rPr lang="en-US" altLang="zh-TW" sz="2400" dirty="0"/>
              <a:t>you</a:t>
            </a:r>
            <a:r>
              <a:rPr lang="zh-TW" altLang="en-US" sz="2400" dirty="0"/>
              <a:t> </a:t>
            </a:r>
            <a:r>
              <a:rPr lang="en-US" altLang="zh-TW" sz="2400" dirty="0"/>
              <a:t>hear</a:t>
            </a:r>
            <a:r>
              <a:rPr lang="zh-TW" altLang="en-US" sz="2400" dirty="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/>
              <a:t>word</a:t>
            </a:r>
            <a:r>
              <a:rPr lang="zh-TW" altLang="en-US" sz="2400" dirty="0"/>
              <a:t> </a:t>
            </a:r>
            <a:r>
              <a:rPr lang="en-US" altLang="zh-TW" sz="2400" dirty="0"/>
              <a:t>showed</a:t>
            </a:r>
            <a:r>
              <a:rPr lang="zh-TW" altLang="en-US" sz="2400" dirty="0"/>
              <a:t> </a:t>
            </a:r>
            <a:r>
              <a:rPr lang="en-US" altLang="zh-TW" sz="2400" dirty="0"/>
              <a:t>on</a:t>
            </a:r>
            <a:r>
              <a:rPr lang="zh-TW" altLang="en-US" sz="2400" dirty="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right.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If</a:t>
            </a:r>
            <a:r>
              <a:rPr lang="zh-TW" altLang="en-US" sz="2400" dirty="0"/>
              <a:t> </a:t>
            </a:r>
            <a:r>
              <a:rPr lang="en-US" altLang="zh-TW" sz="2400" dirty="0"/>
              <a:t>you</a:t>
            </a:r>
            <a:r>
              <a:rPr lang="zh-TW" altLang="en-US" sz="2400" dirty="0"/>
              <a:t> </a:t>
            </a:r>
            <a:r>
              <a:rPr lang="en-US" altLang="zh-TW" sz="2400" dirty="0"/>
              <a:t>are</a:t>
            </a:r>
            <a:r>
              <a:rPr lang="zh-TW" altLang="en-US" sz="2400" dirty="0"/>
              <a:t> </a:t>
            </a:r>
            <a:r>
              <a:rPr lang="en-US" altLang="zh-TW" sz="2400" dirty="0"/>
              <a:t>not</a:t>
            </a:r>
            <a:r>
              <a:rPr lang="zh-TW" altLang="en-US" sz="2400" dirty="0"/>
              <a:t> </a:t>
            </a:r>
            <a:r>
              <a:rPr lang="en-US" altLang="zh-TW" sz="2400" dirty="0"/>
              <a:t>sure,</a:t>
            </a:r>
            <a:r>
              <a:rPr lang="zh-TW" altLang="en-US" sz="2400" dirty="0"/>
              <a:t> </a:t>
            </a:r>
            <a:r>
              <a:rPr lang="en-US" altLang="zh-TW" sz="2400" dirty="0"/>
              <a:t>please</a:t>
            </a:r>
            <a:r>
              <a:rPr lang="zh-TW" altLang="en-US" sz="2400" dirty="0"/>
              <a:t> </a:t>
            </a:r>
            <a:r>
              <a:rPr lang="en-US" altLang="zh-TW" sz="2400" dirty="0"/>
              <a:t>make</a:t>
            </a:r>
            <a:r>
              <a:rPr lang="zh-TW" altLang="en-US" sz="2400" dirty="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/>
              <a:t>best</a:t>
            </a:r>
            <a:r>
              <a:rPr lang="zh-TW" altLang="en-US" sz="2400" dirty="0"/>
              <a:t> </a:t>
            </a:r>
            <a:r>
              <a:rPr lang="en-US" altLang="zh-TW" sz="2400" dirty="0"/>
              <a:t>guess</a:t>
            </a:r>
            <a:r>
              <a:rPr lang="zh-TW" altLang="en-US" sz="2400" dirty="0"/>
              <a:t> </a:t>
            </a:r>
            <a:r>
              <a:rPr lang="en-US" altLang="zh-TW" sz="2400" dirty="0"/>
              <a:t>as</a:t>
            </a:r>
            <a:r>
              <a:rPr lang="zh-TW" altLang="en-US" sz="2400" dirty="0"/>
              <a:t> </a:t>
            </a:r>
            <a:r>
              <a:rPr lang="en-US" altLang="zh-TW" sz="2400" dirty="0"/>
              <a:t>you</a:t>
            </a:r>
            <a:r>
              <a:rPr lang="zh-TW" altLang="en-US" sz="2400" dirty="0"/>
              <a:t> </a:t>
            </a:r>
            <a:r>
              <a:rPr lang="en-US" altLang="zh-TW" sz="2400" dirty="0"/>
              <a:t>can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813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  <a:r>
              <a:rPr lang="zh-TW" altLang="en-US" dirty="0"/>
              <a:t> </a:t>
            </a:r>
            <a:r>
              <a:rPr lang="en-US" altLang="zh-TW" dirty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987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/>
              <a:t>	This experiment will have </a:t>
            </a:r>
            <a:r>
              <a:rPr lang="en-US" altLang="zh-TW" sz="2400" dirty="0" smtClean="0"/>
              <a:t>three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sessions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In </a:t>
            </a:r>
            <a:r>
              <a:rPr lang="en-US" altLang="zh-TW" sz="2400" dirty="0"/>
              <a:t>the first session, </a:t>
            </a:r>
            <a:r>
              <a:rPr lang="en-US" altLang="zh-TW" sz="2400" dirty="0" smtClean="0"/>
              <a:t>you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will </a:t>
            </a:r>
            <a:r>
              <a:rPr lang="en-US" altLang="zh-TW" sz="2400" dirty="0"/>
              <a:t>hear </a:t>
            </a:r>
            <a:r>
              <a:rPr lang="en-US" altLang="zh-TW" sz="2400" dirty="0" smtClean="0"/>
              <a:t>one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word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on </a:t>
            </a:r>
            <a:r>
              <a:rPr lang="en-US" altLang="zh-TW" sz="2400" dirty="0"/>
              <a:t>each </a:t>
            </a:r>
            <a:r>
              <a:rPr lang="en-US" altLang="zh-TW" sz="2400" dirty="0" smtClean="0"/>
              <a:t>trial.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Press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F</a:t>
            </a:r>
            <a:r>
              <a:rPr lang="zh-TW" altLang="en-US" sz="2400" dirty="0"/>
              <a:t> </a:t>
            </a:r>
            <a:r>
              <a:rPr lang="en-US" altLang="zh-TW" sz="2400" dirty="0"/>
              <a:t>key</a:t>
            </a:r>
            <a:r>
              <a:rPr lang="zh-TW" altLang="en-US" sz="2400" dirty="0"/>
              <a:t> </a:t>
            </a:r>
            <a:r>
              <a:rPr lang="en-US" altLang="zh-TW" sz="2400" dirty="0"/>
              <a:t>on</a:t>
            </a:r>
            <a:r>
              <a:rPr lang="zh-TW" altLang="en-US" sz="2400" dirty="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/>
              <a:t>keyboard</a:t>
            </a:r>
            <a:r>
              <a:rPr lang="zh-TW" altLang="en-US" sz="2400" dirty="0"/>
              <a:t> </a:t>
            </a:r>
            <a:r>
              <a:rPr lang="en-US" altLang="zh-TW" sz="2400" dirty="0"/>
              <a:t>by</a:t>
            </a:r>
            <a:r>
              <a:rPr lang="zh-TW" altLang="en-US" sz="2400" dirty="0"/>
              <a:t> </a:t>
            </a:r>
            <a:r>
              <a:rPr lang="en-US" altLang="zh-TW" sz="2400" dirty="0"/>
              <a:t>your</a:t>
            </a:r>
            <a:r>
              <a:rPr lang="zh-TW" altLang="en-US" sz="2400" dirty="0"/>
              <a:t> </a:t>
            </a:r>
            <a:r>
              <a:rPr lang="en-US" altLang="zh-TW" sz="2400" dirty="0"/>
              <a:t>left</a:t>
            </a:r>
            <a:r>
              <a:rPr lang="zh-TW" altLang="en-US" sz="2400" dirty="0"/>
              <a:t> </a:t>
            </a:r>
            <a:r>
              <a:rPr lang="en-US" altLang="zh-TW" sz="2400" dirty="0"/>
              <a:t>index</a:t>
            </a:r>
            <a:r>
              <a:rPr lang="zh-TW" altLang="en-US" sz="2400" dirty="0"/>
              <a:t> </a:t>
            </a:r>
            <a:r>
              <a:rPr lang="en-US" altLang="zh-TW" sz="2400" dirty="0"/>
              <a:t>finger</a:t>
            </a:r>
            <a:r>
              <a:rPr lang="zh-TW" altLang="en-US" sz="2400" dirty="0"/>
              <a:t> </a:t>
            </a:r>
            <a:r>
              <a:rPr lang="en-US" altLang="zh-TW" sz="2400" dirty="0"/>
              <a:t>if</a:t>
            </a:r>
            <a:r>
              <a:rPr lang="zh-TW" altLang="en-US" sz="2400" dirty="0"/>
              <a:t> </a:t>
            </a:r>
            <a:r>
              <a:rPr lang="en-US" altLang="zh-TW" sz="2400" dirty="0"/>
              <a:t>you</a:t>
            </a:r>
            <a:r>
              <a:rPr lang="zh-TW" altLang="en-US" sz="2400" dirty="0"/>
              <a:t> </a:t>
            </a:r>
            <a:r>
              <a:rPr lang="en-US" altLang="zh-TW" sz="2400" dirty="0"/>
              <a:t>hear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word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showed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left.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Press</a:t>
            </a:r>
            <a:r>
              <a:rPr lang="zh-TW" altLang="en-US" sz="2400" dirty="0"/>
              <a:t> </a:t>
            </a:r>
            <a:r>
              <a:rPr lang="en-US" altLang="zh-TW" sz="2400" dirty="0"/>
              <a:t>J</a:t>
            </a:r>
            <a:r>
              <a:rPr lang="zh-TW" altLang="en-US" sz="2400" dirty="0"/>
              <a:t> </a:t>
            </a:r>
            <a:r>
              <a:rPr lang="en-US" altLang="zh-TW" sz="2400" dirty="0"/>
              <a:t>key</a:t>
            </a:r>
            <a:r>
              <a:rPr lang="zh-TW" altLang="en-US" sz="2400" dirty="0"/>
              <a:t> </a:t>
            </a:r>
            <a:r>
              <a:rPr lang="en-US" altLang="zh-TW" sz="2400" dirty="0"/>
              <a:t>by</a:t>
            </a:r>
            <a:r>
              <a:rPr lang="zh-TW" altLang="en-US" sz="2400" dirty="0"/>
              <a:t> </a:t>
            </a:r>
            <a:r>
              <a:rPr lang="en-US" altLang="zh-TW" sz="2400" dirty="0"/>
              <a:t>your</a:t>
            </a:r>
            <a:r>
              <a:rPr lang="zh-TW" altLang="en-US" sz="2400" dirty="0"/>
              <a:t> </a:t>
            </a:r>
            <a:r>
              <a:rPr lang="en-US" altLang="zh-TW" sz="2400" dirty="0"/>
              <a:t>right</a:t>
            </a:r>
            <a:r>
              <a:rPr lang="zh-TW" altLang="en-US" sz="2400" dirty="0"/>
              <a:t> </a:t>
            </a:r>
            <a:r>
              <a:rPr lang="en-US" altLang="zh-TW" sz="2400" dirty="0"/>
              <a:t>index</a:t>
            </a:r>
            <a:r>
              <a:rPr lang="zh-TW" altLang="en-US" sz="2400" dirty="0"/>
              <a:t> </a:t>
            </a:r>
            <a:r>
              <a:rPr lang="en-US" altLang="zh-TW" sz="2400" dirty="0"/>
              <a:t>finger</a:t>
            </a:r>
            <a:r>
              <a:rPr lang="zh-TW" altLang="en-US" sz="2400" dirty="0"/>
              <a:t> </a:t>
            </a:r>
            <a:r>
              <a:rPr lang="en-US" altLang="zh-TW" sz="2400" dirty="0"/>
              <a:t>if</a:t>
            </a:r>
            <a:r>
              <a:rPr lang="zh-TW" altLang="en-US" sz="2400" dirty="0"/>
              <a:t> </a:t>
            </a:r>
            <a:r>
              <a:rPr lang="en-US" altLang="zh-TW" sz="2400" dirty="0"/>
              <a:t>you</a:t>
            </a:r>
            <a:r>
              <a:rPr lang="zh-TW" altLang="en-US" sz="2400" dirty="0"/>
              <a:t> </a:t>
            </a:r>
            <a:r>
              <a:rPr lang="en-US" altLang="zh-TW" sz="2400" dirty="0"/>
              <a:t>hear</a:t>
            </a:r>
            <a:r>
              <a:rPr lang="zh-TW" altLang="en-US" sz="2400" dirty="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/>
              <a:t>word</a:t>
            </a:r>
            <a:r>
              <a:rPr lang="zh-TW" altLang="en-US" sz="2400" dirty="0"/>
              <a:t> </a:t>
            </a:r>
            <a:r>
              <a:rPr lang="en-US" altLang="zh-TW" sz="2400" dirty="0"/>
              <a:t>showed</a:t>
            </a:r>
            <a:r>
              <a:rPr lang="zh-TW" altLang="en-US" sz="2400" dirty="0"/>
              <a:t> </a:t>
            </a:r>
            <a:r>
              <a:rPr lang="en-US" altLang="zh-TW" sz="2400" dirty="0"/>
              <a:t>on</a:t>
            </a:r>
            <a:r>
              <a:rPr lang="zh-TW" altLang="en-US" sz="2400" dirty="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right.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If</a:t>
            </a:r>
            <a:r>
              <a:rPr lang="zh-TW" altLang="en-US" sz="2400" dirty="0"/>
              <a:t> </a:t>
            </a:r>
            <a:r>
              <a:rPr lang="en-US" altLang="zh-TW" sz="2400" dirty="0"/>
              <a:t>you</a:t>
            </a:r>
            <a:r>
              <a:rPr lang="zh-TW" altLang="en-US" sz="2400" dirty="0"/>
              <a:t> </a:t>
            </a:r>
            <a:r>
              <a:rPr lang="en-US" altLang="zh-TW" sz="2400" dirty="0"/>
              <a:t>are</a:t>
            </a:r>
            <a:r>
              <a:rPr lang="zh-TW" altLang="en-US" sz="2400" dirty="0"/>
              <a:t> </a:t>
            </a:r>
            <a:r>
              <a:rPr lang="en-US" altLang="zh-TW" sz="2400" dirty="0"/>
              <a:t>not</a:t>
            </a:r>
            <a:r>
              <a:rPr lang="zh-TW" altLang="en-US" sz="2400" dirty="0"/>
              <a:t> </a:t>
            </a:r>
            <a:r>
              <a:rPr lang="en-US" altLang="zh-TW" sz="2400" dirty="0"/>
              <a:t>sure,</a:t>
            </a:r>
            <a:r>
              <a:rPr lang="zh-TW" altLang="en-US" sz="2400" dirty="0"/>
              <a:t> </a:t>
            </a:r>
            <a:r>
              <a:rPr lang="en-US" altLang="zh-TW" sz="2400" dirty="0"/>
              <a:t>please</a:t>
            </a:r>
            <a:r>
              <a:rPr lang="zh-TW" altLang="en-US" sz="2400" dirty="0"/>
              <a:t> </a:t>
            </a:r>
            <a:r>
              <a:rPr lang="en-US" altLang="zh-TW" sz="2400" dirty="0"/>
              <a:t>make</a:t>
            </a:r>
            <a:r>
              <a:rPr lang="zh-TW" altLang="en-US" sz="2400" dirty="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/>
              <a:t>best</a:t>
            </a:r>
            <a:r>
              <a:rPr lang="zh-TW" altLang="en-US" sz="2400" dirty="0"/>
              <a:t> </a:t>
            </a:r>
            <a:r>
              <a:rPr lang="en-US" altLang="zh-TW" sz="2400" dirty="0"/>
              <a:t>guess</a:t>
            </a:r>
            <a:r>
              <a:rPr lang="zh-TW" altLang="en-US" sz="2400" dirty="0"/>
              <a:t> </a:t>
            </a:r>
            <a:r>
              <a:rPr lang="en-US" altLang="zh-TW" sz="2400" dirty="0"/>
              <a:t>as</a:t>
            </a:r>
            <a:r>
              <a:rPr lang="zh-TW" altLang="en-US" sz="2400" dirty="0"/>
              <a:t> </a:t>
            </a:r>
            <a:r>
              <a:rPr lang="en-US" altLang="zh-TW" sz="2400" dirty="0"/>
              <a:t>you</a:t>
            </a:r>
            <a:r>
              <a:rPr lang="zh-TW" altLang="en-US" sz="2400" dirty="0"/>
              <a:t> </a:t>
            </a:r>
            <a:r>
              <a:rPr lang="en-US" altLang="zh-TW" sz="2400" dirty="0"/>
              <a:t>can</a:t>
            </a:r>
            <a:r>
              <a:rPr lang="en-US" altLang="zh-TW" sz="2400" dirty="0" smtClean="0"/>
              <a:t>.</a:t>
            </a:r>
          </a:p>
          <a:p>
            <a:pPr marL="0" indent="0">
              <a:buNone/>
            </a:pPr>
            <a:r>
              <a:rPr lang="en-US" altLang="zh-TW" sz="2400" dirty="0" smtClean="0"/>
              <a:t>	In the second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session, you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will hear either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“Lap”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“Lab”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word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on each trial.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Press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keyboard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your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left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index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finger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you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hear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“Lap”.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Press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J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your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right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index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finger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you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hear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“Lab”.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you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are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sure,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please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make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best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guess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you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can.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006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  <a:r>
              <a:rPr lang="zh-TW" altLang="en-US" dirty="0"/>
              <a:t> </a:t>
            </a:r>
            <a:r>
              <a:rPr lang="en-US" altLang="zh-TW" dirty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987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/>
              <a:t>	This experiment will have </a:t>
            </a:r>
            <a:r>
              <a:rPr lang="en-US" altLang="zh-TW" sz="2400" dirty="0" smtClean="0"/>
              <a:t>three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sessions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In </a:t>
            </a:r>
            <a:r>
              <a:rPr lang="en-US" altLang="zh-TW" sz="2400" dirty="0"/>
              <a:t>the first session, </a:t>
            </a:r>
            <a:r>
              <a:rPr lang="en-US" altLang="zh-TW" sz="2400" dirty="0" smtClean="0"/>
              <a:t>you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will </a:t>
            </a:r>
            <a:r>
              <a:rPr lang="en-US" altLang="zh-TW" sz="2400" dirty="0"/>
              <a:t>hear </a:t>
            </a:r>
            <a:r>
              <a:rPr lang="en-US" altLang="zh-TW" sz="2400" dirty="0" smtClean="0"/>
              <a:t>one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word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on </a:t>
            </a:r>
            <a:r>
              <a:rPr lang="en-US" altLang="zh-TW" sz="2400" dirty="0"/>
              <a:t>each </a:t>
            </a:r>
            <a:r>
              <a:rPr lang="en-US" altLang="zh-TW" sz="2400" dirty="0" smtClean="0"/>
              <a:t>trial.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Press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F</a:t>
            </a:r>
            <a:r>
              <a:rPr lang="zh-TW" altLang="en-US" sz="2400" dirty="0"/>
              <a:t> </a:t>
            </a:r>
            <a:r>
              <a:rPr lang="en-US" altLang="zh-TW" sz="2400" dirty="0"/>
              <a:t>key</a:t>
            </a:r>
            <a:r>
              <a:rPr lang="zh-TW" altLang="en-US" sz="2400" dirty="0"/>
              <a:t> </a:t>
            </a:r>
            <a:r>
              <a:rPr lang="en-US" altLang="zh-TW" sz="2400" dirty="0"/>
              <a:t>on</a:t>
            </a:r>
            <a:r>
              <a:rPr lang="zh-TW" altLang="en-US" sz="2400" dirty="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/>
              <a:t>keyboard</a:t>
            </a:r>
            <a:r>
              <a:rPr lang="zh-TW" altLang="en-US" sz="2400" dirty="0"/>
              <a:t> </a:t>
            </a:r>
            <a:r>
              <a:rPr lang="en-US" altLang="zh-TW" sz="2400" dirty="0"/>
              <a:t>by</a:t>
            </a:r>
            <a:r>
              <a:rPr lang="zh-TW" altLang="en-US" sz="2400" dirty="0"/>
              <a:t> </a:t>
            </a:r>
            <a:r>
              <a:rPr lang="en-US" altLang="zh-TW" sz="2400" dirty="0"/>
              <a:t>your</a:t>
            </a:r>
            <a:r>
              <a:rPr lang="zh-TW" altLang="en-US" sz="2400" dirty="0"/>
              <a:t> </a:t>
            </a:r>
            <a:r>
              <a:rPr lang="en-US" altLang="zh-TW" sz="2400" dirty="0"/>
              <a:t>left</a:t>
            </a:r>
            <a:r>
              <a:rPr lang="zh-TW" altLang="en-US" sz="2400" dirty="0"/>
              <a:t> </a:t>
            </a:r>
            <a:r>
              <a:rPr lang="en-US" altLang="zh-TW" sz="2400" dirty="0"/>
              <a:t>index</a:t>
            </a:r>
            <a:r>
              <a:rPr lang="zh-TW" altLang="en-US" sz="2400" dirty="0"/>
              <a:t> </a:t>
            </a:r>
            <a:r>
              <a:rPr lang="en-US" altLang="zh-TW" sz="2400" dirty="0"/>
              <a:t>finger</a:t>
            </a:r>
            <a:r>
              <a:rPr lang="zh-TW" altLang="en-US" sz="2400" dirty="0"/>
              <a:t> </a:t>
            </a:r>
            <a:r>
              <a:rPr lang="en-US" altLang="zh-TW" sz="2400" dirty="0"/>
              <a:t>if</a:t>
            </a:r>
            <a:r>
              <a:rPr lang="zh-TW" altLang="en-US" sz="2400" dirty="0"/>
              <a:t> </a:t>
            </a:r>
            <a:r>
              <a:rPr lang="en-US" altLang="zh-TW" sz="2400" dirty="0"/>
              <a:t>you</a:t>
            </a:r>
            <a:r>
              <a:rPr lang="zh-TW" altLang="en-US" sz="2400" dirty="0"/>
              <a:t> </a:t>
            </a:r>
            <a:r>
              <a:rPr lang="en-US" altLang="zh-TW" sz="2400" dirty="0"/>
              <a:t>hear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word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showed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left.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Press</a:t>
            </a:r>
            <a:r>
              <a:rPr lang="zh-TW" altLang="en-US" sz="2400" dirty="0"/>
              <a:t> </a:t>
            </a:r>
            <a:r>
              <a:rPr lang="en-US" altLang="zh-TW" sz="2400" dirty="0"/>
              <a:t>J</a:t>
            </a:r>
            <a:r>
              <a:rPr lang="zh-TW" altLang="en-US" sz="2400" dirty="0"/>
              <a:t> </a:t>
            </a:r>
            <a:r>
              <a:rPr lang="en-US" altLang="zh-TW" sz="2400" dirty="0"/>
              <a:t>key</a:t>
            </a:r>
            <a:r>
              <a:rPr lang="zh-TW" altLang="en-US" sz="2400" dirty="0"/>
              <a:t> </a:t>
            </a:r>
            <a:r>
              <a:rPr lang="en-US" altLang="zh-TW" sz="2400" dirty="0"/>
              <a:t>by</a:t>
            </a:r>
            <a:r>
              <a:rPr lang="zh-TW" altLang="en-US" sz="2400" dirty="0"/>
              <a:t> </a:t>
            </a:r>
            <a:r>
              <a:rPr lang="en-US" altLang="zh-TW" sz="2400" dirty="0"/>
              <a:t>your</a:t>
            </a:r>
            <a:r>
              <a:rPr lang="zh-TW" altLang="en-US" sz="2400" dirty="0"/>
              <a:t> </a:t>
            </a:r>
            <a:r>
              <a:rPr lang="en-US" altLang="zh-TW" sz="2400" dirty="0"/>
              <a:t>right</a:t>
            </a:r>
            <a:r>
              <a:rPr lang="zh-TW" altLang="en-US" sz="2400" dirty="0"/>
              <a:t> </a:t>
            </a:r>
            <a:r>
              <a:rPr lang="en-US" altLang="zh-TW" sz="2400" dirty="0"/>
              <a:t>index</a:t>
            </a:r>
            <a:r>
              <a:rPr lang="zh-TW" altLang="en-US" sz="2400" dirty="0"/>
              <a:t> </a:t>
            </a:r>
            <a:r>
              <a:rPr lang="en-US" altLang="zh-TW" sz="2400" dirty="0"/>
              <a:t>finger</a:t>
            </a:r>
            <a:r>
              <a:rPr lang="zh-TW" altLang="en-US" sz="2400" dirty="0"/>
              <a:t> </a:t>
            </a:r>
            <a:r>
              <a:rPr lang="en-US" altLang="zh-TW" sz="2400" dirty="0"/>
              <a:t>if</a:t>
            </a:r>
            <a:r>
              <a:rPr lang="zh-TW" altLang="en-US" sz="2400" dirty="0"/>
              <a:t> </a:t>
            </a:r>
            <a:r>
              <a:rPr lang="en-US" altLang="zh-TW" sz="2400" dirty="0"/>
              <a:t>you</a:t>
            </a:r>
            <a:r>
              <a:rPr lang="zh-TW" altLang="en-US" sz="2400" dirty="0"/>
              <a:t> </a:t>
            </a:r>
            <a:r>
              <a:rPr lang="en-US" altLang="zh-TW" sz="2400" dirty="0"/>
              <a:t>hear</a:t>
            </a:r>
            <a:r>
              <a:rPr lang="zh-TW" altLang="en-US" sz="2400" dirty="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/>
              <a:t>word</a:t>
            </a:r>
            <a:r>
              <a:rPr lang="zh-TW" altLang="en-US" sz="2400" dirty="0"/>
              <a:t> </a:t>
            </a:r>
            <a:r>
              <a:rPr lang="en-US" altLang="zh-TW" sz="2400" dirty="0"/>
              <a:t>showed</a:t>
            </a:r>
            <a:r>
              <a:rPr lang="zh-TW" altLang="en-US" sz="2400" dirty="0"/>
              <a:t> </a:t>
            </a:r>
            <a:r>
              <a:rPr lang="en-US" altLang="zh-TW" sz="2400" dirty="0"/>
              <a:t>on</a:t>
            </a:r>
            <a:r>
              <a:rPr lang="zh-TW" altLang="en-US" sz="2400" dirty="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right.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If</a:t>
            </a:r>
            <a:r>
              <a:rPr lang="zh-TW" altLang="en-US" sz="2400" dirty="0"/>
              <a:t> </a:t>
            </a:r>
            <a:r>
              <a:rPr lang="en-US" altLang="zh-TW" sz="2400" dirty="0"/>
              <a:t>you</a:t>
            </a:r>
            <a:r>
              <a:rPr lang="zh-TW" altLang="en-US" sz="2400" dirty="0"/>
              <a:t> </a:t>
            </a:r>
            <a:r>
              <a:rPr lang="en-US" altLang="zh-TW" sz="2400" dirty="0"/>
              <a:t>are</a:t>
            </a:r>
            <a:r>
              <a:rPr lang="zh-TW" altLang="en-US" sz="2400" dirty="0"/>
              <a:t> </a:t>
            </a:r>
            <a:r>
              <a:rPr lang="en-US" altLang="zh-TW" sz="2400" dirty="0"/>
              <a:t>not</a:t>
            </a:r>
            <a:r>
              <a:rPr lang="zh-TW" altLang="en-US" sz="2400" dirty="0"/>
              <a:t> </a:t>
            </a:r>
            <a:r>
              <a:rPr lang="en-US" altLang="zh-TW" sz="2400" dirty="0"/>
              <a:t>sure,</a:t>
            </a:r>
            <a:r>
              <a:rPr lang="zh-TW" altLang="en-US" sz="2400" dirty="0"/>
              <a:t> </a:t>
            </a:r>
            <a:r>
              <a:rPr lang="en-US" altLang="zh-TW" sz="2400" dirty="0"/>
              <a:t>please</a:t>
            </a:r>
            <a:r>
              <a:rPr lang="zh-TW" altLang="en-US" sz="2400" dirty="0"/>
              <a:t> </a:t>
            </a:r>
            <a:r>
              <a:rPr lang="en-US" altLang="zh-TW" sz="2400" dirty="0"/>
              <a:t>make</a:t>
            </a:r>
            <a:r>
              <a:rPr lang="zh-TW" altLang="en-US" sz="2400" dirty="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/>
              <a:t>best</a:t>
            </a:r>
            <a:r>
              <a:rPr lang="zh-TW" altLang="en-US" sz="2400" dirty="0"/>
              <a:t> </a:t>
            </a:r>
            <a:r>
              <a:rPr lang="en-US" altLang="zh-TW" sz="2400" dirty="0"/>
              <a:t>guess</a:t>
            </a:r>
            <a:r>
              <a:rPr lang="zh-TW" altLang="en-US" sz="2400" dirty="0"/>
              <a:t> </a:t>
            </a:r>
            <a:r>
              <a:rPr lang="en-US" altLang="zh-TW" sz="2400" dirty="0"/>
              <a:t>as</a:t>
            </a:r>
            <a:r>
              <a:rPr lang="zh-TW" altLang="en-US" sz="2400" dirty="0"/>
              <a:t> </a:t>
            </a:r>
            <a:r>
              <a:rPr lang="en-US" altLang="zh-TW" sz="2400" dirty="0"/>
              <a:t>you</a:t>
            </a:r>
            <a:r>
              <a:rPr lang="zh-TW" altLang="en-US" sz="2400" dirty="0"/>
              <a:t> </a:t>
            </a:r>
            <a:r>
              <a:rPr lang="en-US" altLang="zh-TW" sz="2400" dirty="0"/>
              <a:t>can</a:t>
            </a:r>
            <a:r>
              <a:rPr lang="en-US" altLang="zh-TW" sz="2400" dirty="0" smtClean="0"/>
              <a:t>.</a:t>
            </a:r>
          </a:p>
          <a:p>
            <a:pPr marL="0" indent="0">
              <a:buNone/>
            </a:pPr>
            <a:r>
              <a:rPr lang="en-US" altLang="zh-TW" sz="2400" dirty="0" smtClean="0"/>
              <a:t>	In the second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session, you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will hear either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“Lap”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“Lab”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word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on each trial.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Press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keyboard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your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left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index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finger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you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hear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“Lap”.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Press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J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your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right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index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finger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you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hear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“Lab”.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you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are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sure,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please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make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best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guess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you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can.</a:t>
            </a:r>
          </a:p>
          <a:p>
            <a:pPr marL="0" indent="0">
              <a:buNone/>
            </a:pPr>
            <a:r>
              <a:rPr lang="en-US" altLang="zh-TW" sz="2400" dirty="0" smtClean="0"/>
              <a:t>	In </a:t>
            </a:r>
            <a:r>
              <a:rPr lang="en-US" altLang="zh-TW" sz="2400" dirty="0"/>
              <a:t>the </a:t>
            </a:r>
            <a:r>
              <a:rPr lang="en-US" altLang="zh-TW" sz="2400" dirty="0" smtClean="0"/>
              <a:t>third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session</a:t>
            </a:r>
            <a:r>
              <a:rPr lang="en-US" altLang="zh-TW" sz="2400" dirty="0"/>
              <a:t>, on each trial, you</a:t>
            </a:r>
            <a:r>
              <a:rPr lang="zh-TW" altLang="en-US" sz="2400" dirty="0"/>
              <a:t> </a:t>
            </a:r>
            <a:r>
              <a:rPr lang="en-US" altLang="zh-TW" sz="2400" dirty="0"/>
              <a:t>will</a:t>
            </a:r>
            <a:r>
              <a:rPr lang="zh-TW" altLang="en-US" sz="2400" dirty="0"/>
              <a:t> </a:t>
            </a:r>
            <a:r>
              <a:rPr lang="en-US" altLang="zh-TW" sz="2400" dirty="0"/>
              <a:t>hear</a:t>
            </a:r>
            <a:r>
              <a:rPr lang="zh-TW" altLang="en-US" sz="2400" dirty="0"/>
              <a:t> </a:t>
            </a:r>
            <a:r>
              <a:rPr lang="en-US" altLang="zh-TW" sz="2400" dirty="0"/>
              <a:t>a</a:t>
            </a:r>
            <a:r>
              <a:rPr lang="zh-TW" altLang="en-US" sz="2400" dirty="0"/>
              <a:t> </a:t>
            </a:r>
            <a:r>
              <a:rPr lang="en-US" altLang="zh-TW" sz="2400" dirty="0"/>
              <a:t>series</a:t>
            </a:r>
            <a:r>
              <a:rPr lang="zh-TW" altLang="en-US" sz="2400" dirty="0"/>
              <a:t> </a:t>
            </a:r>
            <a:r>
              <a:rPr lang="en-US" altLang="zh-TW" sz="2400" dirty="0"/>
              <a:t>of</a:t>
            </a:r>
            <a:r>
              <a:rPr lang="zh-TW" altLang="en-US" sz="2400" dirty="0"/>
              <a:t> </a:t>
            </a:r>
            <a:r>
              <a:rPr lang="en-US" altLang="zh-TW" sz="2400" dirty="0"/>
              <a:t>tones</a:t>
            </a:r>
            <a:r>
              <a:rPr lang="zh-TW" altLang="en-US" sz="2400" dirty="0"/>
              <a:t> </a:t>
            </a:r>
            <a:r>
              <a:rPr lang="en-US" altLang="zh-TW" sz="2400" dirty="0"/>
              <a:t>followed</a:t>
            </a:r>
            <a:r>
              <a:rPr lang="zh-TW" altLang="en-US" sz="2400" dirty="0"/>
              <a:t> </a:t>
            </a:r>
            <a:r>
              <a:rPr lang="en-US" altLang="zh-TW" sz="2400" dirty="0"/>
              <a:t>by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word.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Like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second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session,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p</a:t>
            </a:r>
            <a:r>
              <a:rPr lang="en-US" altLang="zh-TW" sz="2400" dirty="0" smtClean="0"/>
              <a:t>ress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F</a:t>
            </a:r>
            <a:r>
              <a:rPr lang="zh-TW" altLang="en-US" sz="2400" dirty="0"/>
              <a:t> </a:t>
            </a:r>
            <a:r>
              <a:rPr lang="en-US" altLang="zh-TW" sz="2400" dirty="0"/>
              <a:t>key</a:t>
            </a:r>
            <a:r>
              <a:rPr lang="zh-TW" altLang="en-US" sz="2400" dirty="0"/>
              <a:t> </a:t>
            </a:r>
            <a:r>
              <a:rPr lang="en-US" altLang="zh-TW" sz="2400" dirty="0"/>
              <a:t>on</a:t>
            </a:r>
            <a:r>
              <a:rPr lang="zh-TW" altLang="en-US" sz="2400" dirty="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/>
              <a:t>keyboard</a:t>
            </a:r>
            <a:r>
              <a:rPr lang="zh-TW" altLang="en-US" sz="2400" dirty="0"/>
              <a:t> </a:t>
            </a:r>
            <a:r>
              <a:rPr lang="en-US" altLang="zh-TW" sz="2400" dirty="0"/>
              <a:t>by</a:t>
            </a:r>
            <a:r>
              <a:rPr lang="zh-TW" altLang="en-US" sz="2400" dirty="0"/>
              <a:t> </a:t>
            </a:r>
            <a:r>
              <a:rPr lang="en-US" altLang="zh-TW" sz="2400" dirty="0"/>
              <a:t>your</a:t>
            </a:r>
            <a:r>
              <a:rPr lang="zh-TW" altLang="en-US" sz="2400" dirty="0"/>
              <a:t> </a:t>
            </a:r>
            <a:r>
              <a:rPr lang="en-US" altLang="zh-TW" sz="2400" dirty="0"/>
              <a:t>left</a:t>
            </a:r>
            <a:r>
              <a:rPr lang="zh-TW" altLang="en-US" sz="2400" dirty="0"/>
              <a:t> </a:t>
            </a:r>
            <a:r>
              <a:rPr lang="en-US" altLang="zh-TW" sz="2400" dirty="0"/>
              <a:t>index</a:t>
            </a:r>
            <a:r>
              <a:rPr lang="zh-TW" altLang="en-US" sz="2400" dirty="0"/>
              <a:t> </a:t>
            </a:r>
            <a:r>
              <a:rPr lang="en-US" altLang="zh-TW" sz="2400" dirty="0"/>
              <a:t>finger</a:t>
            </a:r>
            <a:r>
              <a:rPr lang="zh-TW" altLang="en-US" sz="2400" dirty="0"/>
              <a:t> </a:t>
            </a:r>
            <a:r>
              <a:rPr lang="en-US" altLang="zh-TW" sz="2400" dirty="0"/>
              <a:t>if</a:t>
            </a:r>
            <a:r>
              <a:rPr lang="zh-TW" altLang="en-US" sz="2400" dirty="0"/>
              <a:t> </a:t>
            </a:r>
            <a:r>
              <a:rPr lang="en-US" altLang="zh-TW" sz="2400" dirty="0"/>
              <a:t>you</a:t>
            </a:r>
            <a:r>
              <a:rPr lang="zh-TW" altLang="en-US" sz="2400" dirty="0"/>
              <a:t> </a:t>
            </a:r>
            <a:r>
              <a:rPr lang="en-US" altLang="zh-TW" sz="2400" dirty="0"/>
              <a:t>hear</a:t>
            </a:r>
            <a:r>
              <a:rPr lang="zh-TW" altLang="en-US" sz="2400" dirty="0"/>
              <a:t> </a:t>
            </a:r>
            <a:r>
              <a:rPr lang="en-US" altLang="zh-TW" sz="2400" dirty="0"/>
              <a:t>“Lap”.</a:t>
            </a:r>
            <a:r>
              <a:rPr lang="zh-TW" altLang="en-US" sz="2400" dirty="0"/>
              <a:t> </a:t>
            </a:r>
            <a:r>
              <a:rPr lang="en-US" altLang="zh-TW" sz="2400" dirty="0"/>
              <a:t>Press</a:t>
            </a:r>
            <a:r>
              <a:rPr lang="zh-TW" altLang="en-US" sz="2400" dirty="0"/>
              <a:t> </a:t>
            </a:r>
            <a:r>
              <a:rPr lang="en-US" altLang="zh-TW" sz="2400" dirty="0"/>
              <a:t>J</a:t>
            </a:r>
            <a:r>
              <a:rPr lang="zh-TW" altLang="en-US" sz="2400" dirty="0"/>
              <a:t> </a:t>
            </a:r>
            <a:r>
              <a:rPr lang="en-US" altLang="zh-TW" sz="2400" dirty="0"/>
              <a:t>key</a:t>
            </a:r>
            <a:r>
              <a:rPr lang="zh-TW" altLang="en-US" sz="2400" dirty="0"/>
              <a:t> </a:t>
            </a:r>
            <a:r>
              <a:rPr lang="en-US" altLang="zh-TW" sz="2400" dirty="0"/>
              <a:t>by</a:t>
            </a:r>
            <a:r>
              <a:rPr lang="zh-TW" altLang="en-US" sz="2400" dirty="0"/>
              <a:t> </a:t>
            </a:r>
            <a:r>
              <a:rPr lang="en-US" altLang="zh-TW" sz="2400" dirty="0"/>
              <a:t>your</a:t>
            </a:r>
            <a:r>
              <a:rPr lang="zh-TW" altLang="en-US" sz="2400" dirty="0"/>
              <a:t> </a:t>
            </a:r>
            <a:r>
              <a:rPr lang="en-US" altLang="zh-TW" sz="2400" dirty="0"/>
              <a:t>right</a:t>
            </a:r>
            <a:r>
              <a:rPr lang="zh-TW" altLang="en-US" sz="2400" dirty="0"/>
              <a:t> </a:t>
            </a:r>
            <a:r>
              <a:rPr lang="en-US" altLang="zh-TW" sz="2400" dirty="0"/>
              <a:t>index</a:t>
            </a:r>
            <a:r>
              <a:rPr lang="zh-TW" altLang="en-US" sz="2400" dirty="0"/>
              <a:t> </a:t>
            </a:r>
            <a:r>
              <a:rPr lang="en-US" altLang="zh-TW" sz="2400" dirty="0"/>
              <a:t>finger</a:t>
            </a:r>
            <a:r>
              <a:rPr lang="zh-TW" altLang="en-US" sz="2400" dirty="0"/>
              <a:t> </a:t>
            </a:r>
            <a:r>
              <a:rPr lang="en-US" altLang="zh-TW" sz="2400" dirty="0"/>
              <a:t>if</a:t>
            </a:r>
            <a:r>
              <a:rPr lang="zh-TW" altLang="en-US" sz="2400" dirty="0"/>
              <a:t> </a:t>
            </a:r>
            <a:r>
              <a:rPr lang="en-US" altLang="zh-TW" sz="2400" dirty="0"/>
              <a:t>you</a:t>
            </a:r>
            <a:r>
              <a:rPr lang="zh-TW" altLang="en-US" sz="2400" dirty="0"/>
              <a:t> </a:t>
            </a:r>
            <a:r>
              <a:rPr lang="en-US" altLang="zh-TW" sz="2400" dirty="0"/>
              <a:t>hear</a:t>
            </a:r>
            <a:r>
              <a:rPr lang="zh-TW" altLang="en-US" sz="2400" dirty="0"/>
              <a:t> </a:t>
            </a:r>
            <a:r>
              <a:rPr lang="en-US" altLang="zh-TW" sz="2400" dirty="0"/>
              <a:t>“Lab”.</a:t>
            </a:r>
            <a:r>
              <a:rPr lang="zh-TW" altLang="en-US" sz="2400" dirty="0"/>
              <a:t> </a:t>
            </a:r>
            <a:r>
              <a:rPr lang="en-US" altLang="zh-TW" sz="2400" dirty="0"/>
              <a:t>If</a:t>
            </a:r>
            <a:r>
              <a:rPr lang="zh-TW" altLang="en-US" sz="2400" dirty="0"/>
              <a:t> </a:t>
            </a:r>
            <a:r>
              <a:rPr lang="en-US" altLang="zh-TW" sz="2400" dirty="0"/>
              <a:t>you</a:t>
            </a:r>
            <a:r>
              <a:rPr lang="zh-TW" altLang="en-US" sz="2400" dirty="0"/>
              <a:t> </a:t>
            </a:r>
            <a:r>
              <a:rPr lang="en-US" altLang="zh-TW" sz="2400" dirty="0"/>
              <a:t>are</a:t>
            </a:r>
            <a:r>
              <a:rPr lang="zh-TW" altLang="en-US" sz="2400" dirty="0"/>
              <a:t> </a:t>
            </a:r>
            <a:r>
              <a:rPr lang="en-US" altLang="zh-TW" sz="2400" dirty="0"/>
              <a:t>not</a:t>
            </a:r>
            <a:r>
              <a:rPr lang="zh-TW" altLang="en-US" sz="2400" dirty="0"/>
              <a:t> </a:t>
            </a:r>
            <a:r>
              <a:rPr lang="en-US" altLang="zh-TW" sz="2400" dirty="0"/>
              <a:t>sure,</a:t>
            </a:r>
            <a:r>
              <a:rPr lang="zh-TW" altLang="en-US" sz="2400" dirty="0"/>
              <a:t> </a:t>
            </a:r>
            <a:r>
              <a:rPr lang="en-US" altLang="zh-TW" sz="2400" dirty="0"/>
              <a:t>please</a:t>
            </a:r>
            <a:r>
              <a:rPr lang="zh-TW" altLang="en-US" sz="2400" dirty="0"/>
              <a:t> </a:t>
            </a:r>
            <a:r>
              <a:rPr lang="en-US" altLang="zh-TW" sz="2400" dirty="0"/>
              <a:t>make</a:t>
            </a:r>
            <a:r>
              <a:rPr lang="zh-TW" altLang="en-US" sz="2400" dirty="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/>
              <a:t>best</a:t>
            </a:r>
            <a:r>
              <a:rPr lang="zh-TW" altLang="en-US" sz="2400" dirty="0"/>
              <a:t> </a:t>
            </a:r>
            <a:r>
              <a:rPr lang="en-US" altLang="zh-TW" sz="2400" dirty="0"/>
              <a:t>guess</a:t>
            </a:r>
            <a:r>
              <a:rPr lang="zh-TW" altLang="en-US" sz="2400" dirty="0"/>
              <a:t> </a:t>
            </a:r>
            <a:r>
              <a:rPr lang="en-US" altLang="zh-TW" sz="2400" dirty="0"/>
              <a:t>as</a:t>
            </a:r>
            <a:r>
              <a:rPr lang="zh-TW" altLang="en-US" sz="2400" dirty="0"/>
              <a:t> </a:t>
            </a:r>
            <a:r>
              <a:rPr lang="en-US" altLang="zh-TW" sz="2400" dirty="0"/>
              <a:t>you</a:t>
            </a:r>
            <a:r>
              <a:rPr lang="zh-TW" altLang="en-US" sz="2400" dirty="0"/>
              <a:t> </a:t>
            </a:r>
            <a:r>
              <a:rPr lang="en-US" altLang="zh-TW" sz="2400" dirty="0"/>
              <a:t>can.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360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D131B8-3221-2747-AD43-0D26E6E58C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2681804"/>
            <a:ext cx="93853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22798D-7273-B244-A8F2-2F6A7995C1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8" t="46235" r="65101" b="38210"/>
          <a:stretch/>
        </p:blipFill>
        <p:spPr>
          <a:xfrm>
            <a:off x="4160520" y="4282440"/>
            <a:ext cx="518160" cy="533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C159F092-C0B7-2840-9404-FFD58890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zh-TW" altLang="en-US" dirty="0" smtClean="0"/>
              <a:t> </a:t>
            </a:r>
            <a:r>
              <a:rPr lang="en-US" altLang="zh-TW" dirty="0" smtClean="0"/>
              <a:t>Session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510BEA0-75C5-FF44-B635-2A44DE28FA99}"/>
              </a:ext>
            </a:extLst>
          </p:cNvPr>
          <p:cNvSpPr txBox="1"/>
          <p:nvPr/>
        </p:nvSpPr>
        <p:spPr>
          <a:xfrm>
            <a:off x="4420701" y="1690688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F:</a:t>
            </a:r>
            <a:r>
              <a:rPr lang="zh-TW" altLang="en-US" sz="3600" dirty="0" smtClean="0"/>
              <a:t> </a:t>
            </a:r>
            <a:r>
              <a:rPr lang="en-US" sz="3600" dirty="0" smtClean="0"/>
              <a:t>/</a:t>
            </a:r>
            <a:r>
              <a:rPr lang="en-US" altLang="zh-TW" sz="3600" dirty="0" smtClean="0"/>
              <a:t>Cap</a:t>
            </a:r>
            <a:r>
              <a:rPr lang="en-US" sz="3600" dirty="0" smtClean="0"/>
              <a:t>/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J: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/Cab/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1560">
            <a:off x="9834529" y="354098"/>
            <a:ext cx="575896" cy="575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510BEA0-75C5-FF44-B635-2A44DE28FA99}"/>
              </a:ext>
            </a:extLst>
          </p:cNvPr>
          <p:cNvSpPr txBox="1"/>
          <p:nvPr/>
        </p:nvSpPr>
        <p:spPr>
          <a:xfrm>
            <a:off x="10478355" y="393830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/</a:t>
            </a:r>
            <a:r>
              <a:rPr lang="en-US" altLang="zh-TW" sz="3600" smtClean="0"/>
              <a:t>Cap</a:t>
            </a:r>
            <a:r>
              <a:rPr lang="en-US" sz="3600" smtClean="0"/>
              <a:t>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35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C159F092-C0B7-2840-9404-FFD58890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zh-TW" altLang="en-US" dirty="0"/>
              <a:t> </a:t>
            </a:r>
            <a:r>
              <a:rPr lang="en-US" altLang="zh-TW" dirty="0"/>
              <a:t>Session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D221AD4-1D16-FD4C-BC31-4479666946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2681804"/>
            <a:ext cx="93853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E42BC02-66E5-4349-86C8-0D61A125EB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64" t="46235" r="46590" b="38210"/>
          <a:stretch/>
        </p:blipFill>
        <p:spPr>
          <a:xfrm>
            <a:off x="5867400" y="4267200"/>
            <a:ext cx="548640" cy="533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510BEA0-75C5-FF44-B635-2A44DE28FA99}"/>
              </a:ext>
            </a:extLst>
          </p:cNvPr>
          <p:cNvSpPr txBox="1"/>
          <p:nvPr/>
        </p:nvSpPr>
        <p:spPr>
          <a:xfrm>
            <a:off x="4420701" y="1690688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F:</a:t>
            </a:r>
            <a:r>
              <a:rPr lang="zh-TW" altLang="en-US" sz="3600" dirty="0" smtClean="0"/>
              <a:t> </a:t>
            </a:r>
            <a:r>
              <a:rPr lang="en-US" sz="3600" dirty="0" smtClean="0"/>
              <a:t>/</a:t>
            </a:r>
            <a:r>
              <a:rPr lang="en-US" altLang="zh-TW" sz="3600" dirty="0" smtClean="0"/>
              <a:t>Cap</a:t>
            </a:r>
            <a:r>
              <a:rPr lang="en-US" sz="3600" dirty="0" smtClean="0"/>
              <a:t>/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J: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/Cab/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1560">
            <a:off x="9834529" y="354098"/>
            <a:ext cx="575896" cy="5758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510BEA0-75C5-FF44-B635-2A44DE28FA99}"/>
              </a:ext>
            </a:extLst>
          </p:cNvPr>
          <p:cNvSpPr txBox="1"/>
          <p:nvPr/>
        </p:nvSpPr>
        <p:spPr>
          <a:xfrm>
            <a:off x="10478355" y="393830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/</a:t>
            </a:r>
            <a:r>
              <a:rPr lang="en-US" altLang="zh-TW" sz="3600" dirty="0" smtClean="0"/>
              <a:t>Cab</a:t>
            </a:r>
            <a:r>
              <a:rPr lang="en-US" sz="3600" dirty="0" smtClean="0"/>
              <a:t>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95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D131B8-3221-2747-AD43-0D26E6E58C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2681804"/>
            <a:ext cx="93853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22798D-7273-B244-A8F2-2F6A7995C1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8" t="46235" r="65101" b="38210"/>
          <a:stretch/>
        </p:blipFill>
        <p:spPr>
          <a:xfrm>
            <a:off x="4160520" y="4282440"/>
            <a:ext cx="518160" cy="533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C159F092-C0B7-2840-9404-FFD58890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2nd</a:t>
            </a:r>
            <a:r>
              <a:rPr lang="zh-TW" altLang="en-US" dirty="0" smtClean="0"/>
              <a:t> </a:t>
            </a:r>
            <a:r>
              <a:rPr lang="en-US" altLang="zh-TW" dirty="0"/>
              <a:t>Session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510BEA0-75C5-FF44-B635-2A44DE28FA99}"/>
              </a:ext>
            </a:extLst>
          </p:cNvPr>
          <p:cNvSpPr txBox="1"/>
          <p:nvPr/>
        </p:nvSpPr>
        <p:spPr>
          <a:xfrm>
            <a:off x="4420701" y="1690688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F:</a:t>
            </a:r>
            <a:r>
              <a:rPr lang="zh-TW" altLang="en-US" sz="3600" dirty="0" smtClean="0"/>
              <a:t> </a:t>
            </a:r>
            <a:r>
              <a:rPr lang="en-US" sz="3600" dirty="0" smtClean="0"/>
              <a:t>/</a:t>
            </a:r>
            <a:r>
              <a:rPr lang="en-US" altLang="zh-TW" sz="3600" dirty="0"/>
              <a:t>L</a:t>
            </a:r>
            <a:r>
              <a:rPr lang="en-US" altLang="zh-TW" sz="3600" dirty="0" smtClean="0"/>
              <a:t>ap</a:t>
            </a:r>
            <a:r>
              <a:rPr lang="en-US" sz="3600" dirty="0" smtClean="0"/>
              <a:t>/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J: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/Lab/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1560">
            <a:off x="9834529" y="354098"/>
            <a:ext cx="575896" cy="575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510BEA0-75C5-FF44-B635-2A44DE28FA99}"/>
              </a:ext>
            </a:extLst>
          </p:cNvPr>
          <p:cNvSpPr txBox="1"/>
          <p:nvPr/>
        </p:nvSpPr>
        <p:spPr>
          <a:xfrm>
            <a:off x="10478355" y="39383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/</a:t>
            </a:r>
            <a:r>
              <a:rPr lang="en-US" altLang="zh-TW" sz="3600" dirty="0" smtClean="0"/>
              <a:t>Lap</a:t>
            </a:r>
            <a:r>
              <a:rPr lang="en-US" sz="3600" dirty="0" smtClean="0"/>
              <a:t>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9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C159F092-C0B7-2840-9404-FFD58890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2nd</a:t>
            </a:r>
            <a:r>
              <a:rPr lang="zh-TW" altLang="en-US" dirty="0"/>
              <a:t> </a:t>
            </a:r>
            <a:r>
              <a:rPr lang="en-US" altLang="zh-TW" dirty="0"/>
              <a:t>Session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D221AD4-1D16-FD4C-BC31-4479666946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2681804"/>
            <a:ext cx="93853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E42BC02-66E5-4349-86C8-0D61A125EB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64" t="46235" r="46590" b="38210"/>
          <a:stretch/>
        </p:blipFill>
        <p:spPr>
          <a:xfrm>
            <a:off x="5867400" y="4267200"/>
            <a:ext cx="548640" cy="53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510BEA0-75C5-FF44-B635-2A44DE28FA99}"/>
              </a:ext>
            </a:extLst>
          </p:cNvPr>
          <p:cNvSpPr txBox="1"/>
          <p:nvPr/>
        </p:nvSpPr>
        <p:spPr>
          <a:xfrm>
            <a:off x="4420701" y="1690688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F:</a:t>
            </a:r>
            <a:r>
              <a:rPr lang="zh-TW" altLang="en-US" sz="3600" dirty="0" smtClean="0"/>
              <a:t> </a:t>
            </a:r>
            <a:r>
              <a:rPr lang="en-US" sz="3600" dirty="0" smtClean="0"/>
              <a:t>/</a:t>
            </a:r>
            <a:r>
              <a:rPr lang="en-US" altLang="zh-TW" sz="3600" dirty="0"/>
              <a:t>L</a:t>
            </a:r>
            <a:r>
              <a:rPr lang="en-US" altLang="zh-TW" sz="3600" dirty="0" smtClean="0"/>
              <a:t>ap</a:t>
            </a:r>
            <a:r>
              <a:rPr lang="en-US" sz="3600" dirty="0" smtClean="0"/>
              <a:t>/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J: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/Lab/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1560">
            <a:off x="9834529" y="354098"/>
            <a:ext cx="575896" cy="575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510BEA0-75C5-FF44-B635-2A44DE28FA99}"/>
              </a:ext>
            </a:extLst>
          </p:cNvPr>
          <p:cNvSpPr txBox="1"/>
          <p:nvPr/>
        </p:nvSpPr>
        <p:spPr>
          <a:xfrm>
            <a:off x="10478355" y="39383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/</a:t>
            </a:r>
            <a:r>
              <a:rPr lang="en-US" altLang="zh-TW" sz="3600" dirty="0" smtClean="0"/>
              <a:t>Lab</a:t>
            </a:r>
            <a:r>
              <a:rPr lang="en-US" sz="3600" dirty="0" smtClean="0"/>
              <a:t>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11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2681804"/>
            <a:ext cx="9385300" cy="342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8" t="46235" r="65101" b="38210"/>
          <a:stretch/>
        </p:blipFill>
        <p:spPr>
          <a:xfrm>
            <a:off x="4160520" y="4282440"/>
            <a:ext cx="518160" cy="533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D1FCC860-D059-E143-B014-982F9223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Main task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6211288" y="227353"/>
            <a:ext cx="5795470" cy="1100445"/>
            <a:chOff x="6211288" y="227353"/>
            <a:chExt cx="5795470" cy="1100445"/>
          </a:xfrm>
        </p:grpSpPr>
        <p:grpSp>
          <p:nvGrpSpPr>
            <p:cNvPr id="4" name="Group 3"/>
            <p:cNvGrpSpPr/>
            <p:nvPr/>
          </p:nvGrpSpPr>
          <p:grpSpPr>
            <a:xfrm>
              <a:off x="6211288" y="227353"/>
              <a:ext cx="5795470" cy="1100445"/>
              <a:chOff x="1429789" y="92558"/>
              <a:chExt cx="5795470" cy="1100445"/>
            </a:xfrm>
          </p:grpSpPr>
          <p:cxnSp>
            <p:nvCxnSpPr>
              <p:cNvPr id="128" name="Straight Arrow Connector 127"/>
              <p:cNvCxnSpPr/>
              <p:nvPr/>
            </p:nvCxnSpPr>
            <p:spPr>
              <a:xfrm>
                <a:off x="2308184" y="838893"/>
                <a:ext cx="4917075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2315056" y="761774"/>
                <a:ext cx="0" cy="15939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5537056" y="761774"/>
                <a:ext cx="0" cy="17549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892656" y="761774"/>
                <a:ext cx="0" cy="17549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4248256" y="761774"/>
                <a:ext cx="0" cy="17549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3603856" y="761774"/>
                <a:ext cx="0" cy="17549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2959456" y="760894"/>
                <a:ext cx="0" cy="17549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6181456" y="761774"/>
                <a:ext cx="0" cy="17549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>
                <a:off x="2184983" y="884230"/>
                <a:ext cx="4207165" cy="308773"/>
                <a:chOff x="1957927" y="3039336"/>
                <a:chExt cx="4207165" cy="308773"/>
              </a:xfrm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2529654" y="3039337"/>
                  <a:ext cx="3635438" cy="308772"/>
                  <a:chOff x="2529654" y="3039337"/>
                  <a:chExt cx="3635438" cy="308772"/>
                </a:xfrm>
              </p:grpSpPr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2529654" y="3040332"/>
                    <a:ext cx="4122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dirty="0" smtClean="0"/>
                      <a:t>0.6</a:t>
                    </a:r>
                    <a:endParaRPr lang="en-US" sz="1400" dirty="0"/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3173853" y="3039337"/>
                    <a:ext cx="4122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dirty="0" smtClean="0"/>
                      <a:t>1.2</a:t>
                    </a:r>
                    <a:endParaRPr lang="en-US" sz="1400" dirty="0"/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3819600" y="3039337"/>
                    <a:ext cx="4122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dirty="0"/>
                      <a:t>1</a:t>
                    </a:r>
                    <a:r>
                      <a:rPr lang="en-US" altLang="zh-TW" sz="1400" dirty="0" smtClean="0"/>
                      <a:t>.8</a:t>
                    </a:r>
                    <a:endParaRPr lang="en-US" sz="1400" dirty="0"/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4464000" y="3040332"/>
                    <a:ext cx="4122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dirty="0" smtClean="0"/>
                      <a:t>2.4</a:t>
                    </a:r>
                    <a:endParaRPr lang="en-US" sz="1400" dirty="0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5108400" y="3040332"/>
                    <a:ext cx="4122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dirty="0" smtClean="0"/>
                      <a:t>3.0</a:t>
                    </a:r>
                    <a:endParaRPr lang="en-US" sz="1400" dirty="0"/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5752800" y="3040332"/>
                    <a:ext cx="4122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dirty="0" smtClean="0"/>
                      <a:t>3.6</a:t>
                    </a:r>
                    <a:endParaRPr lang="en-US" sz="1400" dirty="0"/>
                  </a:p>
                </p:txBody>
              </p:sp>
            </p:grpSp>
            <p:sp>
              <p:nvSpPr>
                <p:cNvPr id="92" name="TextBox 91"/>
                <p:cNvSpPr txBox="1"/>
                <p:nvPr/>
              </p:nvSpPr>
              <p:spPr>
                <a:xfrm>
                  <a:off x="1957927" y="3039336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/>
                    <a:t>0</a:t>
                  </a:r>
                  <a:endParaRPr lang="en-US" sz="1400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211448" y="93372"/>
                <a:ext cx="223107" cy="567029"/>
                <a:chOff x="792893" y="723900"/>
                <a:chExt cx="223107" cy="567029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792893" y="1135063"/>
                  <a:ext cx="223107" cy="1558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1016000" y="723900"/>
                  <a:ext cx="0" cy="4699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2847902" y="93372"/>
                <a:ext cx="223107" cy="567029"/>
                <a:chOff x="792893" y="723900"/>
                <a:chExt cx="223107" cy="567029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792893" y="1135063"/>
                  <a:ext cx="223107" cy="1558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1016000" y="723900"/>
                  <a:ext cx="0" cy="4699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3500247" y="92558"/>
                <a:ext cx="223107" cy="567029"/>
                <a:chOff x="792893" y="723900"/>
                <a:chExt cx="223107" cy="567029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792893" y="1135063"/>
                  <a:ext cx="223107" cy="1558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016000" y="723900"/>
                  <a:ext cx="0" cy="4699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4136702" y="93986"/>
                <a:ext cx="223107" cy="567029"/>
                <a:chOff x="792893" y="723900"/>
                <a:chExt cx="223107" cy="567029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792893" y="1135063"/>
                  <a:ext cx="223107" cy="1558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016000" y="723900"/>
                  <a:ext cx="0" cy="4699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4773156" y="93037"/>
                <a:ext cx="223107" cy="567029"/>
                <a:chOff x="792893" y="723900"/>
                <a:chExt cx="223107" cy="567029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792893" y="1135063"/>
                  <a:ext cx="223107" cy="1558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016000" y="723900"/>
                  <a:ext cx="0" cy="4699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5425502" y="92558"/>
                <a:ext cx="223107" cy="567029"/>
                <a:chOff x="792893" y="723900"/>
                <a:chExt cx="223107" cy="567029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792893" y="1135063"/>
                  <a:ext cx="223107" cy="1558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016000" y="723900"/>
                  <a:ext cx="0" cy="4699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83630">
                <a:off x="1429789" y="171753"/>
                <a:ext cx="508000" cy="508000"/>
              </a:xfrm>
              <a:prstGeom prst="rect">
                <a:avLst/>
              </a:prstGeom>
            </p:spPr>
          </p:pic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7510BEA0-75C5-FF44-B635-2A44DE28FA99}"/>
                </a:ext>
              </a:extLst>
            </p:cNvPr>
            <p:cNvSpPr txBox="1"/>
            <p:nvPr/>
          </p:nvSpPr>
          <p:spPr>
            <a:xfrm>
              <a:off x="10475481" y="327017"/>
              <a:ext cx="974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/</a:t>
              </a:r>
              <a:r>
                <a:rPr lang="en-US" altLang="zh-TW" sz="2800" dirty="0" smtClean="0"/>
                <a:t>Lap</a:t>
              </a:r>
              <a:r>
                <a:rPr lang="en-US" sz="2800" dirty="0" smtClean="0"/>
                <a:t>/</a:t>
              </a:r>
              <a:endParaRPr lang="en-US" sz="28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7510BEA0-75C5-FF44-B635-2A44DE28FA99}"/>
              </a:ext>
            </a:extLst>
          </p:cNvPr>
          <p:cNvSpPr txBox="1"/>
          <p:nvPr/>
        </p:nvSpPr>
        <p:spPr>
          <a:xfrm>
            <a:off x="4420701" y="1690688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F:</a:t>
            </a:r>
            <a:r>
              <a:rPr lang="zh-TW" altLang="en-US" sz="3600" dirty="0" smtClean="0"/>
              <a:t> </a:t>
            </a:r>
            <a:r>
              <a:rPr lang="en-US" sz="3600" dirty="0" smtClean="0"/>
              <a:t>/</a:t>
            </a:r>
            <a:r>
              <a:rPr lang="en-US" altLang="zh-TW" sz="3600" dirty="0"/>
              <a:t>L</a:t>
            </a:r>
            <a:r>
              <a:rPr lang="en-US" altLang="zh-TW" sz="3600" dirty="0" smtClean="0"/>
              <a:t>ap</a:t>
            </a:r>
            <a:r>
              <a:rPr lang="en-US" sz="3600" dirty="0" smtClean="0"/>
              <a:t>/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J: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/Lab/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83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115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新細明體</vt:lpstr>
      <vt:lpstr>Arial</vt:lpstr>
      <vt:lpstr>Office Theme</vt:lpstr>
      <vt:lpstr>Welcome to the experiment!</vt:lpstr>
      <vt:lpstr>Experiment instruction</vt:lpstr>
      <vt:lpstr>Experiment instruction</vt:lpstr>
      <vt:lpstr>Experiment instruction</vt:lpstr>
      <vt:lpstr>1st Session</vt:lpstr>
      <vt:lpstr>1st Session</vt:lpstr>
      <vt:lpstr>2nd Session</vt:lpstr>
      <vt:lpstr>2nd Session</vt:lpstr>
      <vt:lpstr>Main task</vt:lpstr>
      <vt:lpstr>Main task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 model or entrainment model: A time perception task</dc:title>
  <dc:creator>b01605072@gmail.com</dc:creator>
  <cp:lastModifiedBy>b01605072@gmail.com</cp:lastModifiedBy>
  <cp:revision>39</cp:revision>
  <dcterms:created xsi:type="dcterms:W3CDTF">2017-11-23T16:22:27Z</dcterms:created>
  <dcterms:modified xsi:type="dcterms:W3CDTF">2019-11-18T22:05:14Z</dcterms:modified>
</cp:coreProperties>
</file>