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31"/>
  </p:normalViewPr>
  <p:slideViewPr>
    <p:cSldViewPr snapToGrid="0" snapToObjects="1">
      <p:cViewPr>
        <p:scale>
          <a:sx n="96" d="100"/>
          <a:sy n="96" d="100"/>
        </p:scale>
        <p:origin x="8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3A42-6424-7B4E-B4E0-381627A93D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E200-AE72-4143-872F-A1299F3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3" y="4357688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Early</a:t>
            </a:r>
            <a:r>
              <a:rPr lang="zh-TW" altLang="en-US" dirty="0" smtClean="0"/>
              <a:t> </a:t>
            </a:r>
            <a:r>
              <a:rPr lang="en-US" altLang="zh-TW" dirty="0" smtClean="0"/>
              <a:t>onset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300" y="5795962"/>
            <a:ext cx="115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onset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323" y="42862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On-time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onset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378817" y="2614377"/>
            <a:ext cx="2343955" cy="798529"/>
          </a:xfrm>
          <a:custGeom>
            <a:avLst/>
            <a:gdLst>
              <a:gd name="connsiteX0" fmla="*/ 0 w 2343955"/>
              <a:gd name="connsiteY0" fmla="*/ 772767 h 798529"/>
              <a:gd name="connsiteX1" fmla="*/ 283335 w 2343955"/>
              <a:gd name="connsiteY1" fmla="*/ 35 h 798529"/>
              <a:gd name="connsiteX2" fmla="*/ 579549 w 2343955"/>
              <a:gd name="connsiteY2" fmla="*/ 798525 h 798529"/>
              <a:gd name="connsiteX3" fmla="*/ 862884 w 2343955"/>
              <a:gd name="connsiteY3" fmla="*/ 35 h 798529"/>
              <a:gd name="connsiteX4" fmla="*/ 1159098 w 2343955"/>
              <a:gd name="connsiteY4" fmla="*/ 798525 h 798529"/>
              <a:gd name="connsiteX5" fmla="*/ 1378039 w 2343955"/>
              <a:gd name="connsiteY5" fmla="*/ 12914 h 798529"/>
              <a:gd name="connsiteX6" fmla="*/ 1648496 w 2343955"/>
              <a:gd name="connsiteY6" fmla="*/ 798525 h 798529"/>
              <a:gd name="connsiteX7" fmla="*/ 1854558 w 2343955"/>
              <a:gd name="connsiteY7" fmla="*/ 35 h 798529"/>
              <a:gd name="connsiteX8" fmla="*/ 2112135 w 2343955"/>
              <a:gd name="connsiteY8" fmla="*/ 798525 h 798529"/>
              <a:gd name="connsiteX9" fmla="*/ 2343955 w 2343955"/>
              <a:gd name="connsiteY9" fmla="*/ 35 h 79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3955" h="798529">
                <a:moveTo>
                  <a:pt x="0" y="772767"/>
                </a:moveTo>
                <a:cubicBezTo>
                  <a:pt x="93371" y="384254"/>
                  <a:pt x="186743" y="-4258"/>
                  <a:pt x="283335" y="35"/>
                </a:cubicBezTo>
                <a:cubicBezTo>
                  <a:pt x="379927" y="4328"/>
                  <a:pt x="482958" y="798525"/>
                  <a:pt x="579549" y="798525"/>
                </a:cubicBezTo>
                <a:cubicBezTo>
                  <a:pt x="676140" y="798525"/>
                  <a:pt x="766293" y="35"/>
                  <a:pt x="862884" y="35"/>
                </a:cubicBezTo>
                <a:cubicBezTo>
                  <a:pt x="959475" y="35"/>
                  <a:pt x="1073239" y="796379"/>
                  <a:pt x="1159098" y="798525"/>
                </a:cubicBezTo>
                <a:cubicBezTo>
                  <a:pt x="1244957" y="800671"/>
                  <a:pt x="1296473" y="12914"/>
                  <a:pt x="1378039" y="12914"/>
                </a:cubicBezTo>
                <a:cubicBezTo>
                  <a:pt x="1459605" y="12914"/>
                  <a:pt x="1569076" y="800671"/>
                  <a:pt x="1648496" y="798525"/>
                </a:cubicBezTo>
                <a:cubicBezTo>
                  <a:pt x="1727916" y="796379"/>
                  <a:pt x="1777285" y="35"/>
                  <a:pt x="1854558" y="35"/>
                </a:cubicBezTo>
                <a:cubicBezTo>
                  <a:pt x="1931831" y="35"/>
                  <a:pt x="2030569" y="798525"/>
                  <a:pt x="2112135" y="798525"/>
                </a:cubicBezTo>
                <a:cubicBezTo>
                  <a:pt x="2193701" y="798525"/>
                  <a:pt x="2343955" y="35"/>
                  <a:pt x="2343955" y="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78817" y="4143089"/>
            <a:ext cx="2343955" cy="798529"/>
          </a:xfrm>
          <a:custGeom>
            <a:avLst/>
            <a:gdLst>
              <a:gd name="connsiteX0" fmla="*/ 0 w 2343955"/>
              <a:gd name="connsiteY0" fmla="*/ 772767 h 798529"/>
              <a:gd name="connsiteX1" fmla="*/ 283335 w 2343955"/>
              <a:gd name="connsiteY1" fmla="*/ 35 h 798529"/>
              <a:gd name="connsiteX2" fmla="*/ 579549 w 2343955"/>
              <a:gd name="connsiteY2" fmla="*/ 798525 h 798529"/>
              <a:gd name="connsiteX3" fmla="*/ 862884 w 2343955"/>
              <a:gd name="connsiteY3" fmla="*/ 35 h 798529"/>
              <a:gd name="connsiteX4" fmla="*/ 1159098 w 2343955"/>
              <a:gd name="connsiteY4" fmla="*/ 798525 h 798529"/>
              <a:gd name="connsiteX5" fmla="*/ 1378039 w 2343955"/>
              <a:gd name="connsiteY5" fmla="*/ 12914 h 798529"/>
              <a:gd name="connsiteX6" fmla="*/ 1648496 w 2343955"/>
              <a:gd name="connsiteY6" fmla="*/ 798525 h 798529"/>
              <a:gd name="connsiteX7" fmla="*/ 1854558 w 2343955"/>
              <a:gd name="connsiteY7" fmla="*/ 35 h 798529"/>
              <a:gd name="connsiteX8" fmla="*/ 2112135 w 2343955"/>
              <a:gd name="connsiteY8" fmla="*/ 798525 h 798529"/>
              <a:gd name="connsiteX9" fmla="*/ 2343955 w 2343955"/>
              <a:gd name="connsiteY9" fmla="*/ 35 h 79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3955" h="798529">
                <a:moveTo>
                  <a:pt x="0" y="772767"/>
                </a:moveTo>
                <a:cubicBezTo>
                  <a:pt x="93371" y="384254"/>
                  <a:pt x="186743" y="-4258"/>
                  <a:pt x="283335" y="35"/>
                </a:cubicBezTo>
                <a:cubicBezTo>
                  <a:pt x="379927" y="4328"/>
                  <a:pt x="482958" y="798525"/>
                  <a:pt x="579549" y="798525"/>
                </a:cubicBezTo>
                <a:cubicBezTo>
                  <a:pt x="676140" y="798525"/>
                  <a:pt x="766293" y="35"/>
                  <a:pt x="862884" y="35"/>
                </a:cubicBezTo>
                <a:cubicBezTo>
                  <a:pt x="959475" y="35"/>
                  <a:pt x="1073239" y="796379"/>
                  <a:pt x="1159098" y="798525"/>
                </a:cubicBezTo>
                <a:cubicBezTo>
                  <a:pt x="1244957" y="800671"/>
                  <a:pt x="1296473" y="12914"/>
                  <a:pt x="1378039" y="12914"/>
                </a:cubicBezTo>
                <a:cubicBezTo>
                  <a:pt x="1459605" y="12914"/>
                  <a:pt x="1569076" y="800671"/>
                  <a:pt x="1648496" y="798525"/>
                </a:cubicBezTo>
                <a:cubicBezTo>
                  <a:pt x="1727916" y="796379"/>
                  <a:pt x="1777285" y="35"/>
                  <a:pt x="1854558" y="35"/>
                </a:cubicBezTo>
                <a:cubicBezTo>
                  <a:pt x="1931831" y="35"/>
                  <a:pt x="2030569" y="798525"/>
                  <a:pt x="2112135" y="798525"/>
                </a:cubicBezTo>
                <a:cubicBezTo>
                  <a:pt x="2193701" y="798525"/>
                  <a:pt x="2343955" y="35"/>
                  <a:pt x="2343955" y="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36160" y="1097647"/>
            <a:ext cx="347056" cy="371475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036160" y="220784"/>
            <a:ext cx="347056" cy="371475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22678" y="-64451"/>
            <a:ext cx="11217007" cy="7233769"/>
            <a:chOff x="22678" y="-64451"/>
            <a:chExt cx="11217007" cy="7233769"/>
          </a:xfrm>
        </p:grpSpPr>
        <p:grpSp>
          <p:nvGrpSpPr>
            <p:cNvPr id="216" name="Group 215"/>
            <p:cNvGrpSpPr/>
            <p:nvPr/>
          </p:nvGrpSpPr>
          <p:grpSpPr>
            <a:xfrm>
              <a:off x="22678" y="-64451"/>
              <a:ext cx="11217007" cy="7233769"/>
              <a:chOff x="22678" y="131497"/>
              <a:chExt cx="11217007" cy="7233769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22678" y="856818"/>
                <a:ext cx="11217007" cy="6086916"/>
                <a:chOff x="22678" y="856818"/>
                <a:chExt cx="11217007" cy="6086916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252217" y="2976003"/>
                  <a:ext cx="9698181" cy="1525041"/>
                  <a:chOff x="285607" y="2554082"/>
                  <a:chExt cx="9698181" cy="1525041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380437" y="2554082"/>
                    <a:ext cx="8603351" cy="1525041"/>
                    <a:chOff x="1380437" y="2554082"/>
                    <a:chExt cx="8603351" cy="1525041"/>
                  </a:xfrm>
                </p:grpSpPr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1380437" y="3228432"/>
                      <a:ext cx="8603351" cy="850691"/>
                      <a:chOff x="2835692" y="3149809"/>
                      <a:chExt cx="5465683" cy="516837"/>
                    </a:xfrm>
                  </p:grpSpPr>
                  <p:pic>
                    <p:nvPicPr>
                      <p:cNvPr id="141" name="Picture 14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2835692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2" name="Picture 14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3478659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3" name="Picture 14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121626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4" name="Picture 14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764593" y="3149811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5" name="Picture 14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5407560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6" name="Picture 14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050527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7" name="Picture 14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693494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8" name="Picture 14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336461" y="3149810"/>
                        <a:ext cx="635209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9" name="Picture 14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971670" y="3149809"/>
                        <a:ext cx="329705" cy="51683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1700735" y="2554082"/>
                      <a:ext cx="8184538" cy="371480"/>
                      <a:chOff x="1700735" y="2554082"/>
                      <a:chExt cx="8184538" cy="371480"/>
                    </a:xfrm>
                  </p:grpSpPr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1700735" y="2554087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Oval 133"/>
                      <p:cNvSpPr/>
                      <p:nvPr/>
                    </p:nvSpPr>
                    <p:spPr>
                      <a:xfrm>
                        <a:off x="2712808" y="2554086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5" name="Oval 134"/>
                      <p:cNvSpPr/>
                      <p:nvPr/>
                    </p:nvSpPr>
                    <p:spPr>
                      <a:xfrm>
                        <a:off x="3724881" y="2554085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" name="Oval 135"/>
                      <p:cNvSpPr/>
                      <p:nvPr/>
                    </p:nvSpPr>
                    <p:spPr>
                      <a:xfrm>
                        <a:off x="4736954" y="2554085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5749027" y="2554084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6761100" y="2554084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8452739" y="2554082"/>
                        <a:ext cx="371475" cy="371475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Oval 139"/>
                      <p:cNvSpPr/>
                      <p:nvPr/>
                    </p:nvSpPr>
                    <p:spPr>
                      <a:xfrm>
                        <a:off x="9513798" y="2554083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85607" y="2844197"/>
                    <a:ext cx="1051891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Early</a:t>
                    </a:r>
                    <a:r>
                      <a:rPr lang="zh-TW" altLang="en-US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endPara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onset</a:t>
                    </a:r>
                    <a:endParaRPr lang="en-US" sz="28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287174" y="5296414"/>
                  <a:ext cx="10952511" cy="1525041"/>
                  <a:chOff x="319832" y="4381992"/>
                  <a:chExt cx="10952511" cy="1525041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1380437" y="4381992"/>
                    <a:ext cx="9891906" cy="1525041"/>
                    <a:chOff x="1380437" y="4381992"/>
                    <a:chExt cx="9891906" cy="1525041"/>
                  </a:xfrm>
                </p:grpSpPr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1380437" y="5056342"/>
                      <a:ext cx="9891906" cy="850691"/>
                      <a:chOff x="2835692" y="3149809"/>
                      <a:chExt cx="6284298" cy="516837"/>
                    </a:xfrm>
                  </p:grpSpPr>
                  <p:pic>
                    <p:nvPicPr>
                      <p:cNvPr id="122" name="Picture 12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2835692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3" name="Picture 12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3478659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4" name="Picture 12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121626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5" name="Picture 12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764593" y="3149811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6" name="Picture 12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5407560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7" name="Picture 12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050527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8" name="Picture 12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693494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9" name="Picture 12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336461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0" name="Picture 12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979427" y="3149809"/>
                        <a:ext cx="1140563" cy="51683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3" name="Group 112"/>
                    <p:cNvGrpSpPr/>
                    <p:nvPr/>
                  </p:nvGrpSpPr>
                  <p:grpSpPr>
                    <a:xfrm>
                      <a:off x="1700735" y="4381992"/>
                      <a:ext cx="8800567" cy="371480"/>
                      <a:chOff x="1700735" y="4381992"/>
                      <a:chExt cx="8800567" cy="371480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1700735" y="4381997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2712808" y="4381996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3724881" y="4381995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Oval 116"/>
                      <p:cNvSpPr/>
                      <p:nvPr/>
                    </p:nvSpPr>
                    <p:spPr>
                      <a:xfrm>
                        <a:off x="4736954" y="4381995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" name="Oval 117"/>
                      <p:cNvSpPr/>
                      <p:nvPr/>
                    </p:nvSpPr>
                    <p:spPr>
                      <a:xfrm>
                        <a:off x="5749027" y="4381994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Oval 118"/>
                      <p:cNvSpPr/>
                      <p:nvPr/>
                    </p:nvSpPr>
                    <p:spPr>
                      <a:xfrm>
                        <a:off x="6761100" y="4381994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9117755" y="4381992"/>
                        <a:ext cx="371475" cy="371475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10129827" y="4381993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319832" y="4630524"/>
                    <a:ext cx="941283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Late</a:t>
                    </a:r>
                    <a:r>
                      <a:rPr lang="zh-TW" altLang="en-US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endPara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onset</a:t>
                    </a:r>
                    <a:endParaRPr lang="en-US" sz="28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22678" y="856818"/>
                  <a:ext cx="10433759" cy="1525041"/>
                  <a:chOff x="55336" y="726172"/>
                  <a:chExt cx="10433759" cy="1525041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1380437" y="726172"/>
                    <a:ext cx="9108658" cy="1525041"/>
                    <a:chOff x="1380437" y="726172"/>
                    <a:chExt cx="9108658" cy="1525041"/>
                  </a:xfrm>
                </p:grpSpPr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1380437" y="1400522"/>
                      <a:ext cx="9108658" cy="850691"/>
                      <a:chOff x="2835692" y="3149809"/>
                      <a:chExt cx="5786703" cy="516837"/>
                    </a:xfrm>
                  </p:grpSpPr>
                  <p:pic>
                    <p:nvPicPr>
                      <p:cNvPr id="159" name="Picture 15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2835692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0" name="Picture 15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3478659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1" name="Picture 16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121626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2" name="Picture 16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764593" y="3149811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3" name="Picture 16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5407560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4" name="Picture 16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050527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5" name="Picture 16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693494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6" name="Picture 16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336461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7" name="Picture 16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979428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700735" y="726177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712808" y="726176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3724881" y="726175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4736954" y="726175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5749027" y="726174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>
                      <a:off x="6761100" y="726174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>
                      <a:off x="8785247" y="726172"/>
                      <a:ext cx="371475" cy="37147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9797319" y="726173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5336" y="1057870"/>
                    <a:ext cx="1470274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On-time</a:t>
                    </a:r>
                    <a:r>
                      <a:rPr lang="zh-TW" altLang="en-US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endPara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onset</a:t>
                    </a:r>
                    <a:endParaRPr lang="en-US" sz="28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68" name="Oval 167"/>
                <p:cNvSpPr/>
                <p:nvPr/>
              </p:nvSpPr>
              <p:spPr>
                <a:xfrm>
                  <a:off x="8764210" y="5287456"/>
                  <a:ext cx="347056" cy="371475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8764210" y="2967046"/>
                  <a:ext cx="347056" cy="371475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" name="Group 188"/>
                <p:cNvGrpSpPr/>
                <p:nvPr/>
              </p:nvGrpSpPr>
              <p:grpSpPr>
                <a:xfrm>
                  <a:off x="1831512" y="975010"/>
                  <a:ext cx="8118886" cy="5968724"/>
                  <a:chOff x="1864170" y="256534"/>
                  <a:chExt cx="8118886" cy="5968724"/>
                </a:xfrm>
              </p:grpSpPr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864170" y="272388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2885593" y="272388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3903639" y="272388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922691" y="272388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5922687" y="28146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944110" y="28146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945827" y="28146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8964879" y="28146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9983056" y="25653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3" name="Straight Connector 202"/>
              <p:cNvCxnSpPr/>
              <p:nvPr/>
            </p:nvCxnSpPr>
            <p:spPr>
              <a:xfrm>
                <a:off x="8934907" y="2501996"/>
                <a:ext cx="1018909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8934907" y="4630153"/>
                <a:ext cx="829754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8934907" y="6917086"/>
                <a:ext cx="1521530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TextBox 210"/>
              <p:cNvSpPr txBox="1"/>
              <p:nvPr/>
            </p:nvSpPr>
            <p:spPr>
              <a:xfrm>
                <a:off x="9049039" y="2519266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600</a:t>
                </a:r>
                <a:r>
                  <a:rPr lang="zh-TW" alt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err="1" smtClean="0">
                    <a:solidFill>
                      <a:schemeClr val="accent2"/>
                    </a:solidFill>
                  </a:rPr>
                  <a:t>ms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839440" y="4665286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&lt;600</a:t>
                </a:r>
                <a:r>
                  <a:rPr lang="zh-TW" alt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err="1" smtClean="0">
                    <a:solidFill>
                      <a:schemeClr val="accent2"/>
                    </a:solidFill>
                  </a:rPr>
                  <a:t>ms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9201832" y="6995934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2"/>
                    </a:solidFill>
                  </a:rPr>
                  <a:t>&gt;600</a:t>
                </a:r>
                <a:r>
                  <a:rPr lang="zh-TW" alt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altLang="zh-TW" dirty="0" err="1" smtClean="0">
                    <a:solidFill>
                      <a:schemeClr val="accent2"/>
                    </a:solidFill>
                  </a:rPr>
                  <a:t>ms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4" name="Left Brace 213"/>
              <p:cNvSpPr/>
              <p:nvPr/>
            </p:nvSpPr>
            <p:spPr>
              <a:xfrm rot="5400000">
                <a:off x="2252499" y="87556"/>
                <a:ext cx="176899" cy="1023975"/>
              </a:xfrm>
              <a:prstGeom prst="leftBrac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667345" y="131497"/>
                <a:ext cx="13516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IOI</a:t>
                </a:r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600</a:t>
                </a:r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ms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8305580" y="210891"/>
              <a:ext cx="1251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Target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tone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8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64170" y="256534"/>
            <a:ext cx="8118886" cy="5968724"/>
            <a:chOff x="1864170" y="256534"/>
            <a:chExt cx="8118886" cy="596872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64170" y="272388"/>
              <a:ext cx="0" cy="594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2885593" y="272388"/>
              <a:ext cx="0" cy="594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903639" y="272388"/>
              <a:ext cx="0" cy="594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922691" y="272388"/>
              <a:ext cx="0" cy="594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922687" y="281464"/>
              <a:ext cx="0" cy="594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944110" y="281464"/>
              <a:ext cx="0" cy="594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945827" y="281464"/>
              <a:ext cx="0" cy="594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64879" y="281464"/>
              <a:ext cx="0" cy="594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83056" y="256534"/>
              <a:ext cx="0" cy="594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16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78" y="-64451"/>
            <a:ext cx="11217007" cy="6812237"/>
            <a:chOff x="22678" y="-64451"/>
            <a:chExt cx="11217007" cy="6812237"/>
          </a:xfrm>
        </p:grpSpPr>
        <p:grpSp>
          <p:nvGrpSpPr>
            <p:cNvPr id="216" name="Group 215"/>
            <p:cNvGrpSpPr/>
            <p:nvPr/>
          </p:nvGrpSpPr>
          <p:grpSpPr>
            <a:xfrm>
              <a:off x="22678" y="-64451"/>
              <a:ext cx="11217007" cy="6812237"/>
              <a:chOff x="22678" y="131497"/>
              <a:chExt cx="11217007" cy="6812237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22678" y="856820"/>
                <a:ext cx="11217007" cy="6086914"/>
                <a:chOff x="22678" y="856820"/>
                <a:chExt cx="11217007" cy="6086914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252217" y="2976005"/>
                  <a:ext cx="9698181" cy="1525039"/>
                  <a:chOff x="285607" y="2554084"/>
                  <a:chExt cx="9698181" cy="1525039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380437" y="2554084"/>
                    <a:ext cx="8603351" cy="1525039"/>
                    <a:chOff x="1380437" y="2554084"/>
                    <a:chExt cx="8603351" cy="1525039"/>
                  </a:xfrm>
                </p:grpSpPr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1380437" y="3228432"/>
                      <a:ext cx="8603351" cy="850691"/>
                      <a:chOff x="2835692" y="3149809"/>
                      <a:chExt cx="5465683" cy="516837"/>
                    </a:xfrm>
                  </p:grpSpPr>
                  <p:pic>
                    <p:nvPicPr>
                      <p:cNvPr id="141" name="Picture 14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2835692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2" name="Picture 14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3478659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3" name="Picture 14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121626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4" name="Picture 14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764593" y="3149811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5" name="Picture 14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5407560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6" name="Picture 14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050527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7" name="Picture 14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693494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8" name="Picture 14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336461" y="3149810"/>
                        <a:ext cx="635209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9" name="Picture 14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971670" y="3149809"/>
                        <a:ext cx="329705" cy="51683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1700735" y="2554084"/>
                      <a:ext cx="5431840" cy="371478"/>
                      <a:chOff x="1700735" y="2554084"/>
                      <a:chExt cx="5431840" cy="371478"/>
                    </a:xfrm>
                  </p:grpSpPr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1700735" y="2554087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Oval 133"/>
                      <p:cNvSpPr/>
                      <p:nvPr/>
                    </p:nvSpPr>
                    <p:spPr>
                      <a:xfrm>
                        <a:off x="2712808" y="2554086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5" name="Oval 134"/>
                      <p:cNvSpPr/>
                      <p:nvPr/>
                    </p:nvSpPr>
                    <p:spPr>
                      <a:xfrm>
                        <a:off x="3724881" y="2554085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" name="Oval 135"/>
                      <p:cNvSpPr/>
                      <p:nvPr/>
                    </p:nvSpPr>
                    <p:spPr>
                      <a:xfrm>
                        <a:off x="4736954" y="2554085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5749027" y="2554084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6761100" y="2554084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85607" y="2844197"/>
                    <a:ext cx="1051891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Early</a:t>
                    </a:r>
                    <a:r>
                      <a:rPr lang="zh-TW" altLang="en-US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endPara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onset</a:t>
                    </a:r>
                    <a:endParaRPr lang="en-US" sz="28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287174" y="5296416"/>
                  <a:ext cx="10952511" cy="1525039"/>
                  <a:chOff x="319832" y="4381994"/>
                  <a:chExt cx="10952511" cy="1525039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1380437" y="4381994"/>
                    <a:ext cx="9891906" cy="1525039"/>
                    <a:chOff x="1380437" y="4381994"/>
                    <a:chExt cx="9891906" cy="1525039"/>
                  </a:xfrm>
                </p:grpSpPr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1380437" y="5056342"/>
                      <a:ext cx="9891906" cy="850691"/>
                      <a:chOff x="2835692" y="3149809"/>
                      <a:chExt cx="6284298" cy="516837"/>
                    </a:xfrm>
                  </p:grpSpPr>
                  <p:pic>
                    <p:nvPicPr>
                      <p:cNvPr id="122" name="Picture 12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2835692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3" name="Picture 12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3478659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4" name="Picture 12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121626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5" name="Picture 12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764593" y="3149811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6" name="Picture 12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5407560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7" name="Picture 12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050527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8" name="Picture 12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693494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9" name="Picture 12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336461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0" name="Picture 12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979427" y="3149809"/>
                        <a:ext cx="1140563" cy="51683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3" name="Group 112"/>
                    <p:cNvGrpSpPr/>
                    <p:nvPr/>
                  </p:nvGrpSpPr>
                  <p:grpSpPr>
                    <a:xfrm>
                      <a:off x="1700735" y="4381994"/>
                      <a:ext cx="5431840" cy="371478"/>
                      <a:chOff x="1700735" y="4381994"/>
                      <a:chExt cx="5431840" cy="371478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1700735" y="4381997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2712808" y="4381996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3724881" y="4381995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Oval 116"/>
                      <p:cNvSpPr/>
                      <p:nvPr/>
                    </p:nvSpPr>
                    <p:spPr>
                      <a:xfrm>
                        <a:off x="4736954" y="4381995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" name="Oval 117"/>
                      <p:cNvSpPr/>
                      <p:nvPr/>
                    </p:nvSpPr>
                    <p:spPr>
                      <a:xfrm>
                        <a:off x="5749027" y="4381994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Oval 118"/>
                      <p:cNvSpPr/>
                      <p:nvPr/>
                    </p:nvSpPr>
                    <p:spPr>
                      <a:xfrm>
                        <a:off x="6761100" y="4381994"/>
                        <a:ext cx="371475" cy="37147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319832" y="4630524"/>
                    <a:ext cx="941283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Late</a:t>
                    </a:r>
                    <a:r>
                      <a:rPr lang="zh-TW" altLang="en-US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endPara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onset</a:t>
                    </a:r>
                    <a:endParaRPr lang="en-US" sz="28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22678" y="856820"/>
                  <a:ext cx="10433759" cy="1525039"/>
                  <a:chOff x="55336" y="726174"/>
                  <a:chExt cx="10433759" cy="1525039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1380437" y="726174"/>
                    <a:ext cx="9108658" cy="1525039"/>
                    <a:chOff x="1380437" y="726174"/>
                    <a:chExt cx="9108658" cy="1525039"/>
                  </a:xfrm>
                </p:grpSpPr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1380437" y="1400522"/>
                      <a:ext cx="9108658" cy="850691"/>
                      <a:chOff x="2835692" y="3149809"/>
                      <a:chExt cx="5786703" cy="516837"/>
                    </a:xfrm>
                  </p:grpSpPr>
                  <p:pic>
                    <p:nvPicPr>
                      <p:cNvPr id="159" name="Picture 15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2835692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0" name="Picture 15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3478659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1" name="Picture 16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121626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2" name="Picture 16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4764593" y="3149811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3" name="Picture 16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5407560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4" name="Picture 16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050527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5" name="Picture 16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6693494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6" name="Picture 16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336461" y="3149810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7" name="Picture 16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07" t="18281" r="25414" b="22628"/>
                      <a:stretch/>
                    </p:blipFill>
                    <p:spPr>
                      <a:xfrm rot="10800000">
                        <a:off x="7979428" y="3149809"/>
                        <a:ext cx="642967" cy="51683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700735" y="726177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712808" y="726176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3724881" y="726175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4736954" y="726175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5749027" y="726174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>
                      <a:off x="6761100" y="726174"/>
                      <a:ext cx="371475" cy="37147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5336" y="1057870"/>
                    <a:ext cx="1470274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On-time</a:t>
                    </a:r>
                    <a:r>
                      <a:rPr lang="zh-TW" altLang="en-US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endPara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 algn="ctr"/>
                    <a:r>
                      <a:rPr lang="en-US" altLang="zh-TW" sz="28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onset</a:t>
                    </a:r>
                    <a:endParaRPr lang="en-US" sz="28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831512" y="975010"/>
                  <a:ext cx="8118886" cy="5968724"/>
                  <a:chOff x="1864170" y="256534"/>
                  <a:chExt cx="8118886" cy="5968724"/>
                </a:xfrm>
              </p:grpSpPr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864170" y="272388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2885593" y="272388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3903639" y="272388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922691" y="272388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5922687" y="28146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944110" y="28146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945827" y="28146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8964879" y="28146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9983056" y="256534"/>
                    <a:ext cx="0" cy="594379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4" name="Left Brace 213"/>
              <p:cNvSpPr/>
              <p:nvPr/>
            </p:nvSpPr>
            <p:spPr>
              <a:xfrm rot="5400000">
                <a:off x="2252499" y="87556"/>
                <a:ext cx="176899" cy="1023975"/>
              </a:xfrm>
              <a:prstGeom prst="leftBrac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667345" y="131497"/>
                <a:ext cx="13516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IOI</a:t>
                </a:r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600</a:t>
                </a:r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ms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8305580" y="210891"/>
              <a:ext cx="1514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Target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syllable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8933834" y="801984"/>
              <a:ext cx="146957" cy="1306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786877" y="2900479"/>
              <a:ext cx="146957" cy="1306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936853" y="2900479"/>
              <a:ext cx="140714" cy="13062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947148" y="5218369"/>
              <a:ext cx="140714" cy="13062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102788" y="5218368"/>
              <a:ext cx="146957" cy="1306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8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9025" y="417552"/>
            <a:ext cx="12523305" cy="6209578"/>
            <a:chOff x="159025" y="417552"/>
            <a:chExt cx="12523305" cy="6209578"/>
          </a:xfrm>
        </p:grpSpPr>
        <p:grpSp>
          <p:nvGrpSpPr>
            <p:cNvPr id="7" name="Group 6"/>
            <p:cNvGrpSpPr/>
            <p:nvPr/>
          </p:nvGrpSpPr>
          <p:grpSpPr>
            <a:xfrm>
              <a:off x="159025" y="417552"/>
              <a:ext cx="12523305" cy="6209578"/>
              <a:chOff x="304800" y="682595"/>
              <a:chExt cx="12523305" cy="6209578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04800" y="682595"/>
                <a:ext cx="12523305" cy="6209578"/>
                <a:chOff x="22678" y="-64451"/>
                <a:chExt cx="14093237" cy="7273799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22678" y="-64451"/>
                  <a:ext cx="14093237" cy="7273799"/>
                  <a:chOff x="22678" y="131497"/>
                  <a:chExt cx="14093237" cy="7273799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678" y="856820"/>
                    <a:ext cx="14093237" cy="6086914"/>
                    <a:chOff x="22678" y="856820"/>
                    <a:chExt cx="14093237" cy="60869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52217" y="2976005"/>
                      <a:ext cx="12731857" cy="1532157"/>
                      <a:chOff x="285607" y="2554084"/>
                      <a:chExt cx="12731857" cy="1532157"/>
                    </a:xfrm>
                  </p:grpSpPr>
                  <p:grpSp>
                    <p:nvGrpSpPr>
                      <p:cNvPr id="107" name="Group 106"/>
                      <p:cNvGrpSpPr/>
                      <p:nvPr/>
                    </p:nvGrpSpPr>
                    <p:grpSpPr>
                      <a:xfrm>
                        <a:off x="1380437" y="2554084"/>
                        <a:ext cx="11637027" cy="1532157"/>
                        <a:chOff x="1380437" y="2554084"/>
                        <a:chExt cx="11637027" cy="1532157"/>
                      </a:xfrm>
                    </p:grpSpPr>
                    <p:grpSp>
                      <p:nvGrpSpPr>
                        <p:cNvPr id="131" name="Group 130"/>
                        <p:cNvGrpSpPr/>
                        <p:nvPr/>
                      </p:nvGrpSpPr>
                      <p:grpSpPr>
                        <a:xfrm>
                          <a:off x="1380437" y="3228430"/>
                          <a:ext cx="11637027" cy="857811"/>
                          <a:chOff x="2835692" y="3149809"/>
                          <a:chExt cx="7392968" cy="521163"/>
                        </a:xfrm>
                      </p:grpSpPr>
                      <p:pic>
                        <p:nvPicPr>
                          <p:cNvPr id="141" name="Picture 14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2835692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2" name="Picture 14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3478659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3" name="Picture 14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4121626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4" name="Picture 14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4764593" y="3149811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5" name="Picture 14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5407560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6" name="Picture 1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6050527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7" name="Picture 14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6693494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8" name="Picture 14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9263748" y="3154137"/>
                            <a:ext cx="635209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9" name="Picture 14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9898955" y="3154136"/>
                            <a:ext cx="329705" cy="516835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32" name="Group 131"/>
                        <p:cNvGrpSpPr/>
                        <p:nvPr/>
                      </p:nvGrpSpPr>
                      <p:grpSpPr>
                        <a:xfrm>
                          <a:off x="1700735" y="2554084"/>
                          <a:ext cx="11218216" cy="394119"/>
                          <a:chOff x="1700735" y="2554084"/>
                          <a:chExt cx="11218216" cy="394119"/>
                        </a:xfrm>
                      </p:grpSpPr>
                      <p:sp>
                        <p:nvSpPr>
                          <p:cNvPr id="133" name="Oval 132"/>
                          <p:cNvSpPr/>
                          <p:nvPr/>
                        </p:nvSpPr>
                        <p:spPr>
                          <a:xfrm>
                            <a:off x="1700735" y="2554087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4" name="Oval 133"/>
                          <p:cNvSpPr/>
                          <p:nvPr/>
                        </p:nvSpPr>
                        <p:spPr>
                          <a:xfrm>
                            <a:off x="2712808" y="2554086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5" name="Oval 134"/>
                          <p:cNvSpPr/>
                          <p:nvPr/>
                        </p:nvSpPr>
                        <p:spPr>
                          <a:xfrm>
                            <a:off x="3724881" y="2554085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6" name="Oval 135"/>
                          <p:cNvSpPr/>
                          <p:nvPr/>
                        </p:nvSpPr>
                        <p:spPr>
                          <a:xfrm>
                            <a:off x="4736954" y="2554085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7" name="Oval 136"/>
                          <p:cNvSpPr/>
                          <p:nvPr/>
                        </p:nvSpPr>
                        <p:spPr>
                          <a:xfrm>
                            <a:off x="5749027" y="2554084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8" name="Oval 137"/>
                          <p:cNvSpPr/>
                          <p:nvPr/>
                        </p:nvSpPr>
                        <p:spPr>
                          <a:xfrm>
                            <a:off x="6761100" y="2554084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9" name="Oval 138"/>
                          <p:cNvSpPr/>
                          <p:nvPr/>
                        </p:nvSpPr>
                        <p:spPr>
                          <a:xfrm>
                            <a:off x="11486416" y="2576727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0" name="Oval 139"/>
                          <p:cNvSpPr/>
                          <p:nvPr/>
                        </p:nvSpPr>
                        <p:spPr>
                          <a:xfrm>
                            <a:off x="12547476" y="2576728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285607" y="2844197"/>
                        <a:ext cx="1051891" cy="9541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28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Early</a:t>
                        </a:r>
                        <a:r>
                          <a:rPr lang="zh-TW" altLang="en-US" sz="28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 </a:t>
                        </a:r>
                        <a:endParaRPr lang="en-US" altLang="zh-TW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  <a:p>
                        <a:pPr algn="ctr"/>
                        <a:r>
                          <a:rPr lang="en-US" altLang="zh-TW" sz="28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onset</a:t>
                        </a:r>
                        <a:endParaRPr lang="en-US" sz="28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87174" y="5296416"/>
                      <a:ext cx="13828741" cy="1525035"/>
                      <a:chOff x="319832" y="4381994"/>
                      <a:chExt cx="13828741" cy="1525035"/>
                    </a:xfrm>
                  </p:grpSpPr>
                  <p:grpSp>
                    <p:nvGrpSpPr>
                      <p:cNvPr id="108" name="Group 107"/>
                      <p:cNvGrpSpPr/>
                      <p:nvPr/>
                    </p:nvGrpSpPr>
                    <p:grpSpPr>
                      <a:xfrm>
                        <a:off x="1380437" y="4381994"/>
                        <a:ext cx="12768136" cy="1525035"/>
                        <a:chOff x="1380437" y="4381994"/>
                        <a:chExt cx="12768136" cy="1525035"/>
                      </a:xfrm>
                    </p:grpSpPr>
                    <p:grpSp>
                      <p:nvGrpSpPr>
                        <p:cNvPr id="112" name="Group 111"/>
                        <p:cNvGrpSpPr/>
                        <p:nvPr/>
                      </p:nvGrpSpPr>
                      <p:grpSpPr>
                        <a:xfrm>
                          <a:off x="1380437" y="5047936"/>
                          <a:ext cx="12768136" cy="859093"/>
                          <a:chOff x="2835692" y="3144704"/>
                          <a:chExt cx="8111558" cy="521942"/>
                        </a:xfrm>
                      </p:grpSpPr>
                      <p:pic>
                        <p:nvPicPr>
                          <p:cNvPr id="122" name="Picture 12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2835692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3" name="Picture 12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3478659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4" name="Picture 1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4121626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5" name="Picture 12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4764593" y="3149811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6" name="Picture 12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5407560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7" name="Picture 12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6050527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8" name="Picture 12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6693494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9" name="Picture 12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9273222" y="3144706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30" name="Picture 12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9916187" y="3144704"/>
                            <a:ext cx="1031063" cy="516835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13" name="Group 112"/>
                        <p:cNvGrpSpPr/>
                        <p:nvPr/>
                      </p:nvGrpSpPr>
                      <p:grpSpPr>
                        <a:xfrm>
                          <a:off x="1700735" y="4381994"/>
                          <a:ext cx="11834246" cy="394119"/>
                          <a:chOff x="1700735" y="4381994"/>
                          <a:chExt cx="11834246" cy="394119"/>
                        </a:xfrm>
                      </p:grpSpPr>
                      <p:sp>
                        <p:nvSpPr>
                          <p:cNvPr id="114" name="Oval 113"/>
                          <p:cNvSpPr/>
                          <p:nvPr/>
                        </p:nvSpPr>
                        <p:spPr>
                          <a:xfrm>
                            <a:off x="1700735" y="4381997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5" name="Oval 114"/>
                          <p:cNvSpPr/>
                          <p:nvPr/>
                        </p:nvSpPr>
                        <p:spPr>
                          <a:xfrm>
                            <a:off x="2712808" y="4381996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6" name="Oval 115"/>
                          <p:cNvSpPr/>
                          <p:nvPr/>
                        </p:nvSpPr>
                        <p:spPr>
                          <a:xfrm>
                            <a:off x="3724881" y="4381995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7" name="Oval 116"/>
                          <p:cNvSpPr/>
                          <p:nvPr/>
                        </p:nvSpPr>
                        <p:spPr>
                          <a:xfrm>
                            <a:off x="4736954" y="4381995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8" name="Oval 117"/>
                          <p:cNvSpPr/>
                          <p:nvPr/>
                        </p:nvSpPr>
                        <p:spPr>
                          <a:xfrm>
                            <a:off x="5749027" y="4381994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9" name="Oval 118"/>
                          <p:cNvSpPr/>
                          <p:nvPr/>
                        </p:nvSpPr>
                        <p:spPr>
                          <a:xfrm>
                            <a:off x="6761100" y="4381994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0" name="Oval 119"/>
                          <p:cNvSpPr/>
                          <p:nvPr/>
                        </p:nvSpPr>
                        <p:spPr>
                          <a:xfrm>
                            <a:off x="12151433" y="4404637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1" name="Oval 120"/>
                          <p:cNvSpPr/>
                          <p:nvPr/>
                        </p:nvSpPr>
                        <p:spPr>
                          <a:xfrm>
                            <a:off x="13163506" y="4404638"/>
                            <a:ext cx="371475" cy="37147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319832" y="4630524"/>
                        <a:ext cx="941283" cy="9541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28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Late</a:t>
                        </a:r>
                        <a:r>
                          <a:rPr lang="zh-TW" altLang="en-US" sz="28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 </a:t>
                        </a:r>
                        <a:endParaRPr lang="en-US" altLang="zh-TW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  <a:p>
                        <a:pPr algn="ctr"/>
                        <a:r>
                          <a:rPr lang="en-US" altLang="zh-TW" sz="28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onset</a:t>
                        </a:r>
                        <a:endParaRPr lang="en-US" sz="28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grpSp>
                  <p:nvGrpSpPr>
                    <p:cNvPr id="186" name="Group 185"/>
                    <p:cNvGrpSpPr/>
                    <p:nvPr/>
                  </p:nvGrpSpPr>
                  <p:grpSpPr>
                    <a:xfrm>
                      <a:off x="22678" y="856820"/>
                      <a:ext cx="13147136" cy="1525039"/>
                      <a:chOff x="55336" y="726174"/>
                      <a:chExt cx="13147136" cy="1525039"/>
                    </a:xfrm>
                  </p:grpSpPr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1380437" y="726174"/>
                        <a:ext cx="11822035" cy="1525039"/>
                        <a:chOff x="1380437" y="726174"/>
                        <a:chExt cx="11822035" cy="1525039"/>
                      </a:xfrm>
                    </p:grpSpPr>
                    <p:grpSp>
                      <p:nvGrpSpPr>
                        <p:cNvPr id="150" name="Group 149"/>
                        <p:cNvGrpSpPr/>
                        <p:nvPr/>
                      </p:nvGrpSpPr>
                      <p:grpSpPr>
                        <a:xfrm>
                          <a:off x="1380437" y="1400522"/>
                          <a:ext cx="9108658" cy="850691"/>
                          <a:chOff x="2835692" y="3149809"/>
                          <a:chExt cx="5786703" cy="516837"/>
                        </a:xfrm>
                      </p:grpSpPr>
                      <p:pic>
                        <p:nvPicPr>
                          <p:cNvPr id="159" name="Picture 15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2835692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0" name="Picture 15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3478659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1" name="Picture 16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4121626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2" name="Picture 16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4764593" y="3149811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3" name="Picture 16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5407560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4" name="Picture 16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6050527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5" name="Picture 16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6693494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6" name="Picture 16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7336461" y="3149810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7" name="Picture 16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6407" t="18281" r="25414" b="22628"/>
                          <a:stretch/>
                        </p:blipFill>
                        <p:spPr>
                          <a:xfrm rot="10800000">
                            <a:off x="7979428" y="3149809"/>
                            <a:ext cx="642967" cy="516835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1700735" y="726177"/>
                          <a:ext cx="371475" cy="371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2712808" y="726176"/>
                          <a:ext cx="371475" cy="371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3724881" y="726175"/>
                          <a:ext cx="371475" cy="371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4" name="Oval 153"/>
                        <p:cNvSpPr/>
                        <p:nvPr/>
                      </p:nvSpPr>
                      <p:spPr>
                        <a:xfrm>
                          <a:off x="4736954" y="726175"/>
                          <a:ext cx="371475" cy="371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5" name="Oval 154"/>
                        <p:cNvSpPr/>
                        <p:nvPr/>
                      </p:nvSpPr>
                      <p:spPr>
                        <a:xfrm>
                          <a:off x="5749027" y="726174"/>
                          <a:ext cx="371475" cy="371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6" name="Oval 155"/>
                        <p:cNvSpPr/>
                        <p:nvPr/>
                      </p:nvSpPr>
                      <p:spPr>
                        <a:xfrm>
                          <a:off x="6761100" y="726174"/>
                          <a:ext cx="371475" cy="371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11818925" y="748817"/>
                          <a:ext cx="371475" cy="371475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2830997" y="748818"/>
                          <a:ext cx="371475" cy="37147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55336" y="1057870"/>
                        <a:ext cx="1470274" cy="9541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28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On-time</a:t>
                        </a:r>
                        <a:r>
                          <a:rPr lang="zh-TW" altLang="en-US" sz="28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 </a:t>
                        </a:r>
                        <a:endParaRPr lang="en-US" altLang="zh-TW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  <a:p>
                        <a:pPr algn="ctr"/>
                        <a:r>
                          <a:rPr lang="en-US" altLang="zh-TW" sz="280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onset</a:t>
                        </a:r>
                        <a:endParaRPr lang="en-US" sz="28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168" name="Oval 167"/>
                    <p:cNvSpPr/>
                    <p:nvPr/>
                  </p:nvSpPr>
                  <p:spPr>
                    <a:xfrm>
                      <a:off x="11797889" y="5310101"/>
                      <a:ext cx="347056" cy="371475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11797889" y="2989691"/>
                      <a:ext cx="347056" cy="371475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1831512" y="990864"/>
                      <a:ext cx="6081657" cy="5952870"/>
                      <a:chOff x="1864170" y="272388"/>
                      <a:chExt cx="6081657" cy="5952870"/>
                    </a:xfrm>
                  </p:grpSpPr>
                  <p:cxnSp>
                    <p:nvCxnSpPr>
                      <p:cNvPr id="190" name="Straight Connector 189"/>
                      <p:cNvCxnSpPr/>
                      <p:nvPr/>
                    </p:nvCxnSpPr>
                    <p:spPr>
                      <a:xfrm>
                        <a:off x="1864170" y="272388"/>
                        <a:ext cx="0" cy="5943794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1" name="Straight Connector 190"/>
                      <p:cNvCxnSpPr/>
                      <p:nvPr/>
                    </p:nvCxnSpPr>
                    <p:spPr>
                      <a:xfrm>
                        <a:off x="2885593" y="272388"/>
                        <a:ext cx="0" cy="5943794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2" name="Straight Connector 191"/>
                      <p:cNvCxnSpPr/>
                      <p:nvPr/>
                    </p:nvCxnSpPr>
                    <p:spPr>
                      <a:xfrm>
                        <a:off x="3903639" y="272388"/>
                        <a:ext cx="0" cy="5943794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>
                        <a:off x="4922691" y="272388"/>
                        <a:ext cx="0" cy="5943794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>
                        <a:off x="5922687" y="281464"/>
                        <a:ext cx="0" cy="5943794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" name="Straight Connector 194"/>
                      <p:cNvCxnSpPr/>
                      <p:nvPr/>
                    </p:nvCxnSpPr>
                    <p:spPr>
                      <a:xfrm>
                        <a:off x="6944110" y="281464"/>
                        <a:ext cx="0" cy="5943794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Straight Connector 195"/>
                      <p:cNvCxnSpPr/>
                      <p:nvPr/>
                    </p:nvCxnSpPr>
                    <p:spPr>
                      <a:xfrm>
                        <a:off x="7945827" y="281464"/>
                        <a:ext cx="0" cy="5943794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11980781" y="2526416"/>
                    <a:ext cx="1018910" cy="0"/>
                  </a:xfrm>
                  <a:prstGeom prst="line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11983499" y="4652798"/>
                    <a:ext cx="829754" cy="0"/>
                  </a:xfrm>
                  <a:prstGeom prst="line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11983499" y="6924209"/>
                    <a:ext cx="1416568" cy="10449"/>
                  </a:xfrm>
                  <a:prstGeom prst="line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12018213" y="2573736"/>
                    <a:ext cx="965477" cy="4326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600</a:t>
                    </a:r>
                    <a:r>
                      <a:rPr lang="zh-TW" altLang="en-US" dirty="0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zh-TW" dirty="0" err="1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ms</a:t>
                    </a:r>
                    <a:endParaRPr lang="en-US" dirty="0">
                      <a:solidFill>
                        <a:schemeClr val="accent2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11902944" y="4687931"/>
                    <a:ext cx="1176541" cy="4326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zh-TW" dirty="0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&lt;600</a:t>
                    </a:r>
                    <a:r>
                      <a:rPr lang="zh-TW" altLang="en-US" dirty="0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zh-TW" dirty="0" err="1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ms</a:t>
                    </a:r>
                    <a:endParaRPr lang="en-US" dirty="0">
                      <a:solidFill>
                        <a:schemeClr val="accent2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12102491" y="6972666"/>
                    <a:ext cx="1111599" cy="4326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&gt;600</a:t>
                    </a:r>
                    <a:r>
                      <a:rPr lang="zh-TW" altLang="en-US" dirty="0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zh-TW" dirty="0" err="1" smtClean="0">
                        <a:solidFill>
                          <a:schemeClr val="accent2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ms</a:t>
                    </a:r>
                    <a:endParaRPr lang="en-US" dirty="0">
                      <a:solidFill>
                        <a:schemeClr val="accent2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4" name="Left Brace 213"/>
                  <p:cNvSpPr/>
                  <p:nvPr/>
                </p:nvSpPr>
                <p:spPr>
                  <a:xfrm rot="5400000">
                    <a:off x="2252499" y="87556"/>
                    <a:ext cx="176899" cy="1023975"/>
                  </a:xfrm>
                  <a:prstGeom prst="leftBrace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1667344" y="131497"/>
                    <a:ext cx="1602275" cy="4326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IOI</a:t>
                    </a:r>
                    <a:r>
                      <a:rPr lang="zh-TW" altLang="en-U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zh-TW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=</a:t>
                    </a:r>
                    <a:r>
                      <a:rPr lang="zh-TW" altLang="en-U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zh-TW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600</a:t>
                    </a:r>
                    <a:r>
                      <a:rPr lang="zh-TW" altLang="en-U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en-US" altLang="zh-TW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ms</a:t>
                    </a:r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218" name="TextBox 217"/>
                <p:cNvSpPr txBox="1"/>
                <p:nvPr/>
              </p:nvSpPr>
              <p:spPr>
                <a:xfrm>
                  <a:off x="11369084" y="233536"/>
                  <a:ext cx="2335692" cy="432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Comparison</a:t>
                  </a:r>
                  <a:r>
                    <a:rPr lang="zh-TW" alt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:r>
                    <a:rPr lang="en-US" altLang="zh-TW" dirty="0">
                      <a:latin typeface="Times New Roman" charset="0"/>
                      <a:ea typeface="Times New Roman" charset="0"/>
                      <a:cs typeface="Times New Roman" charset="0"/>
                    </a:rPr>
                    <a:t>I</a:t>
                  </a:r>
                  <a:r>
                    <a:rPr lang="en-US" altLang="zh-TW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nterval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776630" y="932100"/>
                <a:ext cx="4502562" cy="5566042"/>
                <a:chOff x="7776630" y="932100"/>
                <a:chExt cx="4502562" cy="5566042"/>
              </a:xfrm>
            </p:grpSpPr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07" t="18281" r="25414" b="22628"/>
                <a:stretch/>
              </p:blipFill>
              <p:spPr>
                <a:xfrm rot="10800000">
                  <a:off x="9585363" y="1877482"/>
                  <a:ext cx="899332" cy="726224"/>
                </a:xfrm>
                <a:prstGeom prst="rect">
                  <a:avLst/>
                </a:prstGeom>
              </p:spPr>
            </p:pic>
            <p:pic>
              <p:nvPicPr>
                <p:cNvPr id="92" name="Picture 9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07" t="18281" r="25414" b="22628"/>
                <a:stretch/>
              </p:blipFill>
              <p:spPr>
                <a:xfrm rot="10800000">
                  <a:off x="10480528" y="1869395"/>
                  <a:ext cx="899332" cy="726224"/>
                </a:xfrm>
                <a:prstGeom prst="rect">
                  <a:avLst/>
                </a:prstGeom>
              </p:spPr>
            </p:pic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07" t="18281" r="25414" b="22628"/>
                <a:stretch/>
              </p:blipFill>
              <p:spPr>
                <a:xfrm rot="10800000">
                  <a:off x="11379860" y="1877482"/>
                  <a:ext cx="899332" cy="726224"/>
                </a:xfrm>
                <a:prstGeom prst="rect">
                  <a:avLst/>
                </a:prstGeom>
              </p:spPr>
            </p:pic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0916942" y="1401228"/>
                  <a:ext cx="0" cy="5074165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1815155" y="1401226"/>
                  <a:ext cx="0" cy="5074165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6" name="Picture 27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07" t="18281" r="25414" b="22628"/>
                <a:stretch/>
              </p:blipFill>
              <p:spPr>
                <a:xfrm rot="10800000">
                  <a:off x="7776630" y="3682262"/>
                  <a:ext cx="899332" cy="726224"/>
                </a:xfrm>
                <a:prstGeom prst="rect">
                  <a:avLst/>
                </a:prstGeom>
              </p:spPr>
            </p:pic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07" t="18281" r="25414" b="22628"/>
                <a:stretch/>
              </p:blipFill>
              <p:spPr>
                <a:xfrm rot="10800000">
                  <a:off x="7776738" y="5657281"/>
                  <a:ext cx="899332" cy="726224"/>
                </a:xfrm>
                <a:prstGeom prst="rect">
                  <a:avLst/>
                </a:prstGeom>
              </p:spPr>
            </p:pic>
            <p:pic>
              <p:nvPicPr>
                <p:cNvPr id="279" name="Picture 27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07" t="18281" r="25414" b="22628"/>
                <a:stretch/>
              </p:blipFill>
              <p:spPr>
                <a:xfrm rot="10800000">
                  <a:off x="8680032" y="5657281"/>
                  <a:ext cx="899332" cy="726224"/>
                </a:xfrm>
                <a:prstGeom prst="rect">
                  <a:avLst/>
                </a:prstGeom>
              </p:spPr>
            </p:pic>
            <p:pic>
              <p:nvPicPr>
                <p:cNvPr id="280" name="Picture 27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07" t="18281" r="25414" b="22628"/>
                <a:stretch/>
              </p:blipFill>
              <p:spPr>
                <a:xfrm rot="10800000">
                  <a:off x="9580078" y="5657281"/>
                  <a:ext cx="899332" cy="726224"/>
                </a:xfrm>
                <a:prstGeom prst="rect">
                  <a:avLst/>
                </a:prstGeom>
              </p:spPr>
            </p:pic>
            <p:pic>
              <p:nvPicPr>
                <p:cNvPr id="281" name="Picture 28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07" t="18281" r="25414" b="22628"/>
                <a:stretch/>
              </p:blipFill>
              <p:spPr>
                <a:xfrm rot="10800000">
                  <a:off x="8674478" y="3692475"/>
                  <a:ext cx="899332" cy="726224"/>
                </a:xfrm>
                <a:prstGeom prst="rect">
                  <a:avLst/>
                </a:prstGeom>
              </p:spPr>
            </p:pic>
            <p:pic>
              <p:nvPicPr>
                <p:cNvPr id="282" name="Picture 28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07" t="18281" r="25414" b="22628"/>
                <a:stretch/>
              </p:blipFill>
              <p:spPr>
                <a:xfrm rot="10800000">
                  <a:off x="9574524" y="3692475"/>
                  <a:ext cx="899332" cy="726224"/>
                </a:xfrm>
                <a:prstGeom prst="rect">
                  <a:avLst/>
                </a:prstGeom>
              </p:spPr>
            </p:pic>
            <p:sp>
              <p:nvSpPr>
                <p:cNvPr id="285" name="Oval 284"/>
                <p:cNvSpPr/>
                <p:nvPr/>
              </p:nvSpPr>
              <p:spPr>
                <a:xfrm>
                  <a:off x="8068214" y="1303551"/>
                  <a:ext cx="330094" cy="3171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8970649" y="1301797"/>
                  <a:ext cx="330094" cy="3171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8071318" y="3116179"/>
                  <a:ext cx="330094" cy="3171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8973753" y="3114425"/>
                  <a:ext cx="330094" cy="3171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8071318" y="5090087"/>
                  <a:ext cx="330094" cy="3171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8973753" y="5088333"/>
                  <a:ext cx="330094" cy="3171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221855" y="1423978"/>
                  <a:ext cx="0" cy="5074164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9126611" y="1402695"/>
                  <a:ext cx="0" cy="5074164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0024910" y="1401227"/>
                  <a:ext cx="0" cy="5074165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TextBox 293"/>
                <p:cNvSpPr txBox="1"/>
                <p:nvPr/>
              </p:nvSpPr>
              <p:spPr>
                <a:xfrm>
                  <a:off x="7868863" y="932100"/>
                  <a:ext cx="17956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Standard</a:t>
                  </a:r>
                  <a:r>
                    <a:rPr lang="zh-TW" alt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:r>
                    <a:rPr lang="en-US" altLang="zh-TW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Interval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sp>
          <p:nvSpPr>
            <p:cNvPr id="170" name="TextBox 169"/>
            <p:cNvSpPr txBox="1"/>
            <p:nvPr/>
          </p:nvSpPr>
          <p:spPr>
            <a:xfrm>
              <a:off x="3199348" y="672581"/>
              <a:ext cx="1781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mtClean="0">
                  <a:latin typeface="Times New Roman" charset="0"/>
                  <a:ea typeface="Times New Roman" charset="0"/>
                  <a:cs typeface="Times New Roman" charset="0"/>
                </a:rPr>
                <a:t>Context </a:t>
              </a:r>
              <a:r>
                <a:rPr lang="en-US" altLang="zh-TW" smtClean="0">
                  <a:latin typeface="Times New Roman" charset="0"/>
                  <a:ea typeface="Times New Roman" charset="0"/>
                  <a:cs typeface="Times New Roman" charset="0"/>
                </a:rPr>
                <a:t>Intervals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3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64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新細明體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b01605072@gmail.com</dc:creator>
  <cp:lastModifiedBy>b01605072@gmail.com</cp:lastModifiedBy>
  <cp:revision>19</cp:revision>
  <dcterms:created xsi:type="dcterms:W3CDTF">2018-11-01T07:19:15Z</dcterms:created>
  <dcterms:modified xsi:type="dcterms:W3CDTF">2019-03-31T00:04:03Z</dcterms:modified>
</cp:coreProperties>
</file>