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1" r:id="rId2"/>
    <p:sldId id="259" r:id="rId3"/>
    <p:sldId id="269" r:id="rId4"/>
    <p:sldId id="270" r:id="rId5"/>
    <p:sldId id="265" r:id="rId6"/>
    <p:sldId id="260" r:id="rId7"/>
    <p:sldId id="268" r:id="rId8"/>
    <p:sldId id="266"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55"/>
    <p:restoredTop sz="94674"/>
  </p:normalViewPr>
  <p:slideViewPr>
    <p:cSldViewPr snapToGrid="0" snapToObjects="1">
      <p:cViewPr varScale="1">
        <p:scale>
          <a:sx n="89" d="100"/>
          <a:sy n="89" d="100"/>
        </p:scale>
        <p:origin x="192" y="9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14C682-DAA8-494B-A062-8C050F44AB60}" type="datetimeFigureOut">
              <a:rPr lang="en-US" smtClean="0"/>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33C74-B27F-464B-969C-74D9BA19C1B8}" type="slidenum">
              <a:rPr lang="en-US" smtClean="0"/>
              <a:t>‹#›</a:t>
            </a:fld>
            <a:endParaRPr lang="en-US"/>
          </a:p>
        </p:txBody>
      </p:sp>
    </p:spTree>
    <p:extLst>
      <p:ext uri="{BB962C8B-B14F-4D97-AF65-F5344CB8AC3E}">
        <p14:creationId xmlns:p14="http://schemas.microsoft.com/office/powerpoint/2010/main" val="1464823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14C682-DAA8-494B-A062-8C050F44AB60}" type="datetimeFigureOut">
              <a:rPr lang="en-US" smtClean="0"/>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33C74-B27F-464B-969C-74D9BA19C1B8}" type="slidenum">
              <a:rPr lang="en-US" smtClean="0"/>
              <a:t>‹#›</a:t>
            </a:fld>
            <a:endParaRPr lang="en-US"/>
          </a:p>
        </p:txBody>
      </p:sp>
    </p:spTree>
    <p:extLst>
      <p:ext uri="{BB962C8B-B14F-4D97-AF65-F5344CB8AC3E}">
        <p14:creationId xmlns:p14="http://schemas.microsoft.com/office/powerpoint/2010/main" val="1805175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14C682-DAA8-494B-A062-8C050F44AB60}" type="datetimeFigureOut">
              <a:rPr lang="en-US" smtClean="0"/>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33C74-B27F-464B-969C-74D9BA19C1B8}" type="slidenum">
              <a:rPr lang="en-US" smtClean="0"/>
              <a:t>‹#›</a:t>
            </a:fld>
            <a:endParaRPr lang="en-US"/>
          </a:p>
        </p:txBody>
      </p:sp>
    </p:spTree>
    <p:extLst>
      <p:ext uri="{BB962C8B-B14F-4D97-AF65-F5344CB8AC3E}">
        <p14:creationId xmlns:p14="http://schemas.microsoft.com/office/powerpoint/2010/main" val="2079315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14C682-DAA8-494B-A062-8C050F44AB60}" type="datetimeFigureOut">
              <a:rPr lang="en-US" smtClean="0"/>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33C74-B27F-464B-969C-74D9BA19C1B8}" type="slidenum">
              <a:rPr lang="en-US" smtClean="0"/>
              <a:t>‹#›</a:t>
            </a:fld>
            <a:endParaRPr lang="en-US"/>
          </a:p>
        </p:txBody>
      </p:sp>
    </p:spTree>
    <p:extLst>
      <p:ext uri="{BB962C8B-B14F-4D97-AF65-F5344CB8AC3E}">
        <p14:creationId xmlns:p14="http://schemas.microsoft.com/office/powerpoint/2010/main" val="1691132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14C682-DAA8-494B-A062-8C050F44AB60}" type="datetimeFigureOut">
              <a:rPr lang="en-US" smtClean="0"/>
              <a:t>11/15/18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233C74-B27F-464B-969C-74D9BA19C1B8}" type="slidenum">
              <a:rPr lang="en-US" smtClean="0"/>
              <a:t>‹#›</a:t>
            </a:fld>
            <a:endParaRPr lang="en-US"/>
          </a:p>
        </p:txBody>
      </p:sp>
    </p:spTree>
    <p:extLst>
      <p:ext uri="{BB962C8B-B14F-4D97-AF65-F5344CB8AC3E}">
        <p14:creationId xmlns:p14="http://schemas.microsoft.com/office/powerpoint/2010/main" val="38389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14C682-DAA8-494B-A062-8C050F44AB60}" type="datetimeFigureOut">
              <a:rPr lang="en-US" smtClean="0"/>
              <a:t>11/15/18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33C74-B27F-464B-969C-74D9BA19C1B8}" type="slidenum">
              <a:rPr lang="en-US" smtClean="0"/>
              <a:t>‹#›</a:t>
            </a:fld>
            <a:endParaRPr lang="en-US"/>
          </a:p>
        </p:txBody>
      </p:sp>
    </p:spTree>
    <p:extLst>
      <p:ext uri="{BB962C8B-B14F-4D97-AF65-F5344CB8AC3E}">
        <p14:creationId xmlns:p14="http://schemas.microsoft.com/office/powerpoint/2010/main" val="974930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14C682-DAA8-494B-A062-8C050F44AB60}" type="datetimeFigureOut">
              <a:rPr lang="en-US" smtClean="0"/>
              <a:t>11/15/18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233C74-B27F-464B-969C-74D9BA19C1B8}" type="slidenum">
              <a:rPr lang="en-US" smtClean="0"/>
              <a:t>‹#›</a:t>
            </a:fld>
            <a:endParaRPr lang="en-US"/>
          </a:p>
        </p:txBody>
      </p:sp>
    </p:spTree>
    <p:extLst>
      <p:ext uri="{BB962C8B-B14F-4D97-AF65-F5344CB8AC3E}">
        <p14:creationId xmlns:p14="http://schemas.microsoft.com/office/powerpoint/2010/main" val="348384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14C682-DAA8-494B-A062-8C050F44AB60}" type="datetimeFigureOut">
              <a:rPr lang="en-US" smtClean="0"/>
              <a:t>11/15/18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233C74-B27F-464B-969C-74D9BA19C1B8}" type="slidenum">
              <a:rPr lang="en-US" smtClean="0"/>
              <a:t>‹#›</a:t>
            </a:fld>
            <a:endParaRPr lang="en-US"/>
          </a:p>
        </p:txBody>
      </p:sp>
    </p:spTree>
    <p:extLst>
      <p:ext uri="{BB962C8B-B14F-4D97-AF65-F5344CB8AC3E}">
        <p14:creationId xmlns:p14="http://schemas.microsoft.com/office/powerpoint/2010/main" val="1253365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14C682-DAA8-494B-A062-8C050F44AB60}" type="datetimeFigureOut">
              <a:rPr lang="en-US" smtClean="0"/>
              <a:t>11/15/18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233C74-B27F-464B-969C-74D9BA19C1B8}" type="slidenum">
              <a:rPr lang="en-US" smtClean="0"/>
              <a:t>‹#›</a:t>
            </a:fld>
            <a:endParaRPr lang="en-US"/>
          </a:p>
        </p:txBody>
      </p:sp>
    </p:spTree>
    <p:extLst>
      <p:ext uri="{BB962C8B-B14F-4D97-AF65-F5344CB8AC3E}">
        <p14:creationId xmlns:p14="http://schemas.microsoft.com/office/powerpoint/2010/main" val="646898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4C682-DAA8-494B-A062-8C050F44AB60}" type="datetimeFigureOut">
              <a:rPr lang="en-US" smtClean="0"/>
              <a:t>11/15/18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33C74-B27F-464B-969C-74D9BA19C1B8}" type="slidenum">
              <a:rPr lang="en-US" smtClean="0"/>
              <a:t>‹#›</a:t>
            </a:fld>
            <a:endParaRPr lang="en-US"/>
          </a:p>
        </p:txBody>
      </p:sp>
    </p:spTree>
    <p:extLst>
      <p:ext uri="{BB962C8B-B14F-4D97-AF65-F5344CB8AC3E}">
        <p14:creationId xmlns:p14="http://schemas.microsoft.com/office/powerpoint/2010/main" val="1864078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914C682-DAA8-494B-A062-8C050F44AB60}" type="datetimeFigureOut">
              <a:rPr lang="en-US" smtClean="0"/>
              <a:t>11/15/18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233C74-B27F-464B-969C-74D9BA19C1B8}" type="slidenum">
              <a:rPr lang="en-US" smtClean="0"/>
              <a:t>‹#›</a:t>
            </a:fld>
            <a:endParaRPr lang="en-US"/>
          </a:p>
        </p:txBody>
      </p:sp>
    </p:spTree>
    <p:extLst>
      <p:ext uri="{BB962C8B-B14F-4D97-AF65-F5344CB8AC3E}">
        <p14:creationId xmlns:p14="http://schemas.microsoft.com/office/powerpoint/2010/main" val="207629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14C682-DAA8-494B-A062-8C050F44AB60}" type="datetimeFigureOut">
              <a:rPr lang="en-US" smtClean="0"/>
              <a:t>11/15/18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233C74-B27F-464B-969C-74D9BA19C1B8}" type="slidenum">
              <a:rPr lang="en-US" smtClean="0"/>
              <a:t>‹#›</a:t>
            </a:fld>
            <a:endParaRPr lang="en-US"/>
          </a:p>
        </p:txBody>
      </p:sp>
    </p:spTree>
    <p:extLst>
      <p:ext uri="{BB962C8B-B14F-4D97-AF65-F5344CB8AC3E}">
        <p14:creationId xmlns:p14="http://schemas.microsoft.com/office/powerpoint/2010/main" val="6955565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1ED4E-716C-0E47-81DB-2FA96B3D1795}"/>
              </a:ext>
            </a:extLst>
          </p:cNvPr>
          <p:cNvSpPr>
            <a:spLocks noGrp="1"/>
          </p:cNvSpPr>
          <p:nvPr>
            <p:ph type="ctrTitle"/>
          </p:nvPr>
        </p:nvSpPr>
        <p:spPr/>
        <p:txBody>
          <a:bodyPr/>
          <a:lstStyle/>
          <a:p>
            <a:r>
              <a:rPr lang="en-US" dirty="0"/>
              <a:t>Welcome to the experiment!</a:t>
            </a:r>
          </a:p>
        </p:txBody>
      </p:sp>
    </p:spTree>
    <p:extLst>
      <p:ext uri="{BB962C8B-B14F-4D97-AF65-F5344CB8AC3E}">
        <p14:creationId xmlns:p14="http://schemas.microsoft.com/office/powerpoint/2010/main" val="3551712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1403350" y="2681804"/>
            <a:ext cx="9385300" cy="3429000"/>
          </a:xfrm>
          <a:prstGeom prst="rect">
            <a:avLst/>
          </a:prstGeom>
        </p:spPr>
      </p:pic>
      <p:pic>
        <p:nvPicPr>
          <p:cNvPr id="8" name="Picture 7"/>
          <p:cNvPicPr>
            <a:picLocks noChangeAspect="1"/>
          </p:cNvPicPr>
          <p:nvPr/>
        </p:nvPicPr>
        <p:blipFill rotWithShape="1">
          <a:blip r:embed="rId2">
            <a:alphaModFix/>
            <a:extLst>
              <a:ext uri="{28A0092B-C50C-407E-A947-70E740481C1C}">
                <a14:useLocalDpi xmlns:a14="http://schemas.microsoft.com/office/drawing/2010/main" val="0"/>
              </a:ext>
            </a:extLst>
          </a:blip>
          <a:srcRect l="47564" t="46235" r="46590" b="38210"/>
          <a:stretch/>
        </p:blipFill>
        <p:spPr>
          <a:xfrm>
            <a:off x="5867400" y="4267200"/>
            <a:ext cx="548640" cy="53340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0312" y="1352005"/>
            <a:ext cx="4151376" cy="902208"/>
          </a:xfrm>
          <a:prstGeom prst="rect">
            <a:avLst/>
          </a:prstGeom>
        </p:spPr>
      </p:pic>
      <p:sp>
        <p:nvSpPr>
          <p:cNvPr id="5" name="Title 1">
            <a:extLst>
              <a:ext uri="{FF2B5EF4-FFF2-40B4-BE49-F238E27FC236}">
                <a16:creationId xmlns:a16="http://schemas.microsoft.com/office/drawing/2014/main" id="{5DB79A62-640B-E64A-9567-84EFB7274AE0}"/>
              </a:ext>
            </a:extLst>
          </p:cNvPr>
          <p:cNvSpPr>
            <a:spLocks noGrp="1"/>
          </p:cNvSpPr>
          <p:nvPr>
            <p:ph type="title"/>
          </p:nvPr>
        </p:nvSpPr>
        <p:spPr>
          <a:xfrm>
            <a:off x="838200" y="365125"/>
            <a:ext cx="10515600" cy="1325563"/>
          </a:xfrm>
        </p:spPr>
        <p:txBody>
          <a:bodyPr/>
          <a:lstStyle/>
          <a:p>
            <a:r>
              <a:rPr lang="en-US" dirty="0"/>
              <a:t>Main task</a:t>
            </a:r>
          </a:p>
        </p:txBody>
      </p:sp>
      <p:sp>
        <p:nvSpPr>
          <p:cNvPr id="2" name="TextBox 1">
            <a:extLst>
              <a:ext uri="{FF2B5EF4-FFF2-40B4-BE49-F238E27FC236}">
                <a16:creationId xmlns:a16="http://schemas.microsoft.com/office/drawing/2014/main" id="{9AE03A65-8550-0648-905B-52292FBA3092}"/>
              </a:ext>
            </a:extLst>
          </p:cNvPr>
          <p:cNvSpPr txBox="1"/>
          <p:nvPr/>
        </p:nvSpPr>
        <p:spPr>
          <a:xfrm>
            <a:off x="7029450" y="1449041"/>
            <a:ext cx="824265" cy="523220"/>
          </a:xfrm>
          <a:prstGeom prst="rect">
            <a:avLst/>
          </a:prstGeom>
          <a:solidFill>
            <a:schemeClr val="bg1"/>
          </a:solidFill>
        </p:spPr>
        <p:txBody>
          <a:bodyPr wrap="none" rtlCol="0">
            <a:spAutoFit/>
          </a:bodyPr>
          <a:lstStyle/>
          <a:p>
            <a:r>
              <a:rPr lang="en-US" sz="2800" dirty="0"/>
              <a:t>/pa/</a:t>
            </a:r>
          </a:p>
        </p:txBody>
      </p:sp>
    </p:spTree>
    <p:extLst>
      <p:ext uri="{BB962C8B-B14F-4D97-AF65-F5344CB8AC3E}">
        <p14:creationId xmlns:p14="http://schemas.microsoft.com/office/powerpoint/2010/main" val="343775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Experiment</a:t>
            </a:r>
            <a:r>
              <a:rPr lang="zh-TW" altLang="en-US" dirty="0"/>
              <a:t> </a:t>
            </a:r>
            <a:r>
              <a:rPr lang="en-US" altLang="zh-TW" dirty="0"/>
              <a:t>instruction</a:t>
            </a:r>
            <a:endParaRPr lang="en-US" dirty="0"/>
          </a:p>
        </p:txBody>
      </p:sp>
      <p:sp>
        <p:nvSpPr>
          <p:cNvPr id="3" name="Content Placeholder 2"/>
          <p:cNvSpPr>
            <a:spLocks noGrp="1"/>
          </p:cNvSpPr>
          <p:nvPr>
            <p:ph idx="1"/>
          </p:nvPr>
        </p:nvSpPr>
        <p:spPr>
          <a:xfrm>
            <a:off x="838200" y="1520824"/>
            <a:ext cx="10515600" cy="5337175"/>
          </a:xfrm>
        </p:spPr>
        <p:txBody>
          <a:bodyPr>
            <a:noAutofit/>
          </a:bodyPr>
          <a:lstStyle/>
          <a:p>
            <a:pPr marL="0" indent="0">
              <a:buNone/>
            </a:pPr>
            <a:r>
              <a:rPr lang="en-US" altLang="zh-TW" sz="2400" dirty="0"/>
              <a:t>	This experiment will have two sessions. On</a:t>
            </a:r>
            <a:r>
              <a:rPr lang="zh-TW" altLang="en-US" sz="2400" dirty="0"/>
              <a:t> </a:t>
            </a:r>
            <a:r>
              <a:rPr lang="en-US" altLang="zh-TW" sz="2400" dirty="0"/>
              <a:t>each</a:t>
            </a:r>
            <a:r>
              <a:rPr lang="zh-TW" altLang="en-US" sz="2400" dirty="0"/>
              <a:t> </a:t>
            </a:r>
            <a:r>
              <a:rPr lang="en-US" altLang="zh-TW" sz="2400" dirty="0"/>
              <a:t>trial,</a:t>
            </a:r>
            <a:r>
              <a:rPr lang="zh-TW" altLang="en-US" sz="2400" dirty="0"/>
              <a:t> </a:t>
            </a:r>
            <a:r>
              <a:rPr lang="en-US" altLang="zh-TW" sz="2400" dirty="0"/>
              <a:t>a</a:t>
            </a:r>
            <a:r>
              <a:rPr lang="zh-TW" altLang="en-US" sz="2400" dirty="0"/>
              <a:t> </a:t>
            </a:r>
            <a:r>
              <a:rPr lang="en-US" altLang="zh-TW" sz="2400" dirty="0"/>
              <a:t>cross</a:t>
            </a:r>
            <a:r>
              <a:rPr lang="zh-TW" altLang="en-US" sz="2400" dirty="0"/>
              <a:t> </a:t>
            </a:r>
            <a:r>
              <a:rPr lang="en-US" altLang="zh-TW" sz="2400" dirty="0"/>
              <a:t>sign</a:t>
            </a:r>
            <a:r>
              <a:rPr lang="zh-TW" altLang="en-US" sz="2400" dirty="0"/>
              <a:t> </a:t>
            </a:r>
            <a:r>
              <a:rPr lang="en-US" altLang="zh-TW" sz="2400" dirty="0"/>
              <a:t>will</a:t>
            </a:r>
            <a:r>
              <a:rPr lang="zh-TW" altLang="en-US" sz="2400" dirty="0"/>
              <a:t> </a:t>
            </a:r>
            <a:r>
              <a:rPr lang="en-US" altLang="zh-TW" sz="2400" dirty="0"/>
              <a:t>appear</a:t>
            </a:r>
            <a:r>
              <a:rPr lang="zh-TW" altLang="en-US" sz="2400" dirty="0"/>
              <a:t> </a:t>
            </a:r>
            <a:r>
              <a:rPr lang="en-US" altLang="zh-TW" sz="2400" dirty="0"/>
              <a:t>at</a:t>
            </a:r>
            <a:r>
              <a:rPr lang="zh-TW" altLang="en-US" sz="2400" dirty="0"/>
              <a:t> </a:t>
            </a:r>
            <a:r>
              <a:rPr lang="en-US" altLang="zh-TW" sz="2400" dirty="0"/>
              <a:t>the</a:t>
            </a:r>
            <a:r>
              <a:rPr lang="zh-TW" altLang="en-US" sz="2400" dirty="0"/>
              <a:t> </a:t>
            </a:r>
            <a:r>
              <a:rPr lang="en-US" altLang="zh-TW" sz="2400" dirty="0"/>
              <a:t>center</a:t>
            </a:r>
            <a:r>
              <a:rPr lang="zh-TW" altLang="en-US" sz="2400" dirty="0"/>
              <a:t> </a:t>
            </a:r>
            <a:r>
              <a:rPr lang="en-US" altLang="zh-TW" sz="2400" dirty="0"/>
              <a:t>of</a:t>
            </a:r>
            <a:r>
              <a:rPr lang="zh-TW" altLang="en-US" sz="2400" dirty="0"/>
              <a:t> </a:t>
            </a:r>
            <a:r>
              <a:rPr lang="en-US" altLang="zh-TW" sz="2400" dirty="0"/>
              <a:t>the</a:t>
            </a:r>
            <a:r>
              <a:rPr lang="zh-TW" altLang="en-US" sz="2400" dirty="0"/>
              <a:t> </a:t>
            </a:r>
            <a:r>
              <a:rPr lang="en-US" altLang="zh-TW" sz="2400" dirty="0"/>
              <a:t>screen</a:t>
            </a:r>
            <a:r>
              <a:rPr lang="zh-TW" altLang="en-US" sz="2400" dirty="0"/>
              <a:t> </a:t>
            </a:r>
            <a:r>
              <a:rPr lang="en-US" altLang="zh-TW" sz="2400" dirty="0"/>
              <a:t>to</a:t>
            </a:r>
            <a:r>
              <a:rPr lang="zh-TW" altLang="en-US" sz="2400" dirty="0"/>
              <a:t> </a:t>
            </a:r>
            <a:r>
              <a:rPr lang="en-US" altLang="zh-TW" sz="2400" dirty="0"/>
              <a:t>tell</a:t>
            </a:r>
            <a:r>
              <a:rPr lang="zh-TW" altLang="en-US" sz="2400" dirty="0"/>
              <a:t> </a:t>
            </a:r>
            <a:r>
              <a:rPr lang="en-US" altLang="zh-TW" sz="2400" dirty="0"/>
              <a:t>you</a:t>
            </a:r>
            <a:r>
              <a:rPr lang="zh-TW" altLang="en-US" sz="2400" dirty="0"/>
              <a:t> </a:t>
            </a:r>
            <a:r>
              <a:rPr lang="en-US" altLang="zh-TW" sz="2400" dirty="0"/>
              <a:t>that</a:t>
            </a:r>
            <a:r>
              <a:rPr lang="zh-TW" altLang="en-US" sz="2400" dirty="0"/>
              <a:t> </a:t>
            </a:r>
            <a:r>
              <a:rPr lang="en-US" altLang="zh-TW" sz="2400" dirty="0"/>
              <a:t>a</a:t>
            </a:r>
            <a:r>
              <a:rPr lang="zh-TW" altLang="en-US" sz="2400" dirty="0"/>
              <a:t> </a:t>
            </a:r>
            <a:r>
              <a:rPr lang="en-US" altLang="zh-TW" sz="2400" dirty="0"/>
              <a:t>new</a:t>
            </a:r>
            <a:r>
              <a:rPr lang="zh-TW" altLang="en-US" sz="2400" dirty="0"/>
              <a:t> </a:t>
            </a:r>
            <a:r>
              <a:rPr lang="en-US" altLang="zh-TW" sz="2400" dirty="0"/>
              <a:t>trial</a:t>
            </a:r>
            <a:r>
              <a:rPr lang="zh-TW" altLang="en-US" sz="2400" dirty="0"/>
              <a:t> </a:t>
            </a:r>
            <a:r>
              <a:rPr lang="en-US" altLang="zh-TW" sz="2400" dirty="0"/>
              <a:t>will start.</a:t>
            </a:r>
            <a:r>
              <a:rPr lang="zh-TW" altLang="en-US" sz="2400" dirty="0"/>
              <a:t> </a:t>
            </a:r>
            <a:r>
              <a:rPr lang="en-US" altLang="zh-TW" sz="2400" dirty="0"/>
              <a:t>Then</a:t>
            </a:r>
            <a:r>
              <a:rPr lang="zh-TW" altLang="en-US" sz="2400" dirty="0"/>
              <a:t> </a:t>
            </a:r>
            <a:r>
              <a:rPr lang="en-US" altLang="zh-TW" sz="2400" dirty="0"/>
              <a:t>a</a:t>
            </a:r>
            <a:r>
              <a:rPr lang="zh-TW" altLang="en-US" sz="2400" dirty="0"/>
              <a:t> </a:t>
            </a:r>
            <a:r>
              <a:rPr lang="en-US" altLang="zh-TW" sz="2400" dirty="0"/>
              <a:t>dot</a:t>
            </a:r>
            <a:r>
              <a:rPr lang="zh-TW" altLang="en-US" sz="2400" dirty="0"/>
              <a:t> </a:t>
            </a:r>
            <a:r>
              <a:rPr lang="en-US" altLang="zh-TW" sz="2400" dirty="0"/>
              <a:t>appears,</a:t>
            </a:r>
            <a:r>
              <a:rPr lang="zh-TW" altLang="en-US" sz="2400" dirty="0"/>
              <a:t> </a:t>
            </a:r>
            <a:r>
              <a:rPr lang="en-US" altLang="zh-TW" sz="2400" dirty="0"/>
              <a:t>which</a:t>
            </a:r>
            <a:r>
              <a:rPr lang="zh-TW" altLang="en-US" sz="2400" dirty="0"/>
              <a:t> </a:t>
            </a:r>
            <a:r>
              <a:rPr lang="en-US" altLang="zh-TW" sz="2400" dirty="0"/>
              <a:t>indicates</a:t>
            </a:r>
            <a:r>
              <a:rPr lang="zh-TW" altLang="en-US" sz="2400" dirty="0"/>
              <a:t> </a:t>
            </a:r>
            <a:r>
              <a:rPr lang="en-US" altLang="zh-TW" sz="2400" dirty="0"/>
              <a:t>the</a:t>
            </a:r>
            <a:r>
              <a:rPr lang="zh-TW" altLang="en-US" sz="2400" dirty="0"/>
              <a:t> </a:t>
            </a:r>
            <a:r>
              <a:rPr lang="en-US" altLang="zh-TW" sz="2400" dirty="0"/>
              <a:t>tones</a:t>
            </a:r>
            <a:r>
              <a:rPr lang="zh-TW" altLang="en-US" sz="2400" dirty="0"/>
              <a:t> </a:t>
            </a:r>
            <a:r>
              <a:rPr lang="en-US" altLang="zh-TW" sz="2400" dirty="0"/>
              <a:t>will</a:t>
            </a:r>
            <a:r>
              <a:rPr lang="zh-TW" altLang="en-US" sz="2400" dirty="0"/>
              <a:t> </a:t>
            </a:r>
            <a:r>
              <a:rPr lang="en-US" altLang="zh-TW" sz="2400" dirty="0"/>
              <a:t>be</a:t>
            </a:r>
            <a:r>
              <a:rPr lang="zh-TW" altLang="en-US" sz="2400" dirty="0"/>
              <a:t> </a:t>
            </a:r>
            <a:r>
              <a:rPr lang="en-US" altLang="zh-TW" sz="2400" dirty="0"/>
              <a:t>played</a:t>
            </a:r>
            <a:r>
              <a:rPr lang="zh-TW" altLang="en-US" sz="2400" dirty="0"/>
              <a:t> </a:t>
            </a:r>
            <a:r>
              <a:rPr lang="en-US" altLang="zh-TW" sz="2400" dirty="0"/>
              <a:t>soon.</a:t>
            </a:r>
            <a:r>
              <a:rPr lang="zh-TW" altLang="en-US" sz="2400" dirty="0"/>
              <a:t> </a:t>
            </a:r>
            <a:endParaRPr lang="en-US" altLang="zh-TW" sz="2400" dirty="0"/>
          </a:p>
        </p:txBody>
      </p:sp>
    </p:spTree>
    <p:extLst>
      <p:ext uri="{BB962C8B-B14F-4D97-AF65-F5344CB8AC3E}">
        <p14:creationId xmlns:p14="http://schemas.microsoft.com/office/powerpoint/2010/main" val="28132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Experiment</a:t>
            </a:r>
            <a:r>
              <a:rPr lang="zh-TW" altLang="en-US" dirty="0"/>
              <a:t> </a:t>
            </a:r>
            <a:r>
              <a:rPr lang="en-US" altLang="zh-TW" dirty="0"/>
              <a:t>instruction</a:t>
            </a:r>
            <a:endParaRPr lang="en-US" dirty="0"/>
          </a:p>
        </p:txBody>
      </p:sp>
      <p:sp>
        <p:nvSpPr>
          <p:cNvPr id="3" name="Content Placeholder 2"/>
          <p:cNvSpPr>
            <a:spLocks noGrp="1"/>
          </p:cNvSpPr>
          <p:nvPr>
            <p:ph idx="1"/>
          </p:nvPr>
        </p:nvSpPr>
        <p:spPr>
          <a:xfrm>
            <a:off x="838200" y="1520824"/>
            <a:ext cx="10515600" cy="5337175"/>
          </a:xfrm>
        </p:spPr>
        <p:txBody>
          <a:bodyPr>
            <a:noAutofit/>
          </a:bodyPr>
          <a:lstStyle/>
          <a:p>
            <a:pPr marL="0" indent="0">
              <a:buNone/>
            </a:pPr>
            <a:r>
              <a:rPr lang="en-US" altLang="zh-TW" sz="2400" dirty="0"/>
              <a:t>	This experiment will have two sessions. On</a:t>
            </a:r>
            <a:r>
              <a:rPr lang="zh-TW" altLang="en-US" sz="2400" dirty="0"/>
              <a:t> </a:t>
            </a:r>
            <a:r>
              <a:rPr lang="en-US" altLang="zh-TW" sz="2400" dirty="0"/>
              <a:t>each</a:t>
            </a:r>
            <a:r>
              <a:rPr lang="zh-TW" altLang="en-US" sz="2400" dirty="0"/>
              <a:t> </a:t>
            </a:r>
            <a:r>
              <a:rPr lang="en-US" altLang="zh-TW" sz="2400" dirty="0"/>
              <a:t>trial,</a:t>
            </a:r>
            <a:r>
              <a:rPr lang="zh-TW" altLang="en-US" sz="2400" dirty="0"/>
              <a:t> </a:t>
            </a:r>
            <a:r>
              <a:rPr lang="en-US" altLang="zh-TW" sz="2400" dirty="0"/>
              <a:t>a</a:t>
            </a:r>
            <a:r>
              <a:rPr lang="zh-TW" altLang="en-US" sz="2400" dirty="0"/>
              <a:t> </a:t>
            </a:r>
            <a:r>
              <a:rPr lang="en-US" altLang="zh-TW" sz="2400" dirty="0"/>
              <a:t>cross</a:t>
            </a:r>
            <a:r>
              <a:rPr lang="zh-TW" altLang="en-US" sz="2400" dirty="0"/>
              <a:t> </a:t>
            </a:r>
            <a:r>
              <a:rPr lang="en-US" altLang="zh-TW" sz="2400" dirty="0"/>
              <a:t>sign</a:t>
            </a:r>
            <a:r>
              <a:rPr lang="zh-TW" altLang="en-US" sz="2400" dirty="0"/>
              <a:t> </a:t>
            </a:r>
            <a:r>
              <a:rPr lang="en-US" altLang="zh-TW" sz="2400" dirty="0"/>
              <a:t>will</a:t>
            </a:r>
            <a:r>
              <a:rPr lang="zh-TW" altLang="en-US" sz="2400" dirty="0"/>
              <a:t> </a:t>
            </a:r>
            <a:r>
              <a:rPr lang="en-US" altLang="zh-TW" sz="2400" dirty="0"/>
              <a:t>appear</a:t>
            </a:r>
            <a:r>
              <a:rPr lang="zh-TW" altLang="en-US" sz="2400" dirty="0"/>
              <a:t> </a:t>
            </a:r>
            <a:r>
              <a:rPr lang="en-US" altLang="zh-TW" sz="2400" dirty="0"/>
              <a:t>at</a:t>
            </a:r>
            <a:r>
              <a:rPr lang="zh-TW" altLang="en-US" sz="2400" dirty="0"/>
              <a:t> </a:t>
            </a:r>
            <a:r>
              <a:rPr lang="en-US" altLang="zh-TW" sz="2400" dirty="0"/>
              <a:t>the</a:t>
            </a:r>
            <a:r>
              <a:rPr lang="zh-TW" altLang="en-US" sz="2400" dirty="0"/>
              <a:t> </a:t>
            </a:r>
            <a:r>
              <a:rPr lang="en-US" altLang="zh-TW" sz="2400" dirty="0"/>
              <a:t>center</a:t>
            </a:r>
            <a:r>
              <a:rPr lang="zh-TW" altLang="en-US" sz="2400" dirty="0"/>
              <a:t> </a:t>
            </a:r>
            <a:r>
              <a:rPr lang="en-US" altLang="zh-TW" sz="2400" dirty="0"/>
              <a:t>of</a:t>
            </a:r>
            <a:r>
              <a:rPr lang="zh-TW" altLang="en-US" sz="2400" dirty="0"/>
              <a:t> </a:t>
            </a:r>
            <a:r>
              <a:rPr lang="en-US" altLang="zh-TW" sz="2400" dirty="0"/>
              <a:t>the</a:t>
            </a:r>
            <a:r>
              <a:rPr lang="zh-TW" altLang="en-US" sz="2400" dirty="0"/>
              <a:t> </a:t>
            </a:r>
            <a:r>
              <a:rPr lang="en-US" altLang="zh-TW" sz="2400" dirty="0"/>
              <a:t>screen</a:t>
            </a:r>
            <a:r>
              <a:rPr lang="zh-TW" altLang="en-US" sz="2400" dirty="0"/>
              <a:t> </a:t>
            </a:r>
            <a:r>
              <a:rPr lang="en-US" altLang="zh-TW" sz="2400" dirty="0"/>
              <a:t>to</a:t>
            </a:r>
            <a:r>
              <a:rPr lang="zh-TW" altLang="en-US" sz="2400" dirty="0"/>
              <a:t> </a:t>
            </a:r>
            <a:r>
              <a:rPr lang="en-US" altLang="zh-TW" sz="2400" dirty="0"/>
              <a:t>tell</a:t>
            </a:r>
            <a:r>
              <a:rPr lang="zh-TW" altLang="en-US" sz="2400" dirty="0"/>
              <a:t> </a:t>
            </a:r>
            <a:r>
              <a:rPr lang="en-US" altLang="zh-TW" sz="2400" dirty="0"/>
              <a:t>you</a:t>
            </a:r>
            <a:r>
              <a:rPr lang="zh-TW" altLang="en-US" sz="2400" dirty="0"/>
              <a:t> </a:t>
            </a:r>
            <a:r>
              <a:rPr lang="en-US" altLang="zh-TW" sz="2400" dirty="0"/>
              <a:t>that</a:t>
            </a:r>
            <a:r>
              <a:rPr lang="zh-TW" altLang="en-US" sz="2400" dirty="0"/>
              <a:t> </a:t>
            </a:r>
            <a:r>
              <a:rPr lang="en-US" altLang="zh-TW" sz="2400" dirty="0"/>
              <a:t>a</a:t>
            </a:r>
            <a:r>
              <a:rPr lang="zh-TW" altLang="en-US" sz="2400" dirty="0"/>
              <a:t> </a:t>
            </a:r>
            <a:r>
              <a:rPr lang="en-US" altLang="zh-TW" sz="2400" dirty="0"/>
              <a:t>new</a:t>
            </a:r>
            <a:r>
              <a:rPr lang="zh-TW" altLang="en-US" sz="2400" dirty="0"/>
              <a:t> </a:t>
            </a:r>
            <a:r>
              <a:rPr lang="en-US" altLang="zh-TW" sz="2400" dirty="0"/>
              <a:t>trial</a:t>
            </a:r>
            <a:r>
              <a:rPr lang="zh-TW" altLang="en-US" sz="2400" dirty="0"/>
              <a:t> </a:t>
            </a:r>
            <a:r>
              <a:rPr lang="en-US" altLang="zh-TW" sz="2400" dirty="0"/>
              <a:t>will start.</a:t>
            </a:r>
            <a:r>
              <a:rPr lang="zh-TW" altLang="en-US" sz="2400" dirty="0"/>
              <a:t> </a:t>
            </a:r>
            <a:r>
              <a:rPr lang="en-US" altLang="zh-TW" sz="2400" dirty="0"/>
              <a:t>Then</a:t>
            </a:r>
            <a:r>
              <a:rPr lang="zh-TW" altLang="en-US" sz="2400" dirty="0"/>
              <a:t> </a:t>
            </a:r>
            <a:r>
              <a:rPr lang="en-US" altLang="zh-TW" sz="2400" dirty="0"/>
              <a:t>a</a:t>
            </a:r>
            <a:r>
              <a:rPr lang="zh-TW" altLang="en-US" sz="2400" dirty="0"/>
              <a:t> </a:t>
            </a:r>
            <a:r>
              <a:rPr lang="en-US" altLang="zh-TW" sz="2400" dirty="0"/>
              <a:t>dot</a:t>
            </a:r>
            <a:r>
              <a:rPr lang="zh-TW" altLang="en-US" sz="2400" dirty="0"/>
              <a:t> </a:t>
            </a:r>
            <a:r>
              <a:rPr lang="en-US" altLang="zh-TW" sz="2400" dirty="0"/>
              <a:t>appears,</a:t>
            </a:r>
            <a:r>
              <a:rPr lang="zh-TW" altLang="en-US" sz="2400" dirty="0"/>
              <a:t> </a:t>
            </a:r>
            <a:r>
              <a:rPr lang="en-US" altLang="zh-TW" sz="2400" dirty="0"/>
              <a:t>which</a:t>
            </a:r>
            <a:r>
              <a:rPr lang="zh-TW" altLang="en-US" sz="2400" dirty="0"/>
              <a:t> </a:t>
            </a:r>
            <a:r>
              <a:rPr lang="en-US" altLang="zh-TW" sz="2400" dirty="0"/>
              <a:t>indicates</a:t>
            </a:r>
            <a:r>
              <a:rPr lang="zh-TW" altLang="en-US" sz="2400" dirty="0"/>
              <a:t> </a:t>
            </a:r>
            <a:r>
              <a:rPr lang="en-US" altLang="zh-TW" sz="2400" dirty="0"/>
              <a:t>the</a:t>
            </a:r>
            <a:r>
              <a:rPr lang="zh-TW" altLang="en-US" sz="2400" dirty="0"/>
              <a:t> </a:t>
            </a:r>
            <a:r>
              <a:rPr lang="en-US" altLang="zh-TW" sz="2400" dirty="0"/>
              <a:t>tones</a:t>
            </a:r>
            <a:r>
              <a:rPr lang="zh-TW" altLang="en-US" sz="2400" dirty="0"/>
              <a:t> </a:t>
            </a:r>
            <a:r>
              <a:rPr lang="en-US" altLang="zh-TW" sz="2400" dirty="0"/>
              <a:t>will</a:t>
            </a:r>
            <a:r>
              <a:rPr lang="zh-TW" altLang="en-US" sz="2400" dirty="0"/>
              <a:t> </a:t>
            </a:r>
            <a:r>
              <a:rPr lang="en-US" altLang="zh-TW" sz="2400" dirty="0"/>
              <a:t>be</a:t>
            </a:r>
            <a:r>
              <a:rPr lang="zh-TW" altLang="en-US" sz="2400" dirty="0"/>
              <a:t> </a:t>
            </a:r>
            <a:r>
              <a:rPr lang="en-US" altLang="zh-TW" sz="2400" dirty="0"/>
              <a:t>played</a:t>
            </a:r>
            <a:r>
              <a:rPr lang="zh-TW" altLang="en-US" sz="2400" dirty="0"/>
              <a:t> </a:t>
            </a:r>
            <a:r>
              <a:rPr lang="en-US" altLang="zh-TW" sz="2400" dirty="0"/>
              <a:t>soon.</a:t>
            </a:r>
            <a:r>
              <a:rPr lang="zh-TW" altLang="en-US" sz="2400" dirty="0"/>
              <a:t> </a:t>
            </a:r>
            <a:endParaRPr lang="en-US" altLang="zh-TW" sz="2400" dirty="0"/>
          </a:p>
          <a:p>
            <a:pPr marL="0" indent="0">
              <a:buNone/>
            </a:pPr>
            <a:r>
              <a:rPr lang="en-US" altLang="zh-TW" sz="2400" dirty="0"/>
              <a:t>	In the first session, we will hear either /</a:t>
            </a:r>
            <a:r>
              <a:rPr lang="en-US" altLang="zh-TW" sz="2400" dirty="0" err="1"/>
              <a:t>ba</a:t>
            </a:r>
            <a:r>
              <a:rPr lang="en-US" altLang="zh-TW" sz="2400" dirty="0"/>
              <a:t>/ or /pa/ on each trial, you will answer whether</a:t>
            </a:r>
            <a:r>
              <a:rPr lang="zh-TW" altLang="en-US" sz="2400" dirty="0"/>
              <a:t> </a:t>
            </a:r>
            <a:r>
              <a:rPr lang="en-US" altLang="zh-TW" sz="2400" dirty="0"/>
              <a:t>you</a:t>
            </a:r>
            <a:r>
              <a:rPr lang="zh-TW" altLang="en-US" sz="2400" dirty="0"/>
              <a:t> </a:t>
            </a:r>
            <a:r>
              <a:rPr lang="en-US" altLang="zh-TW" sz="2400" dirty="0"/>
              <a:t>hear</a:t>
            </a:r>
            <a:r>
              <a:rPr lang="zh-TW" altLang="en-US" sz="2400" dirty="0"/>
              <a:t> </a:t>
            </a:r>
            <a:r>
              <a:rPr lang="en-US" altLang="zh-TW" sz="2400" dirty="0"/>
              <a:t>/</a:t>
            </a:r>
            <a:r>
              <a:rPr lang="en-US" altLang="zh-TW" sz="2400" dirty="0" err="1"/>
              <a:t>ba</a:t>
            </a:r>
            <a:r>
              <a:rPr lang="en-US" altLang="zh-TW" sz="2400" dirty="0"/>
              <a:t>/</a:t>
            </a:r>
            <a:r>
              <a:rPr lang="zh-TW" altLang="en-US" sz="2400" dirty="0"/>
              <a:t> </a:t>
            </a:r>
            <a:r>
              <a:rPr lang="en-US" altLang="zh-TW" sz="2400" dirty="0"/>
              <a:t>or</a:t>
            </a:r>
            <a:r>
              <a:rPr lang="zh-TW" altLang="en-US" sz="2400" dirty="0"/>
              <a:t> </a:t>
            </a:r>
            <a:r>
              <a:rPr lang="en-US" altLang="zh-TW" sz="2400" dirty="0"/>
              <a:t>/pa/ on each trial.</a:t>
            </a:r>
            <a:r>
              <a:rPr lang="zh-TW" altLang="en-US" sz="2400" dirty="0"/>
              <a:t> </a:t>
            </a:r>
            <a:r>
              <a:rPr lang="en-US" altLang="zh-TW" sz="2400" dirty="0"/>
              <a:t>Please make a response as quickly and correct as you can. Press</a:t>
            </a:r>
            <a:r>
              <a:rPr lang="zh-TW" altLang="en-US" sz="2400" dirty="0"/>
              <a:t> </a:t>
            </a:r>
            <a:r>
              <a:rPr lang="en-US" altLang="zh-TW" sz="2400" dirty="0"/>
              <a:t>F</a:t>
            </a:r>
            <a:r>
              <a:rPr lang="zh-TW" altLang="en-US" sz="2400" dirty="0"/>
              <a:t> </a:t>
            </a:r>
            <a:r>
              <a:rPr lang="en-US" altLang="zh-TW" sz="2400" dirty="0"/>
              <a:t>key</a:t>
            </a:r>
            <a:r>
              <a:rPr lang="zh-TW" altLang="en-US" sz="2400" dirty="0"/>
              <a:t> </a:t>
            </a:r>
            <a:r>
              <a:rPr lang="en-US" altLang="zh-TW" sz="2400" dirty="0"/>
              <a:t>on</a:t>
            </a:r>
            <a:r>
              <a:rPr lang="zh-TW" altLang="en-US" sz="2400" dirty="0"/>
              <a:t> </a:t>
            </a:r>
            <a:r>
              <a:rPr lang="en-US" altLang="zh-TW" sz="2400" dirty="0"/>
              <a:t>the</a:t>
            </a:r>
            <a:r>
              <a:rPr lang="zh-TW" altLang="en-US" sz="2400" dirty="0"/>
              <a:t> </a:t>
            </a:r>
            <a:r>
              <a:rPr lang="en-US" altLang="zh-TW" sz="2400" dirty="0"/>
              <a:t>keyboard</a:t>
            </a:r>
            <a:r>
              <a:rPr lang="zh-TW" altLang="en-US" sz="2400" dirty="0"/>
              <a:t> </a:t>
            </a:r>
            <a:r>
              <a:rPr lang="en-US" altLang="zh-TW" sz="2400" dirty="0"/>
              <a:t>by</a:t>
            </a:r>
            <a:r>
              <a:rPr lang="zh-TW" altLang="en-US" sz="2400" dirty="0"/>
              <a:t> </a:t>
            </a:r>
            <a:r>
              <a:rPr lang="en-US" altLang="zh-TW" sz="2400" dirty="0"/>
              <a:t>your</a:t>
            </a:r>
            <a:r>
              <a:rPr lang="zh-TW" altLang="en-US" sz="2400" dirty="0"/>
              <a:t> </a:t>
            </a:r>
            <a:r>
              <a:rPr lang="en-US" altLang="zh-TW" sz="2400" dirty="0"/>
              <a:t>left</a:t>
            </a:r>
            <a:r>
              <a:rPr lang="zh-TW" altLang="en-US" sz="2400" dirty="0"/>
              <a:t> </a:t>
            </a:r>
            <a:r>
              <a:rPr lang="en-US" altLang="zh-TW" sz="2400" dirty="0"/>
              <a:t>index</a:t>
            </a:r>
            <a:r>
              <a:rPr lang="zh-TW" altLang="en-US" sz="2400" dirty="0"/>
              <a:t> </a:t>
            </a:r>
            <a:r>
              <a:rPr lang="en-US" altLang="zh-TW" sz="2400" dirty="0"/>
              <a:t>finger</a:t>
            </a:r>
            <a:r>
              <a:rPr lang="zh-TW" altLang="en-US" sz="2400" dirty="0"/>
              <a:t> </a:t>
            </a:r>
            <a:r>
              <a:rPr lang="en-US" altLang="zh-TW" sz="2400" dirty="0"/>
              <a:t>if</a:t>
            </a:r>
            <a:r>
              <a:rPr lang="zh-TW" altLang="en-US" sz="2400" dirty="0"/>
              <a:t> </a:t>
            </a:r>
            <a:r>
              <a:rPr lang="en-US" altLang="zh-TW" sz="2400" dirty="0"/>
              <a:t>you</a:t>
            </a:r>
            <a:r>
              <a:rPr lang="zh-TW" altLang="en-US" sz="2400" dirty="0"/>
              <a:t> </a:t>
            </a:r>
            <a:r>
              <a:rPr lang="en-US" altLang="zh-TW" sz="2400" dirty="0"/>
              <a:t>hear</a:t>
            </a:r>
            <a:r>
              <a:rPr lang="zh-TW" altLang="en-US" sz="2400" dirty="0"/>
              <a:t> </a:t>
            </a:r>
            <a:r>
              <a:rPr lang="en-US" altLang="zh-TW" sz="2400" dirty="0"/>
              <a:t>/</a:t>
            </a:r>
            <a:r>
              <a:rPr lang="en-US" altLang="zh-TW" sz="2400" dirty="0" err="1"/>
              <a:t>ba</a:t>
            </a:r>
            <a:r>
              <a:rPr lang="en-US" altLang="zh-TW" sz="2400" dirty="0"/>
              <a:t>/.</a:t>
            </a:r>
            <a:r>
              <a:rPr lang="zh-TW" altLang="en-US" sz="2400" dirty="0"/>
              <a:t> </a:t>
            </a:r>
            <a:r>
              <a:rPr lang="en-US" altLang="zh-TW" sz="2400" dirty="0"/>
              <a:t>Press</a:t>
            </a:r>
            <a:r>
              <a:rPr lang="zh-TW" altLang="en-US" sz="2400" dirty="0"/>
              <a:t> </a:t>
            </a:r>
            <a:r>
              <a:rPr lang="en-US" altLang="zh-TW" sz="2400" dirty="0"/>
              <a:t>J</a:t>
            </a:r>
            <a:r>
              <a:rPr lang="zh-TW" altLang="en-US" sz="2400" dirty="0"/>
              <a:t> </a:t>
            </a:r>
            <a:r>
              <a:rPr lang="en-US" altLang="zh-TW" sz="2400" dirty="0"/>
              <a:t>key</a:t>
            </a:r>
            <a:r>
              <a:rPr lang="zh-TW" altLang="en-US" sz="2400" dirty="0"/>
              <a:t> </a:t>
            </a:r>
            <a:r>
              <a:rPr lang="en-US" altLang="zh-TW" sz="2400" dirty="0"/>
              <a:t>by</a:t>
            </a:r>
            <a:r>
              <a:rPr lang="zh-TW" altLang="en-US" sz="2400" dirty="0"/>
              <a:t> </a:t>
            </a:r>
            <a:r>
              <a:rPr lang="en-US" altLang="zh-TW" sz="2400" dirty="0"/>
              <a:t>your</a:t>
            </a:r>
            <a:r>
              <a:rPr lang="zh-TW" altLang="en-US" sz="2400" dirty="0"/>
              <a:t> </a:t>
            </a:r>
            <a:r>
              <a:rPr lang="en-US" altLang="zh-TW" sz="2400" dirty="0"/>
              <a:t>right</a:t>
            </a:r>
            <a:r>
              <a:rPr lang="zh-TW" altLang="en-US" sz="2400" dirty="0"/>
              <a:t> </a:t>
            </a:r>
            <a:r>
              <a:rPr lang="en-US" altLang="zh-TW" sz="2400" dirty="0"/>
              <a:t>index</a:t>
            </a:r>
            <a:r>
              <a:rPr lang="zh-TW" altLang="en-US" sz="2400" dirty="0"/>
              <a:t> </a:t>
            </a:r>
            <a:r>
              <a:rPr lang="en-US" altLang="zh-TW" sz="2400" dirty="0"/>
              <a:t>finger</a:t>
            </a:r>
            <a:r>
              <a:rPr lang="zh-TW" altLang="en-US" sz="2400" dirty="0"/>
              <a:t> </a:t>
            </a:r>
            <a:r>
              <a:rPr lang="en-US" altLang="zh-TW" sz="2400" dirty="0"/>
              <a:t>if</a:t>
            </a:r>
            <a:r>
              <a:rPr lang="zh-TW" altLang="en-US" sz="2400" dirty="0"/>
              <a:t> </a:t>
            </a:r>
            <a:r>
              <a:rPr lang="en-US" altLang="zh-TW" sz="2400" dirty="0"/>
              <a:t>you</a:t>
            </a:r>
            <a:r>
              <a:rPr lang="zh-TW" altLang="en-US" sz="2400" dirty="0"/>
              <a:t> </a:t>
            </a:r>
            <a:r>
              <a:rPr lang="en-US" altLang="zh-TW" sz="2400" dirty="0"/>
              <a:t>hear</a:t>
            </a:r>
            <a:r>
              <a:rPr lang="zh-TW" altLang="en-US" sz="2400" dirty="0"/>
              <a:t> </a:t>
            </a:r>
            <a:r>
              <a:rPr lang="en-US" altLang="zh-TW" sz="2400" dirty="0"/>
              <a:t>/pa/.</a:t>
            </a:r>
            <a:r>
              <a:rPr lang="zh-TW" altLang="en-US" sz="2400" dirty="0"/>
              <a:t> </a:t>
            </a:r>
            <a:r>
              <a:rPr lang="en-US" altLang="zh-TW" sz="2400" dirty="0"/>
              <a:t>If</a:t>
            </a:r>
            <a:r>
              <a:rPr lang="zh-TW" altLang="en-US" sz="2400" dirty="0"/>
              <a:t> </a:t>
            </a:r>
            <a:r>
              <a:rPr lang="en-US" altLang="zh-TW" sz="2400" dirty="0"/>
              <a:t>you</a:t>
            </a:r>
            <a:r>
              <a:rPr lang="zh-TW" altLang="en-US" sz="2400" dirty="0"/>
              <a:t> </a:t>
            </a:r>
            <a:r>
              <a:rPr lang="en-US" altLang="zh-TW" sz="2400" dirty="0"/>
              <a:t>are</a:t>
            </a:r>
            <a:r>
              <a:rPr lang="zh-TW" altLang="en-US" sz="2400" dirty="0"/>
              <a:t> </a:t>
            </a:r>
            <a:r>
              <a:rPr lang="en-US" altLang="zh-TW" sz="2400" dirty="0"/>
              <a:t>not</a:t>
            </a:r>
            <a:r>
              <a:rPr lang="zh-TW" altLang="en-US" sz="2400" dirty="0"/>
              <a:t> </a:t>
            </a:r>
            <a:r>
              <a:rPr lang="en-US" altLang="zh-TW" sz="2400" dirty="0"/>
              <a:t>sure,</a:t>
            </a:r>
            <a:r>
              <a:rPr lang="zh-TW" altLang="en-US" sz="2400" dirty="0"/>
              <a:t> </a:t>
            </a:r>
            <a:r>
              <a:rPr lang="en-US" altLang="zh-TW" sz="2400" dirty="0"/>
              <a:t>please</a:t>
            </a:r>
            <a:r>
              <a:rPr lang="zh-TW" altLang="en-US" sz="2400" dirty="0"/>
              <a:t> </a:t>
            </a:r>
            <a:r>
              <a:rPr lang="en-US" altLang="zh-TW" sz="2400" dirty="0"/>
              <a:t>make</a:t>
            </a:r>
            <a:r>
              <a:rPr lang="zh-TW" altLang="en-US" sz="2400" dirty="0"/>
              <a:t> </a:t>
            </a:r>
            <a:r>
              <a:rPr lang="en-US" altLang="zh-TW" sz="2400" dirty="0"/>
              <a:t>the</a:t>
            </a:r>
            <a:r>
              <a:rPr lang="zh-TW" altLang="en-US" sz="2400" dirty="0"/>
              <a:t> </a:t>
            </a:r>
            <a:r>
              <a:rPr lang="en-US" altLang="zh-TW" sz="2400" dirty="0"/>
              <a:t>best</a:t>
            </a:r>
            <a:r>
              <a:rPr lang="zh-TW" altLang="en-US" sz="2400" dirty="0"/>
              <a:t> </a:t>
            </a:r>
            <a:r>
              <a:rPr lang="en-US" altLang="zh-TW" sz="2400" dirty="0"/>
              <a:t>guess</a:t>
            </a:r>
            <a:r>
              <a:rPr lang="zh-TW" altLang="en-US" sz="2400" dirty="0"/>
              <a:t> </a:t>
            </a:r>
            <a:r>
              <a:rPr lang="en-US" altLang="zh-TW" sz="2400" dirty="0"/>
              <a:t>as</a:t>
            </a:r>
            <a:r>
              <a:rPr lang="zh-TW" altLang="en-US" sz="2400" dirty="0"/>
              <a:t> </a:t>
            </a:r>
            <a:r>
              <a:rPr lang="en-US" altLang="zh-TW" sz="2400" dirty="0"/>
              <a:t>you</a:t>
            </a:r>
            <a:r>
              <a:rPr lang="zh-TW" altLang="en-US" sz="2400" dirty="0"/>
              <a:t> </a:t>
            </a:r>
            <a:r>
              <a:rPr lang="en-US" altLang="zh-TW" sz="2400" dirty="0"/>
              <a:t>can.</a:t>
            </a:r>
          </a:p>
        </p:txBody>
      </p:sp>
    </p:spTree>
    <p:extLst>
      <p:ext uri="{BB962C8B-B14F-4D97-AF65-F5344CB8AC3E}">
        <p14:creationId xmlns:p14="http://schemas.microsoft.com/office/powerpoint/2010/main" val="43430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Experiment</a:t>
            </a:r>
            <a:r>
              <a:rPr lang="zh-TW" altLang="en-US" dirty="0"/>
              <a:t> </a:t>
            </a:r>
            <a:r>
              <a:rPr lang="en-US" altLang="zh-TW" dirty="0"/>
              <a:t>instruction</a:t>
            </a:r>
            <a:endParaRPr lang="en-US" dirty="0"/>
          </a:p>
        </p:txBody>
      </p:sp>
      <p:sp>
        <p:nvSpPr>
          <p:cNvPr id="3" name="Content Placeholder 2"/>
          <p:cNvSpPr>
            <a:spLocks noGrp="1"/>
          </p:cNvSpPr>
          <p:nvPr>
            <p:ph idx="1"/>
          </p:nvPr>
        </p:nvSpPr>
        <p:spPr>
          <a:xfrm>
            <a:off x="838200" y="1520824"/>
            <a:ext cx="10515600" cy="5337175"/>
          </a:xfrm>
        </p:spPr>
        <p:txBody>
          <a:bodyPr>
            <a:noAutofit/>
          </a:bodyPr>
          <a:lstStyle/>
          <a:p>
            <a:pPr marL="0" indent="0">
              <a:buNone/>
            </a:pPr>
            <a:r>
              <a:rPr lang="en-US" altLang="zh-TW" sz="2400" dirty="0"/>
              <a:t>	This experiment will have two sessions. On</a:t>
            </a:r>
            <a:r>
              <a:rPr lang="zh-TW" altLang="en-US" sz="2400" dirty="0"/>
              <a:t> </a:t>
            </a:r>
            <a:r>
              <a:rPr lang="en-US" altLang="zh-TW" sz="2400" dirty="0"/>
              <a:t>each</a:t>
            </a:r>
            <a:r>
              <a:rPr lang="zh-TW" altLang="en-US" sz="2400" dirty="0"/>
              <a:t> </a:t>
            </a:r>
            <a:r>
              <a:rPr lang="en-US" altLang="zh-TW" sz="2400" dirty="0"/>
              <a:t>trial,</a:t>
            </a:r>
            <a:r>
              <a:rPr lang="zh-TW" altLang="en-US" sz="2400" dirty="0"/>
              <a:t> </a:t>
            </a:r>
            <a:r>
              <a:rPr lang="en-US" altLang="zh-TW" sz="2400" dirty="0"/>
              <a:t>a</a:t>
            </a:r>
            <a:r>
              <a:rPr lang="zh-TW" altLang="en-US" sz="2400" dirty="0"/>
              <a:t> </a:t>
            </a:r>
            <a:r>
              <a:rPr lang="en-US" altLang="zh-TW" sz="2400" dirty="0"/>
              <a:t>cross</a:t>
            </a:r>
            <a:r>
              <a:rPr lang="zh-TW" altLang="en-US" sz="2400" dirty="0"/>
              <a:t> </a:t>
            </a:r>
            <a:r>
              <a:rPr lang="en-US" altLang="zh-TW" sz="2400" dirty="0"/>
              <a:t>sign</a:t>
            </a:r>
            <a:r>
              <a:rPr lang="zh-TW" altLang="en-US" sz="2400" dirty="0"/>
              <a:t> </a:t>
            </a:r>
            <a:r>
              <a:rPr lang="en-US" altLang="zh-TW" sz="2400" dirty="0"/>
              <a:t>will</a:t>
            </a:r>
            <a:r>
              <a:rPr lang="zh-TW" altLang="en-US" sz="2400" dirty="0"/>
              <a:t> </a:t>
            </a:r>
            <a:r>
              <a:rPr lang="en-US" altLang="zh-TW" sz="2400" dirty="0"/>
              <a:t>appear</a:t>
            </a:r>
            <a:r>
              <a:rPr lang="zh-TW" altLang="en-US" sz="2400" dirty="0"/>
              <a:t> </a:t>
            </a:r>
            <a:r>
              <a:rPr lang="en-US" altLang="zh-TW" sz="2400" dirty="0"/>
              <a:t>at</a:t>
            </a:r>
            <a:r>
              <a:rPr lang="zh-TW" altLang="en-US" sz="2400" dirty="0"/>
              <a:t> </a:t>
            </a:r>
            <a:r>
              <a:rPr lang="en-US" altLang="zh-TW" sz="2400" dirty="0"/>
              <a:t>the</a:t>
            </a:r>
            <a:r>
              <a:rPr lang="zh-TW" altLang="en-US" sz="2400" dirty="0"/>
              <a:t> </a:t>
            </a:r>
            <a:r>
              <a:rPr lang="en-US" altLang="zh-TW" sz="2400" dirty="0"/>
              <a:t>center</a:t>
            </a:r>
            <a:r>
              <a:rPr lang="zh-TW" altLang="en-US" sz="2400" dirty="0"/>
              <a:t> </a:t>
            </a:r>
            <a:r>
              <a:rPr lang="en-US" altLang="zh-TW" sz="2400" dirty="0"/>
              <a:t>of</a:t>
            </a:r>
            <a:r>
              <a:rPr lang="zh-TW" altLang="en-US" sz="2400" dirty="0"/>
              <a:t> </a:t>
            </a:r>
            <a:r>
              <a:rPr lang="en-US" altLang="zh-TW" sz="2400" dirty="0"/>
              <a:t>the</a:t>
            </a:r>
            <a:r>
              <a:rPr lang="zh-TW" altLang="en-US" sz="2400" dirty="0"/>
              <a:t> </a:t>
            </a:r>
            <a:r>
              <a:rPr lang="en-US" altLang="zh-TW" sz="2400" dirty="0"/>
              <a:t>screen</a:t>
            </a:r>
            <a:r>
              <a:rPr lang="zh-TW" altLang="en-US" sz="2400" dirty="0"/>
              <a:t> </a:t>
            </a:r>
            <a:r>
              <a:rPr lang="en-US" altLang="zh-TW" sz="2400" dirty="0"/>
              <a:t>to</a:t>
            </a:r>
            <a:r>
              <a:rPr lang="zh-TW" altLang="en-US" sz="2400" dirty="0"/>
              <a:t> </a:t>
            </a:r>
            <a:r>
              <a:rPr lang="en-US" altLang="zh-TW" sz="2400" dirty="0"/>
              <a:t>tell</a:t>
            </a:r>
            <a:r>
              <a:rPr lang="zh-TW" altLang="en-US" sz="2400" dirty="0"/>
              <a:t> </a:t>
            </a:r>
            <a:r>
              <a:rPr lang="en-US" altLang="zh-TW" sz="2400" dirty="0"/>
              <a:t>you</a:t>
            </a:r>
            <a:r>
              <a:rPr lang="zh-TW" altLang="en-US" sz="2400" dirty="0"/>
              <a:t> </a:t>
            </a:r>
            <a:r>
              <a:rPr lang="en-US" altLang="zh-TW" sz="2400" dirty="0"/>
              <a:t>that</a:t>
            </a:r>
            <a:r>
              <a:rPr lang="zh-TW" altLang="en-US" sz="2400" dirty="0"/>
              <a:t> </a:t>
            </a:r>
            <a:r>
              <a:rPr lang="en-US" altLang="zh-TW" sz="2400" dirty="0"/>
              <a:t>a</a:t>
            </a:r>
            <a:r>
              <a:rPr lang="zh-TW" altLang="en-US" sz="2400" dirty="0"/>
              <a:t> </a:t>
            </a:r>
            <a:r>
              <a:rPr lang="en-US" altLang="zh-TW" sz="2400" dirty="0"/>
              <a:t>new</a:t>
            </a:r>
            <a:r>
              <a:rPr lang="zh-TW" altLang="en-US" sz="2400" dirty="0"/>
              <a:t> </a:t>
            </a:r>
            <a:r>
              <a:rPr lang="en-US" altLang="zh-TW" sz="2400" dirty="0"/>
              <a:t>trial</a:t>
            </a:r>
            <a:r>
              <a:rPr lang="zh-TW" altLang="en-US" sz="2400" dirty="0"/>
              <a:t> </a:t>
            </a:r>
            <a:r>
              <a:rPr lang="en-US" altLang="zh-TW" sz="2400" dirty="0"/>
              <a:t>will start.</a:t>
            </a:r>
            <a:r>
              <a:rPr lang="zh-TW" altLang="en-US" sz="2400" dirty="0"/>
              <a:t> </a:t>
            </a:r>
            <a:r>
              <a:rPr lang="en-US" altLang="zh-TW" sz="2400" dirty="0"/>
              <a:t>Then</a:t>
            </a:r>
            <a:r>
              <a:rPr lang="zh-TW" altLang="en-US" sz="2400" dirty="0"/>
              <a:t> </a:t>
            </a:r>
            <a:r>
              <a:rPr lang="en-US" altLang="zh-TW" sz="2400" dirty="0"/>
              <a:t>a</a:t>
            </a:r>
            <a:r>
              <a:rPr lang="zh-TW" altLang="en-US" sz="2400" dirty="0"/>
              <a:t> </a:t>
            </a:r>
            <a:r>
              <a:rPr lang="en-US" altLang="zh-TW" sz="2400" dirty="0"/>
              <a:t>dot</a:t>
            </a:r>
            <a:r>
              <a:rPr lang="zh-TW" altLang="en-US" sz="2400" dirty="0"/>
              <a:t> </a:t>
            </a:r>
            <a:r>
              <a:rPr lang="en-US" altLang="zh-TW" sz="2400" dirty="0"/>
              <a:t>appears,</a:t>
            </a:r>
            <a:r>
              <a:rPr lang="zh-TW" altLang="en-US" sz="2400" dirty="0"/>
              <a:t> </a:t>
            </a:r>
            <a:r>
              <a:rPr lang="en-US" altLang="zh-TW" sz="2400" dirty="0"/>
              <a:t>which</a:t>
            </a:r>
            <a:r>
              <a:rPr lang="zh-TW" altLang="en-US" sz="2400" dirty="0"/>
              <a:t> </a:t>
            </a:r>
            <a:r>
              <a:rPr lang="en-US" altLang="zh-TW" sz="2400" dirty="0"/>
              <a:t>indicates</a:t>
            </a:r>
            <a:r>
              <a:rPr lang="zh-TW" altLang="en-US" sz="2400" dirty="0"/>
              <a:t> </a:t>
            </a:r>
            <a:r>
              <a:rPr lang="en-US" altLang="zh-TW" sz="2400" dirty="0"/>
              <a:t>the</a:t>
            </a:r>
            <a:r>
              <a:rPr lang="zh-TW" altLang="en-US" sz="2400" dirty="0"/>
              <a:t> </a:t>
            </a:r>
            <a:r>
              <a:rPr lang="en-US" altLang="zh-TW" sz="2400" dirty="0"/>
              <a:t>tones</a:t>
            </a:r>
            <a:r>
              <a:rPr lang="zh-TW" altLang="en-US" sz="2400" dirty="0"/>
              <a:t> </a:t>
            </a:r>
            <a:r>
              <a:rPr lang="en-US" altLang="zh-TW" sz="2400" dirty="0"/>
              <a:t>will</a:t>
            </a:r>
            <a:r>
              <a:rPr lang="zh-TW" altLang="en-US" sz="2400" dirty="0"/>
              <a:t> </a:t>
            </a:r>
            <a:r>
              <a:rPr lang="en-US" altLang="zh-TW" sz="2400" dirty="0"/>
              <a:t>be</a:t>
            </a:r>
            <a:r>
              <a:rPr lang="zh-TW" altLang="en-US" sz="2400" dirty="0"/>
              <a:t> </a:t>
            </a:r>
            <a:r>
              <a:rPr lang="en-US" altLang="zh-TW" sz="2400" dirty="0"/>
              <a:t>played</a:t>
            </a:r>
            <a:r>
              <a:rPr lang="zh-TW" altLang="en-US" sz="2400" dirty="0"/>
              <a:t> </a:t>
            </a:r>
            <a:r>
              <a:rPr lang="en-US" altLang="zh-TW" sz="2400" dirty="0"/>
              <a:t>soon.</a:t>
            </a:r>
            <a:r>
              <a:rPr lang="zh-TW" altLang="en-US" sz="2400" dirty="0"/>
              <a:t> </a:t>
            </a:r>
            <a:endParaRPr lang="en-US" altLang="zh-TW" sz="2400" dirty="0"/>
          </a:p>
          <a:p>
            <a:pPr marL="0" indent="0">
              <a:buNone/>
            </a:pPr>
            <a:r>
              <a:rPr lang="en-US" altLang="zh-TW" sz="2400" dirty="0"/>
              <a:t>	In the first session, we will hear either /</a:t>
            </a:r>
            <a:r>
              <a:rPr lang="en-US" altLang="zh-TW" sz="2400" dirty="0" err="1"/>
              <a:t>ba</a:t>
            </a:r>
            <a:r>
              <a:rPr lang="en-US" altLang="zh-TW" sz="2400" dirty="0"/>
              <a:t>/ or /pa/ on each trial, you will answer whether</a:t>
            </a:r>
            <a:r>
              <a:rPr lang="zh-TW" altLang="en-US" sz="2400" dirty="0"/>
              <a:t> </a:t>
            </a:r>
            <a:r>
              <a:rPr lang="en-US" altLang="zh-TW" sz="2400" dirty="0"/>
              <a:t>you</a:t>
            </a:r>
            <a:r>
              <a:rPr lang="zh-TW" altLang="en-US" sz="2400" dirty="0"/>
              <a:t> </a:t>
            </a:r>
            <a:r>
              <a:rPr lang="en-US" altLang="zh-TW" sz="2400" dirty="0"/>
              <a:t>hear</a:t>
            </a:r>
            <a:r>
              <a:rPr lang="zh-TW" altLang="en-US" sz="2400" dirty="0"/>
              <a:t> </a:t>
            </a:r>
            <a:r>
              <a:rPr lang="en-US" altLang="zh-TW" sz="2400" dirty="0"/>
              <a:t>/</a:t>
            </a:r>
            <a:r>
              <a:rPr lang="en-US" altLang="zh-TW" sz="2400" dirty="0" err="1"/>
              <a:t>ba</a:t>
            </a:r>
            <a:r>
              <a:rPr lang="en-US" altLang="zh-TW" sz="2400" dirty="0"/>
              <a:t>/</a:t>
            </a:r>
            <a:r>
              <a:rPr lang="zh-TW" altLang="en-US" sz="2400" dirty="0"/>
              <a:t> </a:t>
            </a:r>
            <a:r>
              <a:rPr lang="en-US" altLang="zh-TW" sz="2400" dirty="0"/>
              <a:t>or</a:t>
            </a:r>
            <a:r>
              <a:rPr lang="zh-TW" altLang="en-US" sz="2400" dirty="0"/>
              <a:t> </a:t>
            </a:r>
            <a:r>
              <a:rPr lang="en-US" altLang="zh-TW" sz="2400" dirty="0"/>
              <a:t>/pa/ on each trial.</a:t>
            </a:r>
            <a:r>
              <a:rPr lang="zh-TW" altLang="en-US" sz="2400" dirty="0"/>
              <a:t> </a:t>
            </a:r>
            <a:r>
              <a:rPr lang="en-US" altLang="zh-TW" sz="2400" dirty="0"/>
              <a:t>Please make a response as quickly and correct as you can. Press</a:t>
            </a:r>
            <a:r>
              <a:rPr lang="zh-TW" altLang="en-US" sz="2400" dirty="0"/>
              <a:t> </a:t>
            </a:r>
            <a:r>
              <a:rPr lang="en-US" altLang="zh-TW" sz="2400" dirty="0"/>
              <a:t>F</a:t>
            </a:r>
            <a:r>
              <a:rPr lang="zh-TW" altLang="en-US" sz="2400" dirty="0"/>
              <a:t> </a:t>
            </a:r>
            <a:r>
              <a:rPr lang="en-US" altLang="zh-TW" sz="2400" dirty="0"/>
              <a:t>key</a:t>
            </a:r>
            <a:r>
              <a:rPr lang="zh-TW" altLang="en-US" sz="2400" dirty="0"/>
              <a:t> </a:t>
            </a:r>
            <a:r>
              <a:rPr lang="en-US" altLang="zh-TW" sz="2400" dirty="0"/>
              <a:t>on</a:t>
            </a:r>
            <a:r>
              <a:rPr lang="zh-TW" altLang="en-US" sz="2400" dirty="0"/>
              <a:t> </a:t>
            </a:r>
            <a:r>
              <a:rPr lang="en-US" altLang="zh-TW" sz="2400" dirty="0"/>
              <a:t>the</a:t>
            </a:r>
            <a:r>
              <a:rPr lang="zh-TW" altLang="en-US" sz="2400" dirty="0"/>
              <a:t> </a:t>
            </a:r>
            <a:r>
              <a:rPr lang="en-US" altLang="zh-TW" sz="2400" dirty="0"/>
              <a:t>keyboard</a:t>
            </a:r>
            <a:r>
              <a:rPr lang="zh-TW" altLang="en-US" sz="2400" dirty="0"/>
              <a:t> </a:t>
            </a:r>
            <a:r>
              <a:rPr lang="en-US" altLang="zh-TW" sz="2400" dirty="0"/>
              <a:t>by</a:t>
            </a:r>
            <a:r>
              <a:rPr lang="zh-TW" altLang="en-US" sz="2400" dirty="0"/>
              <a:t> </a:t>
            </a:r>
            <a:r>
              <a:rPr lang="en-US" altLang="zh-TW" sz="2400" dirty="0"/>
              <a:t>your</a:t>
            </a:r>
            <a:r>
              <a:rPr lang="zh-TW" altLang="en-US" sz="2400" dirty="0"/>
              <a:t> </a:t>
            </a:r>
            <a:r>
              <a:rPr lang="en-US" altLang="zh-TW" sz="2400" dirty="0"/>
              <a:t>left</a:t>
            </a:r>
            <a:r>
              <a:rPr lang="zh-TW" altLang="en-US" sz="2400" dirty="0"/>
              <a:t> </a:t>
            </a:r>
            <a:r>
              <a:rPr lang="en-US" altLang="zh-TW" sz="2400" dirty="0"/>
              <a:t>index</a:t>
            </a:r>
            <a:r>
              <a:rPr lang="zh-TW" altLang="en-US" sz="2400" dirty="0"/>
              <a:t> </a:t>
            </a:r>
            <a:r>
              <a:rPr lang="en-US" altLang="zh-TW" sz="2400" dirty="0"/>
              <a:t>finger</a:t>
            </a:r>
            <a:r>
              <a:rPr lang="zh-TW" altLang="en-US" sz="2400" dirty="0"/>
              <a:t> </a:t>
            </a:r>
            <a:r>
              <a:rPr lang="en-US" altLang="zh-TW" sz="2400" dirty="0"/>
              <a:t>if</a:t>
            </a:r>
            <a:r>
              <a:rPr lang="zh-TW" altLang="en-US" sz="2400" dirty="0"/>
              <a:t> </a:t>
            </a:r>
            <a:r>
              <a:rPr lang="en-US" altLang="zh-TW" sz="2400" dirty="0"/>
              <a:t>you</a:t>
            </a:r>
            <a:r>
              <a:rPr lang="zh-TW" altLang="en-US" sz="2400" dirty="0"/>
              <a:t> </a:t>
            </a:r>
            <a:r>
              <a:rPr lang="en-US" altLang="zh-TW" sz="2400" dirty="0"/>
              <a:t>hear</a:t>
            </a:r>
            <a:r>
              <a:rPr lang="zh-TW" altLang="en-US" sz="2400" dirty="0"/>
              <a:t> </a:t>
            </a:r>
            <a:r>
              <a:rPr lang="en-US" altLang="zh-TW" sz="2400" dirty="0"/>
              <a:t>/</a:t>
            </a:r>
            <a:r>
              <a:rPr lang="en-US" altLang="zh-TW" sz="2400" dirty="0" err="1"/>
              <a:t>ba</a:t>
            </a:r>
            <a:r>
              <a:rPr lang="en-US" altLang="zh-TW" sz="2400" dirty="0"/>
              <a:t>/.</a:t>
            </a:r>
            <a:r>
              <a:rPr lang="zh-TW" altLang="en-US" sz="2400" dirty="0"/>
              <a:t> </a:t>
            </a:r>
            <a:r>
              <a:rPr lang="en-US" altLang="zh-TW" sz="2400" dirty="0"/>
              <a:t>Press</a:t>
            </a:r>
            <a:r>
              <a:rPr lang="zh-TW" altLang="en-US" sz="2400" dirty="0"/>
              <a:t> </a:t>
            </a:r>
            <a:r>
              <a:rPr lang="en-US" altLang="zh-TW" sz="2400" dirty="0"/>
              <a:t>J</a:t>
            </a:r>
            <a:r>
              <a:rPr lang="zh-TW" altLang="en-US" sz="2400" dirty="0"/>
              <a:t> </a:t>
            </a:r>
            <a:r>
              <a:rPr lang="en-US" altLang="zh-TW" sz="2400" dirty="0"/>
              <a:t>key</a:t>
            </a:r>
            <a:r>
              <a:rPr lang="zh-TW" altLang="en-US" sz="2400" dirty="0"/>
              <a:t> </a:t>
            </a:r>
            <a:r>
              <a:rPr lang="en-US" altLang="zh-TW" sz="2400" dirty="0"/>
              <a:t>by</a:t>
            </a:r>
            <a:r>
              <a:rPr lang="zh-TW" altLang="en-US" sz="2400" dirty="0"/>
              <a:t> </a:t>
            </a:r>
            <a:r>
              <a:rPr lang="en-US" altLang="zh-TW" sz="2400" dirty="0"/>
              <a:t>your</a:t>
            </a:r>
            <a:r>
              <a:rPr lang="zh-TW" altLang="en-US" sz="2400" dirty="0"/>
              <a:t> </a:t>
            </a:r>
            <a:r>
              <a:rPr lang="en-US" altLang="zh-TW" sz="2400" dirty="0"/>
              <a:t>right</a:t>
            </a:r>
            <a:r>
              <a:rPr lang="zh-TW" altLang="en-US" sz="2400" dirty="0"/>
              <a:t> </a:t>
            </a:r>
            <a:r>
              <a:rPr lang="en-US" altLang="zh-TW" sz="2400" dirty="0"/>
              <a:t>index</a:t>
            </a:r>
            <a:r>
              <a:rPr lang="zh-TW" altLang="en-US" sz="2400" dirty="0"/>
              <a:t> </a:t>
            </a:r>
            <a:r>
              <a:rPr lang="en-US" altLang="zh-TW" sz="2400" dirty="0"/>
              <a:t>finger</a:t>
            </a:r>
            <a:r>
              <a:rPr lang="zh-TW" altLang="en-US" sz="2400" dirty="0"/>
              <a:t> </a:t>
            </a:r>
            <a:r>
              <a:rPr lang="en-US" altLang="zh-TW" sz="2400" dirty="0"/>
              <a:t>if</a:t>
            </a:r>
            <a:r>
              <a:rPr lang="zh-TW" altLang="en-US" sz="2400" dirty="0"/>
              <a:t> </a:t>
            </a:r>
            <a:r>
              <a:rPr lang="en-US" altLang="zh-TW" sz="2400" dirty="0"/>
              <a:t>you</a:t>
            </a:r>
            <a:r>
              <a:rPr lang="zh-TW" altLang="en-US" sz="2400" dirty="0"/>
              <a:t> </a:t>
            </a:r>
            <a:r>
              <a:rPr lang="en-US" altLang="zh-TW" sz="2400" dirty="0"/>
              <a:t>hear</a:t>
            </a:r>
            <a:r>
              <a:rPr lang="zh-TW" altLang="en-US" sz="2400" dirty="0"/>
              <a:t> </a:t>
            </a:r>
            <a:r>
              <a:rPr lang="en-US" altLang="zh-TW" sz="2400" dirty="0"/>
              <a:t>/pa/.</a:t>
            </a:r>
            <a:r>
              <a:rPr lang="zh-TW" altLang="en-US" sz="2400" dirty="0"/>
              <a:t> </a:t>
            </a:r>
            <a:r>
              <a:rPr lang="en-US" altLang="zh-TW" sz="2400" dirty="0"/>
              <a:t>If</a:t>
            </a:r>
            <a:r>
              <a:rPr lang="zh-TW" altLang="en-US" sz="2400" dirty="0"/>
              <a:t> </a:t>
            </a:r>
            <a:r>
              <a:rPr lang="en-US" altLang="zh-TW" sz="2400" dirty="0"/>
              <a:t>you</a:t>
            </a:r>
            <a:r>
              <a:rPr lang="zh-TW" altLang="en-US" sz="2400" dirty="0"/>
              <a:t> </a:t>
            </a:r>
            <a:r>
              <a:rPr lang="en-US" altLang="zh-TW" sz="2400" dirty="0"/>
              <a:t>are</a:t>
            </a:r>
            <a:r>
              <a:rPr lang="zh-TW" altLang="en-US" sz="2400" dirty="0"/>
              <a:t> </a:t>
            </a:r>
            <a:r>
              <a:rPr lang="en-US" altLang="zh-TW" sz="2400" dirty="0"/>
              <a:t>not</a:t>
            </a:r>
            <a:r>
              <a:rPr lang="zh-TW" altLang="en-US" sz="2400" dirty="0"/>
              <a:t> </a:t>
            </a:r>
            <a:r>
              <a:rPr lang="en-US" altLang="zh-TW" sz="2400" dirty="0"/>
              <a:t>sure,</a:t>
            </a:r>
            <a:r>
              <a:rPr lang="zh-TW" altLang="en-US" sz="2400" dirty="0"/>
              <a:t> </a:t>
            </a:r>
            <a:r>
              <a:rPr lang="en-US" altLang="zh-TW" sz="2400" dirty="0"/>
              <a:t>please</a:t>
            </a:r>
            <a:r>
              <a:rPr lang="zh-TW" altLang="en-US" sz="2400" dirty="0"/>
              <a:t> </a:t>
            </a:r>
            <a:r>
              <a:rPr lang="en-US" altLang="zh-TW" sz="2400" dirty="0"/>
              <a:t>make</a:t>
            </a:r>
            <a:r>
              <a:rPr lang="zh-TW" altLang="en-US" sz="2400" dirty="0"/>
              <a:t> </a:t>
            </a:r>
            <a:r>
              <a:rPr lang="en-US" altLang="zh-TW" sz="2400" dirty="0"/>
              <a:t>the</a:t>
            </a:r>
            <a:r>
              <a:rPr lang="zh-TW" altLang="en-US" sz="2400" dirty="0"/>
              <a:t> </a:t>
            </a:r>
            <a:r>
              <a:rPr lang="en-US" altLang="zh-TW" sz="2400" dirty="0"/>
              <a:t>best</a:t>
            </a:r>
            <a:r>
              <a:rPr lang="zh-TW" altLang="en-US" sz="2400" dirty="0"/>
              <a:t> </a:t>
            </a:r>
            <a:r>
              <a:rPr lang="en-US" altLang="zh-TW" sz="2400" dirty="0"/>
              <a:t>guess</a:t>
            </a:r>
            <a:r>
              <a:rPr lang="zh-TW" altLang="en-US" sz="2400" dirty="0"/>
              <a:t> </a:t>
            </a:r>
            <a:r>
              <a:rPr lang="en-US" altLang="zh-TW" sz="2400" dirty="0"/>
              <a:t>as</a:t>
            </a:r>
            <a:r>
              <a:rPr lang="zh-TW" altLang="en-US" sz="2400" dirty="0"/>
              <a:t> </a:t>
            </a:r>
            <a:r>
              <a:rPr lang="en-US" altLang="zh-TW" sz="2400" dirty="0"/>
              <a:t>you</a:t>
            </a:r>
            <a:r>
              <a:rPr lang="zh-TW" altLang="en-US" sz="2400" dirty="0"/>
              <a:t> </a:t>
            </a:r>
            <a:r>
              <a:rPr lang="en-US" altLang="zh-TW" sz="2400" dirty="0"/>
              <a:t>can.</a:t>
            </a:r>
          </a:p>
          <a:p>
            <a:pPr marL="0" indent="0">
              <a:buNone/>
            </a:pPr>
            <a:r>
              <a:rPr lang="en-US" altLang="zh-TW" sz="2400" dirty="0"/>
              <a:t>	In the second session, on each trial, you</a:t>
            </a:r>
            <a:r>
              <a:rPr lang="zh-TW" altLang="en-US" sz="2400" dirty="0"/>
              <a:t> </a:t>
            </a:r>
            <a:r>
              <a:rPr lang="en-US" altLang="zh-TW" sz="2400" dirty="0"/>
              <a:t>will</a:t>
            </a:r>
            <a:r>
              <a:rPr lang="zh-TW" altLang="en-US" sz="2400" dirty="0"/>
              <a:t> </a:t>
            </a:r>
            <a:r>
              <a:rPr lang="en-US" altLang="zh-TW" sz="2400" dirty="0"/>
              <a:t>hear</a:t>
            </a:r>
            <a:r>
              <a:rPr lang="zh-TW" altLang="en-US" sz="2400" dirty="0"/>
              <a:t> </a:t>
            </a:r>
            <a:r>
              <a:rPr lang="en-US" altLang="zh-TW" sz="2400" dirty="0"/>
              <a:t>a</a:t>
            </a:r>
            <a:r>
              <a:rPr lang="zh-TW" altLang="en-US" sz="2400" dirty="0"/>
              <a:t> </a:t>
            </a:r>
            <a:r>
              <a:rPr lang="en-US" altLang="zh-TW" sz="2400" dirty="0"/>
              <a:t>series</a:t>
            </a:r>
            <a:r>
              <a:rPr lang="zh-TW" altLang="en-US" sz="2400" dirty="0"/>
              <a:t> </a:t>
            </a:r>
            <a:r>
              <a:rPr lang="en-US" altLang="zh-TW" sz="2400" dirty="0"/>
              <a:t>of</a:t>
            </a:r>
            <a:r>
              <a:rPr lang="zh-TW" altLang="en-US" sz="2400" dirty="0"/>
              <a:t> </a:t>
            </a:r>
            <a:r>
              <a:rPr lang="en-US" altLang="zh-TW" sz="2400" dirty="0"/>
              <a:t>tones</a:t>
            </a:r>
            <a:r>
              <a:rPr lang="zh-TW" altLang="en-US" sz="2400" dirty="0"/>
              <a:t> </a:t>
            </a:r>
            <a:r>
              <a:rPr lang="en-US" altLang="zh-TW" sz="2400" dirty="0"/>
              <a:t>followed</a:t>
            </a:r>
            <a:r>
              <a:rPr lang="zh-TW" altLang="en-US" sz="2400" dirty="0"/>
              <a:t> </a:t>
            </a:r>
            <a:r>
              <a:rPr lang="en-US" altLang="zh-TW" sz="2400" dirty="0"/>
              <a:t>by</a:t>
            </a:r>
            <a:r>
              <a:rPr lang="zh-TW" altLang="en-US" sz="2400" dirty="0"/>
              <a:t> </a:t>
            </a:r>
            <a:r>
              <a:rPr lang="en-US" altLang="zh-TW" sz="2400" dirty="0"/>
              <a:t>a</a:t>
            </a:r>
            <a:r>
              <a:rPr lang="zh-TW" altLang="en-US" sz="2400" dirty="0"/>
              <a:t> </a:t>
            </a:r>
            <a:r>
              <a:rPr lang="en-US" altLang="zh-TW" sz="2400" dirty="0"/>
              <a:t>gap</a:t>
            </a:r>
            <a:r>
              <a:rPr lang="zh-TW" altLang="en-US" sz="2400" dirty="0"/>
              <a:t> </a:t>
            </a:r>
            <a:r>
              <a:rPr lang="en-US" altLang="zh-TW" sz="2400" dirty="0"/>
              <a:t>and</a:t>
            </a:r>
            <a:r>
              <a:rPr lang="zh-TW" altLang="en-US" sz="2400" dirty="0"/>
              <a:t> </a:t>
            </a:r>
            <a:r>
              <a:rPr lang="en-US" altLang="zh-TW" sz="2400" dirty="0"/>
              <a:t>a</a:t>
            </a:r>
            <a:r>
              <a:rPr lang="zh-TW" altLang="en-US" sz="2400" dirty="0"/>
              <a:t> </a:t>
            </a:r>
            <a:r>
              <a:rPr lang="en-US" altLang="zh-TW" sz="2400" dirty="0"/>
              <a:t>syllable.</a:t>
            </a:r>
            <a:r>
              <a:rPr lang="zh-TW" altLang="en-US" sz="2400" dirty="0"/>
              <a:t> </a:t>
            </a:r>
            <a:r>
              <a:rPr lang="en-US" altLang="zh-TW" sz="2400" dirty="0"/>
              <a:t>There</a:t>
            </a:r>
            <a:r>
              <a:rPr lang="zh-TW" altLang="en-US" sz="2400" dirty="0"/>
              <a:t> </a:t>
            </a:r>
            <a:r>
              <a:rPr lang="en-US" altLang="zh-TW" sz="2400" dirty="0"/>
              <a:t>will</a:t>
            </a:r>
            <a:r>
              <a:rPr lang="zh-TW" altLang="en-US" sz="2400" dirty="0"/>
              <a:t> </a:t>
            </a:r>
            <a:r>
              <a:rPr lang="en-US" altLang="zh-TW" sz="2400" dirty="0"/>
              <a:t>be</a:t>
            </a:r>
            <a:r>
              <a:rPr lang="zh-TW" altLang="en-US" sz="2400" dirty="0"/>
              <a:t> </a:t>
            </a:r>
            <a:r>
              <a:rPr lang="en-US" altLang="zh-TW" sz="2400" dirty="0"/>
              <a:t>a</a:t>
            </a:r>
            <a:r>
              <a:rPr lang="zh-TW" altLang="en-US" sz="2400" dirty="0"/>
              <a:t> </a:t>
            </a:r>
            <a:r>
              <a:rPr lang="en-US" altLang="zh-TW" sz="2400" dirty="0"/>
              <a:t>delay</a:t>
            </a:r>
            <a:r>
              <a:rPr lang="zh-TW" altLang="en-US" sz="2400" dirty="0"/>
              <a:t> </a:t>
            </a:r>
            <a:r>
              <a:rPr lang="en-US" altLang="zh-TW" sz="2400" dirty="0"/>
              <a:t>between</a:t>
            </a:r>
            <a:r>
              <a:rPr lang="zh-TW" altLang="en-US" sz="2400" dirty="0"/>
              <a:t> </a:t>
            </a:r>
            <a:r>
              <a:rPr lang="en-US" altLang="zh-TW" sz="2400" dirty="0"/>
              <a:t>the</a:t>
            </a:r>
            <a:r>
              <a:rPr lang="zh-TW" altLang="en-US" sz="2400" dirty="0"/>
              <a:t> </a:t>
            </a:r>
            <a:r>
              <a:rPr lang="en-US" altLang="zh-TW" sz="2400" dirty="0"/>
              <a:t>tones</a:t>
            </a:r>
            <a:r>
              <a:rPr lang="zh-TW" altLang="en-US" sz="2400" dirty="0"/>
              <a:t> </a:t>
            </a:r>
            <a:r>
              <a:rPr lang="en-US" altLang="zh-TW" sz="2400" dirty="0"/>
              <a:t>and</a:t>
            </a:r>
            <a:r>
              <a:rPr lang="zh-TW" altLang="en-US" sz="2400" dirty="0"/>
              <a:t> </a:t>
            </a:r>
            <a:r>
              <a:rPr lang="en-US" altLang="zh-TW" sz="2400" dirty="0"/>
              <a:t>the</a:t>
            </a:r>
            <a:r>
              <a:rPr lang="zh-TW" altLang="en-US" sz="2400" dirty="0"/>
              <a:t> </a:t>
            </a:r>
            <a:r>
              <a:rPr lang="en-US" altLang="zh-TW" sz="2400" dirty="0"/>
              <a:t>syllable.</a:t>
            </a:r>
            <a:r>
              <a:rPr lang="zh-TW" altLang="en-US" sz="2400" dirty="0"/>
              <a:t> </a:t>
            </a:r>
            <a:r>
              <a:rPr lang="en-US" altLang="zh-TW" sz="2400" dirty="0"/>
              <a:t>After</a:t>
            </a:r>
            <a:r>
              <a:rPr lang="zh-TW" altLang="en-US" sz="2400" dirty="0"/>
              <a:t> </a:t>
            </a:r>
            <a:r>
              <a:rPr lang="en-US" altLang="zh-TW" sz="2400" dirty="0"/>
              <a:t>listening</a:t>
            </a:r>
            <a:r>
              <a:rPr lang="zh-TW" altLang="en-US" sz="2400" dirty="0"/>
              <a:t> </a:t>
            </a:r>
            <a:r>
              <a:rPr lang="en-US" altLang="zh-TW" sz="2400" dirty="0"/>
              <a:t>to</a:t>
            </a:r>
            <a:r>
              <a:rPr lang="zh-TW" altLang="en-US" sz="2400" dirty="0"/>
              <a:t> </a:t>
            </a:r>
            <a:r>
              <a:rPr lang="en-US" altLang="zh-TW" sz="2400" dirty="0"/>
              <a:t>the</a:t>
            </a:r>
            <a:r>
              <a:rPr lang="zh-TW" altLang="en-US" sz="2400" dirty="0"/>
              <a:t> </a:t>
            </a:r>
            <a:r>
              <a:rPr lang="en-US" altLang="zh-TW" sz="2400" dirty="0"/>
              <a:t>syllable,</a:t>
            </a:r>
            <a:r>
              <a:rPr lang="zh-TW" altLang="en-US" sz="2400" dirty="0"/>
              <a:t> </a:t>
            </a:r>
            <a:r>
              <a:rPr lang="en-US" altLang="zh-TW" sz="2400" dirty="0"/>
              <a:t>please</a:t>
            </a:r>
            <a:r>
              <a:rPr lang="zh-TW" altLang="en-US" sz="2400" dirty="0"/>
              <a:t> </a:t>
            </a:r>
            <a:r>
              <a:rPr lang="en-US" altLang="zh-TW" sz="2400" dirty="0"/>
              <a:t>respond</a:t>
            </a:r>
            <a:r>
              <a:rPr lang="zh-TW" altLang="en-US" sz="2400" dirty="0"/>
              <a:t> </a:t>
            </a:r>
            <a:r>
              <a:rPr lang="en-US" altLang="zh-TW" sz="2400" dirty="0"/>
              <a:t>whether</a:t>
            </a:r>
            <a:r>
              <a:rPr lang="zh-TW" altLang="en-US" sz="2400" dirty="0"/>
              <a:t> </a:t>
            </a:r>
            <a:r>
              <a:rPr lang="en-US" altLang="zh-TW" sz="2400" dirty="0"/>
              <a:t>you</a:t>
            </a:r>
            <a:r>
              <a:rPr lang="zh-TW" altLang="en-US" sz="2400" dirty="0"/>
              <a:t> </a:t>
            </a:r>
            <a:r>
              <a:rPr lang="en-US" altLang="zh-TW" sz="2400" dirty="0"/>
              <a:t>hear</a:t>
            </a:r>
            <a:r>
              <a:rPr lang="zh-TW" altLang="en-US" sz="2400" dirty="0"/>
              <a:t> </a:t>
            </a:r>
            <a:r>
              <a:rPr lang="en-US" altLang="zh-TW" sz="2400" dirty="0"/>
              <a:t>/pa/</a:t>
            </a:r>
            <a:r>
              <a:rPr lang="zh-TW" altLang="en-US" sz="2400" dirty="0"/>
              <a:t> </a:t>
            </a:r>
            <a:r>
              <a:rPr lang="en-US" altLang="zh-TW" sz="2400" dirty="0"/>
              <a:t>or</a:t>
            </a:r>
            <a:r>
              <a:rPr lang="zh-TW" altLang="en-US" sz="2400" dirty="0"/>
              <a:t> </a:t>
            </a:r>
            <a:r>
              <a:rPr lang="en-US" altLang="zh-TW" sz="2400" dirty="0"/>
              <a:t>/</a:t>
            </a:r>
            <a:r>
              <a:rPr lang="en-US" altLang="zh-TW" sz="2400" dirty="0" err="1"/>
              <a:t>ba</a:t>
            </a:r>
            <a:r>
              <a:rPr lang="en-US" altLang="zh-TW" sz="2400" dirty="0"/>
              <a:t>/.</a:t>
            </a:r>
            <a:r>
              <a:rPr lang="zh-TW" altLang="en-US" sz="2400" dirty="0"/>
              <a:t> </a:t>
            </a:r>
            <a:r>
              <a:rPr lang="en-US" altLang="zh-TW" sz="2400" dirty="0"/>
              <a:t>Please</a:t>
            </a:r>
            <a:r>
              <a:rPr lang="zh-TW" altLang="en-US" sz="2400" dirty="0"/>
              <a:t> </a:t>
            </a:r>
            <a:r>
              <a:rPr lang="en-US" altLang="zh-TW" sz="2400" dirty="0"/>
              <a:t>ignore</a:t>
            </a:r>
            <a:r>
              <a:rPr lang="zh-TW" altLang="en-US" sz="2400" dirty="0"/>
              <a:t> </a:t>
            </a:r>
            <a:r>
              <a:rPr lang="en-US" altLang="zh-TW" sz="2400" dirty="0"/>
              <a:t>the</a:t>
            </a:r>
            <a:r>
              <a:rPr lang="zh-TW" altLang="en-US" sz="2400" dirty="0"/>
              <a:t> </a:t>
            </a:r>
            <a:r>
              <a:rPr lang="en-US" altLang="zh-TW" sz="2400" dirty="0"/>
              <a:t>series</a:t>
            </a:r>
            <a:r>
              <a:rPr lang="zh-TW" altLang="en-US" sz="2400" dirty="0"/>
              <a:t> </a:t>
            </a:r>
            <a:r>
              <a:rPr lang="en-US" altLang="zh-TW" sz="2400" dirty="0"/>
              <a:t>of</a:t>
            </a:r>
            <a:r>
              <a:rPr lang="zh-TW" altLang="en-US" sz="2400" dirty="0"/>
              <a:t> </a:t>
            </a:r>
            <a:r>
              <a:rPr lang="en-US" altLang="zh-TW" sz="2400" dirty="0"/>
              <a:t>tones</a:t>
            </a:r>
            <a:r>
              <a:rPr lang="zh-TW" altLang="en-US" sz="2400" dirty="0"/>
              <a:t> </a:t>
            </a:r>
            <a:r>
              <a:rPr lang="en-US" altLang="zh-TW" sz="2400" dirty="0"/>
              <a:t>before</a:t>
            </a:r>
            <a:r>
              <a:rPr lang="zh-TW" altLang="en-US" sz="2400" dirty="0"/>
              <a:t> </a:t>
            </a:r>
            <a:r>
              <a:rPr lang="en-US" altLang="zh-TW" sz="2400" dirty="0"/>
              <a:t>the</a:t>
            </a:r>
            <a:r>
              <a:rPr lang="zh-TW" altLang="en-US" sz="2400" dirty="0"/>
              <a:t> </a:t>
            </a:r>
            <a:r>
              <a:rPr lang="en-US" altLang="zh-TW" sz="2400" dirty="0"/>
              <a:t>gap</a:t>
            </a:r>
            <a:r>
              <a:rPr lang="zh-TW" altLang="en-US" sz="2400" dirty="0"/>
              <a:t> </a:t>
            </a:r>
            <a:r>
              <a:rPr lang="en-US" altLang="zh-TW" sz="2400" dirty="0"/>
              <a:t>and</a:t>
            </a:r>
            <a:r>
              <a:rPr lang="zh-TW" altLang="en-US" sz="2400" dirty="0"/>
              <a:t> </a:t>
            </a:r>
            <a:r>
              <a:rPr lang="en-US" altLang="zh-TW" sz="2400" dirty="0"/>
              <a:t>focus</a:t>
            </a:r>
            <a:r>
              <a:rPr lang="zh-TW" altLang="en-US" sz="2400" dirty="0"/>
              <a:t> </a:t>
            </a:r>
            <a:r>
              <a:rPr lang="en-US" altLang="zh-TW" sz="2400" dirty="0"/>
              <a:t>on</a:t>
            </a:r>
            <a:r>
              <a:rPr lang="zh-TW" altLang="en-US" sz="2400" dirty="0"/>
              <a:t> </a:t>
            </a:r>
            <a:r>
              <a:rPr lang="en-US" altLang="zh-TW" sz="2400" dirty="0"/>
              <a:t>the</a:t>
            </a:r>
            <a:r>
              <a:rPr lang="zh-TW" altLang="en-US" sz="2400" dirty="0"/>
              <a:t> </a:t>
            </a:r>
            <a:r>
              <a:rPr lang="en-US" altLang="zh-TW" sz="2400" dirty="0"/>
              <a:t>syllable</a:t>
            </a:r>
            <a:r>
              <a:rPr lang="zh-TW" altLang="en-US" sz="2400" dirty="0"/>
              <a:t> </a:t>
            </a:r>
            <a:r>
              <a:rPr lang="en-US" altLang="zh-TW" sz="2400" dirty="0"/>
              <a:t>after</a:t>
            </a:r>
            <a:r>
              <a:rPr lang="zh-TW" altLang="en-US" sz="2400" dirty="0"/>
              <a:t> </a:t>
            </a:r>
            <a:r>
              <a:rPr lang="en-US" altLang="zh-TW" sz="2400" dirty="0"/>
              <a:t>the</a:t>
            </a:r>
            <a:r>
              <a:rPr lang="zh-TW" altLang="en-US" sz="2400" dirty="0"/>
              <a:t> </a:t>
            </a:r>
            <a:r>
              <a:rPr lang="en-US" altLang="zh-TW" sz="2400" dirty="0"/>
              <a:t>gap.</a:t>
            </a:r>
            <a:r>
              <a:rPr lang="zh-TW" altLang="en-US" sz="2400" dirty="0"/>
              <a:t> </a:t>
            </a:r>
            <a:r>
              <a:rPr lang="en-US" altLang="zh-TW" sz="2400" dirty="0"/>
              <a:t>Press</a:t>
            </a:r>
            <a:r>
              <a:rPr lang="zh-TW" altLang="en-US" sz="2400" dirty="0"/>
              <a:t> </a:t>
            </a:r>
            <a:r>
              <a:rPr lang="en-US" altLang="zh-TW" sz="2400" dirty="0"/>
              <a:t>F</a:t>
            </a:r>
            <a:r>
              <a:rPr lang="zh-TW" altLang="en-US" sz="2400" dirty="0"/>
              <a:t> </a:t>
            </a:r>
            <a:r>
              <a:rPr lang="en-US" altLang="zh-TW" sz="2400" dirty="0"/>
              <a:t>key</a:t>
            </a:r>
            <a:r>
              <a:rPr lang="zh-TW" altLang="en-US" sz="2400" dirty="0"/>
              <a:t> </a:t>
            </a:r>
            <a:r>
              <a:rPr lang="en-US" altLang="zh-TW" sz="2400" dirty="0"/>
              <a:t>on</a:t>
            </a:r>
            <a:r>
              <a:rPr lang="zh-TW" altLang="en-US" sz="2400" dirty="0"/>
              <a:t> </a:t>
            </a:r>
            <a:r>
              <a:rPr lang="en-US" altLang="zh-TW" sz="2400" dirty="0"/>
              <a:t>the</a:t>
            </a:r>
            <a:r>
              <a:rPr lang="zh-TW" altLang="en-US" sz="2400" dirty="0"/>
              <a:t> </a:t>
            </a:r>
            <a:r>
              <a:rPr lang="en-US" altLang="zh-TW" sz="2400" dirty="0"/>
              <a:t>keyboard</a:t>
            </a:r>
            <a:r>
              <a:rPr lang="zh-TW" altLang="en-US" sz="2400" dirty="0"/>
              <a:t> </a:t>
            </a:r>
            <a:r>
              <a:rPr lang="en-US" altLang="zh-TW" sz="2400" dirty="0"/>
              <a:t>by</a:t>
            </a:r>
            <a:r>
              <a:rPr lang="zh-TW" altLang="en-US" sz="2400" dirty="0"/>
              <a:t> </a:t>
            </a:r>
            <a:r>
              <a:rPr lang="en-US" altLang="zh-TW" sz="2400" dirty="0"/>
              <a:t>your</a:t>
            </a:r>
            <a:r>
              <a:rPr lang="zh-TW" altLang="en-US" sz="2400" dirty="0"/>
              <a:t> </a:t>
            </a:r>
            <a:r>
              <a:rPr lang="en-US" altLang="zh-TW" sz="2400" dirty="0"/>
              <a:t>left</a:t>
            </a:r>
            <a:r>
              <a:rPr lang="zh-TW" altLang="en-US" sz="2400" dirty="0"/>
              <a:t> </a:t>
            </a:r>
            <a:r>
              <a:rPr lang="en-US" altLang="zh-TW" sz="2400" dirty="0"/>
              <a:t>index</a:t>
            </a:r>
            <a:r>
              <a:rPr lang="zh-TW" altLang="en-US" sz="2400" dirty="0"/>
              <a:t> </a:t>
            </a:r>
            <a:r>
              <a:rPr lang="en-US" altLang="zh-TW" sz="2400" dirty="0"/>
              <a:t>finger</a:t>
            </a:r>
            <a:r>
              <a:rPr lang="zh-TW" altLang="en-US" sz="2400" dirty="0"/>
              <a:t> </a:t>
            </a:r>
            <a:r>
              <a:rPr lang="en-US" altLang="zh-TW" sz="2400" dirty="0"/>
              <a:t>if</a:t>
            </a:r>
            <a:r>
              <a:rPr lang="zh-TW" altLang="en-US" sz="2400" dirty="0"/>
              <a:t> </a:t>
            </a:r>
            <a:r>
              <a:rPr lang="en-US" altLang="zh-TW" sz="2400" dirty="0"/>
              <a:t>you</a:t>
            </a:r>
            <a:r>
              <a:rPr lang="zh-TW" altLang="en-US" sz="2400" dirty="0"/>
              <a:t> </a:t>
            </a:r>
            <a:r>
              <a:rPr lang="en-US" altLang="zh-TW" sz="2400" dirty="0"/>
              <a:t>hear</a:t>
            </a:r>
            <a:r>
              <a:rPr lang="zh-TW" altLang="en-US" sz="2400" dirty="0"/>
              <a:t> </a:t>
            </a:r>
            <a:r>
              <a:rPr lang="en-US" altLang="zh-TW" sz="2400" dirty="0"/>
              <a:t>/</a:t>
            </a:r>
            <a:r>
              <a:rPr lang="en-US" altLang="zh-TW" sz="2400" dirty="0" err="1"/>
              <a:t>ba</a:t>
            </a:r>
            <a:r>
              <a:rPr lang="en-US" altLang="zh-TW" sz="2400" dirty="0"/>
              <a:t>/.</a:t>
            </a:r>
            <a:r>
              <a:rPr lang="zh-TW" altLang="en-US" sz="2400" dirty="0"/>
              <a:t> </a:t>
            </a:r>
            <a:r>
              <a:rPr lang="en-US" altLang="zh-TW" sz="2400" dirty="0"/>
              <a:t>Press</a:t>
            </a:r>
            <a:r>
              <a:rPr lang="zh-TW" altLang="en-US" sz="2400" dirty="0"/>
              <a:t> </a:t>
            </a:r>
            <a:r>
              <a:rPr lang="en-US" altLang="zh-TW" sz="2400" dirty="0"/>
              <a:t>J</a:t>
            </a:r>
            <a:r>
              <a:rPr lang="zh-TW" altLang="en-US" sz="2400" dirty="0"/>
              <a:t> </a:t>
            </a:r>
            <a:r>
              <a:rPr lang="en-US" altLang="zh-TW" sz="2400" dirty="0"/>
              <a:t>key</a:t>
            </a:r>
            <a:r>
              <a:rPr lang="zh-TW" altLang="en-US" sz="2400" dirty="0"/>
              <a:t> </a:t>
            </a:r>
            <a:r>
              <a:rPr lang="en-US" altLang="zh-TW" sz="2400" dirty="0"/>
              <a:t>by</a:t>
            </a:r>
            <a:r>
              <a:rPr lang="zh-TW" altLang="en-US" sz="2400" dirty="0"/>
              <a:t> </a:t>
            </a:r>
            <a:r>
              <a:rPr lang="en-US" altLang="zh-TW" sz="2400" dirty="0"/>
              <a:t>your</a:t>
            </a:r>
            <a:r>
              <a:rPr lang="zh-TW" altLang="en-US" sz="2400" dirty="0"/>
              <a:t> </a:t>
            </a:r>
            <a:r>
              <a:rPr lang="en-US" altLang="zh-TW" sz="2400" dirty="0"/>
              <a:t>right</a:t>
            </a:r>
            <a:r>
              <a:rPr lang="zh-TW" altLang="en-US" sz="2400" dirty="0"/>
              <a:t> </a:t>
            </a:r>
            <a:r>
              <a:rPr lang="en-US" altLang="zh-TW" sz="2400" dirty="0"/>
              <a:t>index</a:t>
            </a:r>
            <a:r>
              <a:rPr lang="zh-TW" altLang="en-US" sz="2400" dirty="0"/>
              <a:t> </a:t>
            </a:r>
            <a:r>
              <a:rPr lang="en-US" altLang="zh-TW" sz="2400" dirty="0"/>
              <a:t>finger</a:t>
            </a:r>
            <a:r>
              <a:rPr lang="zh-TW" altLang="en-US" sz="2400" dirty="0"/>
              <a:t> </a:t>
            </a:r>
            <a:r>
              <a:rPr lang="en-US" altLang="zh-TW" sz="2400" dirty="0"/>
              <a:t>if</a:t>
            </a:r>
            <a:r>
              <a:rPr lang="zh-TW" altLang="en-US" sz="2400" dirty="0"/>
              <a:t> </a:t>
            </a:r>
            <a:r>
              <a:rPr lang="en-US" altLang="zh-TW" sz="2400" dirty="0"/>
              <a:t>you</a:t>
            </a:r>
            <a:r>
              <a:rPr lang="zh-TW" altLang="en-US" sz="2400" dirty="0"/>
              <a:t> </a:t>
            </a:r>
            <a:r>
              <a:rPr lang="en-US" altLang="zh-TW" sz="2400" dirty="0"/>
              <a:t>hear</a:t>
            </a:r>
            <a:r>
              <a:rPr lang="zh-TW" altLang="en-US" sz="2400" dirty="0"/>
              <a:t> </a:t>
            </a:r>
            <a:r>
              <a:rPr lang="en-US" altLang="zh-TW" sz="2400" dirty="0"/>
              <a:t>/pa/.</a:t>
            </a:r>
            <a:r>
              <a:rPr lang="zh-TW" altLang="en-US" sz="2400" dirty="0"/>
              <a:t> </a:t>
            </a:r>
            <a:r>
              <a:rPr lang="en-US" altLang="zh-TW" sz="2400" dirty="0"/>
              <a:t>If</a:t>
            </a:r>
            <a:r>
              <a:rPr lang="zh-TW" altLang="en-US" sz="2400" dirty="0"/>
              <a:t> </a:t>
            </a:r>
            <a:r>
              <a:rPr lang="en-US" altLang="zh-TW" sz="2400" dirty="0"/>
              <a:t>you</a:t>
            </a:r>
            <a:r>
              <a:rPr lang="zh-TW" altLang="en-US" sz="2400" dirty="0"/>
              <a:t> </a:t>
            </a:r>
            <a:r>
              <a:rPr lang="en-US" altLang="zh-TW" sz="2400" dirty="0"/>
              <a:t>are</a:t>
            </a:r>
            <a:r>
              <a:rPr lang="zh-TW" altLang="en-US" sz="2400" dirty="0"/>
              <a:t> </a:t>
            </a:r>
            <a:r>
              <a:rPr lang="en-US" altLang="zh-TW" sz="2400" dirty="0"/>
              <a:t>not</a:t>
            </a:r>
            <a:r>
              <a:rPr lang="zh-TW" altLang="en-US" sz="2400" dirty="0"/>
              <a:t> </a:t>
            </a:r>
            <a:r>
              <a:rPr lang="en-US" altLang="zh-TW" sz="2400" dirty="0"/>
              <a:t>sure,</a:t>
            </a:r>
            <a:r>
              <a:rPr lang="zh-TW" altLang="en-US" sz="2400" dirty="0"/>
              <a:t> </a:t>
            </a:r>
            <a:r>
              <a:rPr lang="en-US" altLang="zh-TW" sz="2400" dirty="0"/>
              <a:t>please</a:t>
            </a:r>
            <a:r>
              <a:rPr lang="zh-TW" altLang="en-US" sz="2400" dirty="0"/>
              <a:t> </a:t>
            </a:r>
            <a:r>
              <a:rPr lang="en-US" altLang="zh-TW" sz="2400" dirty="0"/>
              <a:t>make</a:t>
            </a:r>
            <a:r>
              <a:rPr lang="zh-TW" altLang="en-US" sz="2400" dirty="0"/>
              <a:t> </a:t>
            </a:r>
            <a:r>
              <a:rPr lang="en-US" altLang="zh-TW" sz="2400" dirty="0"/>
              <a:t>the</a:t>
            </a:r>
            <a:r>
              <a:rPr lang="zh-TW" altLang="en-US" sz="2400" dirty="0"/>
              <a:t> </a:t>
            </a:r>
            <a:r>
              <a:rPr lang="en-US" altLang="zh-TW" sz="2400" dirty="0"/>
              <a:t>best</a:t>
            </a:r>
            <a:r>
              <a:rPr lang="zh-TW" altLang="en-US" sz="2400" dirty="0"/>
              <a:t> </a:t>
            </a:r>
            <a:r>
              <a:rPr lang="en-US" altLang="zh-TW" sz="2400" dirty="0"/>
              <a:t>guess</a:t>
            </a:r>
            <a:r>
              <a:rPr lang="zh-TW" altLang="en-US" sz="2400" dirty="0"/>
              <a:t> </a:t>
            </a:r>
            <a:r>
              <a:rPr lang="en-US" altLang="zh-TW" sz="2400" dirty="0"/>
              <a:t>as</a:t>
            </a:r>
            <a:r>
              <a:rPr lang="zh-TW" altLang="en-US" sz="2400" dirty="0"/>
              <a:t> </a:t>
            </a:r>
            <a:r>
              <a:rPr lang="en-US" altLang="zh-TW" sz="2400" dirty="0"/>
              <a:t>you</a:t>
            </a:r>
            <a:r>
              <a:rPr lang="zh-TW" altLang="en-US" sz="2400" dirty="0"/>
              <a:t> </a:t>
            </a:r>
            <a:r>
              <a:rPr lang="en-US" altLang="zh-TW" sz="2400" dirty="0"/>
              <a:t>can.</a:t>
            </a:r>
          </a:p>
        </p:txBody>
      </p:sp>
    </p:spTree>
    <p:extLst>
      <p:ext uri="{BB962C8B-B14F-4D97-AF65-F5344CB8AC3E}">
        <p14:creationId xmlns:p14="http://schemas.microsoft.com/office/powerpoint/2010/main" val="1837818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Experiment</a:t>
            </a:r>
            <a:r>
              <a:rPr lang="zh-TW" altLang="en-US" dirty="0"/>
              <a:t> </a:t>
            </a:r>
            <a:r>
              <a:rPr lang="en-US" altLang="zh-TW" dirty="0"/>
              <a:t>instruction</a:t>
            </a:r>
            <a:endParaRPr lang="en-US" dirty="0"/>
          </a:p>
        </p:txBody>
      </p:sp>
      <p:sp>
        <p:nvSpPr>
          <p:cNvPr id="3" name="Content Placeholder 2"/>
          <p:cNvSpPr>
            <a:spLocks noGrp="1"/>
          </p:cNvSpPr>
          <p:nvPr>
            <p:ph idx="1"/>
          </p:nvPr>
        </p:nvSpPr>
        <p:spPr/>
        <p:txBody>
          <a:bodyPr/>
          <a:lstStyle/>
          <a:p>
            <a:pPr marL="0" indent="0">
              <a:buNone/>
            </a:pPr>
            <a:r>
              <a:rPr lang="en-US" dirty="0"/>
              <a:t>You will have a chance to take a break every ten minutes during the experiment. You can take a break when the “Take a break” text is displayed on the screen. It’s up to you to take a break or keep doing the experiment. It’s also up to you for how long you want to rest. If you want to continue without taking a rest, just press space key on the keyboard to go on. The experiment will be about an hour, but it will also depend on how long your breaks and reaction times are. Please let me know when you finish the main task. I will come in and help you fill out two questionnaires popped up on the screen. </a:t>
            </a:r>
          </a:p>
        </p:txBody>
      </p:sp>
    </p:spTree>
    <p:extLst>
      <p:ext uri="{BB962C8B-B14F-4D97-AF65-F5344CB8AC3E}">
        <p14:creationId xmlns:p14="http://schemas.microsoft.com/office/powerpoint/2010/main" val="974412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7D131B8-3221-2747-AD43-0D26E6E58C14}"/>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1403350" y="2681804"/>
            <a:ext cx="9385300" cy="3429000"/>
          </a:xfrm>
          <a:prstGeom prst="rect">
            <a:avLst/>
          </a:prstGeom>
        </p:spPr>
      </p:pic>
      <p:pic>
        <p:nvPicPr>
          <p:cNvPr id="7" name="Picture 6">
            <a:extLst>
              <a:ext uri="{FF2B5EF4-FFF2-40B4-BE49-F238E27FC236}">
                <a16:creationId xmlns:a16="http://schemas.microsoft.com/office/drawing/2014/main" id="{8F22798D-7273-B244-A8F2-2F6A7995C139}"/>
              </a:ext>
            </a:extLst>
          </p:cNvPr>
          <p:cNvPicPr>
            <a:picLocks noChangeAspect="1"/>
          </p:cNvPicPr>
          <p:nvPr/>
        </p:nvPicPr>
        <p:blipFill rotWithShape="1">
          <a:blip r:embed="rId2">
            <a:extLst>
              <a:ext uri="{28A0092B-C50C-407E-A947-70E740481C1C}">
                <a14:useLocalDpi xmlns:a14="http://schemas.microsoft.com/office/drawing/2010/main" val="0"/>
              </a:ext>
            </a:extLst>
          </a:blip>
          <a:srcRect l="29378" t="46235" r="65101" b="38210"/>
          <a:stretch/>
        </p:blipFill>
        <p:spPr>
          <a:xfrm>
            <a:off x="4160520" y="4282440"/>
            <a:ext cx="518160" cy="533400"/>
          </a:xfrm>
          <a:prstGeom prst="rect">
            <a:avLst/>
          </a:prstGeom>
        </p:spPr>
      </p:pic>
      <p:sp>
        <p:nvSpPr>
          <p:cNvPr id="8" name="Title 1">
            <a:extLst>
              <a:ext uri="{FF2B5EF4-FFF2-40B4-BE49-F238E27FC236}">
                <a16:creationId xmlns:a16="http://schemas.microsoft.com/office/drawing/2014/main" id="{C159F092-C0B7-2840-9404-FFD58890A01D}"/>
              </a:ext>
            </a:extLst>
          </p:cNvPr>
          <p:cNvSpPr>
            <a:spLocks noGrp="1"/>
          </p:cNvSpPr>
          <p:nvPr>
            <p:ph type="title"/>
          </p:nvPr>
        </p:nvSpPr>
        <p:spPr>
          <a:xfrm>
            <a:off x="838200" y="365125"/>
            <a:ext cx="10515600" cy="1325563"/>
          </a:xfrm>
        </p:spPr>
        <p:txBody>
          <a:bodyPr/>
          <a:lstStyle/>
          <a:p>
            <a:r>
              <a:rPr lang="en-US" dirty="0"/>
              <a:t>Identification task</a:t>
            </a:r>
          </a:p>
        </p:txBody>
      </p:sp>
      <p:sp>
        <p:nvSpPr>
          <p:cNvPr id="2" name="TextBox 1">
            <a:extLst>
              <a:ext uri="{FF2B5EF4-FFF2-40B4-BE49-F238E27FC236}">
                <a16:creationId xmlns:a16="http://schemas.microsoft.com/office/drawing/2014/main" id="{7510BEA0-75C5-FF44-B635-2A44DE28FA99}"/>
              </a:ext>
            </a:extLst>
          </p:cNvPr>
          <p:cNvSpPr txBox="1"/>
          <p:nvPr/>
        </p:nvSpPr>
        <p:spPr>
          <a:xfrm>
            <a:off x="5594099" y="1690688"/>
            <a:ext cx="1003801" cy="646331"/>
          </a:xfrm>
          <a:prstGeom prst="rect">
            <a:avLst/>
          </a:prstGeom>
          <a:noFill/>
        </p:spPr>
        <p:txBody>
          <a:bodyPr wrap="none" rtlCol="0">
            <a:spAutoFit/>
          </a:bodyPr>
          <a:lstStyle/>
          <a:p>
            <a:r>
              <a:rPr lang="en-US" sz="3600" dirty="0"/>
              <a:t>/</a:t>
            </a:r>
            <a:r>
              <a:rPr lang="en-US" sz="3600" dirty="0" err="1"/>
              <a:t>ba</a:t>
            </a:r>
            <a:r>
              <a:rPr lang="en-US" sz="3600" dirty="0"/>
              <a:t>/</a:t>
            </a:r>
          </a:p>
        </p:txBody>
      </p:sp>
    </p:spTree>
    <p:extLst>
      <p:ext uri="{BB962C8B-B14F-4D97-AF65-F5344CB8AC3E}">
        <p14:creationId xmlns:p14="http://schemas.microsoft.com/office/powerpoint/2010/main" val="1573590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159F092-C0B7-2840-9404-FFD58890A01D}"/>
              </a:ext>
            </a:extLst>
          </p:cNvPr>
          <p:cNvSpPr>
            <a:spLocks noGrp="1"/>
          </p:cNvSpPr>
          <p:nvPr>
            <p:ph type="title"/>
          </p:nvPr>
        </p:nvSpPr>
        <p:spPr>
          <a:xfrm>
            <a:off x="838200" y="365125"/>
            <a:ext cx="10515600" cy="1325563"/>
          </a:xfrm>
        </p:spPr>
        <p:txBody>
          <a:bodyPr/>
          <a:lstStyle/>
          <a:p>
            <a:r>
              <a:rPr lang="en-US" dirty="0"/>
              <a:t>Identification task</a:t>
            </a:r>
          </a:p>
        </p:txBody>
      </p:sp>
      <p:sp>
        <p:nvSpPr>
          <p:cNvPr id="2" name="TextBox 1">
            <a:extLst>
              <a:ext uri="{FF2B5EF4-FFF2-40B4-BE49-F238E27FC236}">
                <a16:creationId xmlns:a16="http://schemas.microsoft.com/office/drawing/2014/main" id="{7510BEA0-75C5-FF44-B635-2A44DE28FA99}"/>
              </a:ext>
            </a:extLst>
          </p:cNvPr>
          <p:cNvSpPr txBox="1"/>
          <p:nvPr/>
        </p:nvSpPr>
        <p:spPr>
          <a:xfrm>
            <a:off x="5594099" y="1690688"/>
            <a:ext cx="1003801" cy="646331"/>
          </a:xfrm>
          <a:prstGeom prst="rect">
            <a:avLst/>
          </a:prstGeom>
          <a:noFill/>
        </p:spPr>
        <p:txBody>
          <a:bodyPr wrap="none" rtlCol="0">
            <a:spAutoFit/>
          </a:bodyPr>
          <a:lstStyle/>
          <a:p>
            <a:r>
              <a:rPr lang="en-US" sz="3600" dirty="0"/>
              <a:t>/pa/</a:t>
            </a:r>
          </a:p>
        </p:txBody>
      </p:sp>
      <p:pic>
        <p:nvPicPr>
          <p:cNvPr id="9" name="Picture 8">
            <a:extLst>
              <a:ext uri="{FF2B5EF4-FFF2-40B4-BE49-F238E27FC236}">
                <a16:creationId xmlns:a16="http://schemas.microsoft.com/office/drawing/2014/main" id="{DD221AD4-1D16-FD4C-BC31-4479666946E1}"/>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1403350" y="2681804"/>
            <a:ext cx="9385300" cy="3429000"/>
          </a:xfrm>
          <a:prstGeom prst="rect">
            <a:avLst/>
          </a:prstGeom>
        </p:spPr>
      </p:pic>
      <p:pic>
        <p:nvPicPr>
          <p:cNvPr id="10" name="Picture 9">
            <a:extLst>
              <a:ext uri="{FF2B5EF4-FFF2-40B4-BE49-F238E27FC236}">
                <a16:creationId xmlns:a16="http://schemas.microsoft.com/office/drawing/2014/main" id="{3E42BC02-66E5-4349-86C8-0D61A125EBDB}"/>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47564" t="46235" r="46590" b="38210"/>
          <a:stretch/>
        </p:blipFill>
        <p:spPr>
          <a:xfrm>
            <a:off x="5867400" y="4267200"/>
            <a:ext cx="548640" cy="533400"/>
          </a:xfrm>
          <a:prstGeom prst="rect">
            <a:avLst/>
          </a:prstGeom>
        </p:spPr>
      </p:pic>
    </p:spTree>
    <p:extLst>
      <p:ext uri="{BB962C8B-B14F-4D97-AF65-F5344CB8AC3E}">
        <p14:creationId xmlns:p14="http://schemas.microsoft.com/office/powerpoint/2010/main" val="1511110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1403350" y="2681804"/>
            <a:ext cx="9385300" cy="34290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0312" y="1352005"/>
            <a:ext cx="4151376" cy="902208"/>
          </a:xfrm>
          <a:prstGeom prst="rect">
            <a:avLst/>
          </a:prstGeom>
        </p:spPr>
      </p:pic>
      <p:sp>
        <p:nvSpPr>
          <p:cNvPr id="5" name="Title 1">
            <a:extLst>
              <a:ext uri="{FF2B5EF4-FFF2-40B4-BE49-F238E27FC236}">
                <a16:creationId xmlns:a16="http://schemas.microsoft.com/office/drawing/2014/main" id="{7DD12570-B800-5F49-AFE2-C86126CF5564}"/>
              </a:ext>
            </a:extLst>
          </p:cNvPr>
          <p:cNvSpPr>
            <a:spLocks noGrp="1"/>
          </p:cNvSpPr>
          <p:nvPr>
            <p:ph type="title"/>
          </p:nvPr>
        </p:nvSpPr>
        <p:spPr>
          <a:xfrm>
            <a:off x="838200" y="365125"/>
            <a:ext cx="10515600" cy="1325563"/>
          </a:xfrm>
        </p:spPr>
        <p:txBody>
          <a:bodyPr/>
          <a:lstStyle/>
          <a:p>
            <a:r>
              <a:rPr lang="en-US" dirty="0"/>
              <a:t>Main task</a:t>
            </a:r>
          </a:p>
        </p:txBody>
      </p:sp>
    </p:spTree>
    <p:extLst>
      <p:ext uri="{BB962C8B-B14F-4D97-AF65-F5344CB8AC3E}">
        <p14:creationId xmlns:p14="http://schemas.microsoft.com/office/powerpoint/2010/main" val="70365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1403350" y="2681804"/>
            <a:ext cx="9385300" cy="3429000"/>
          </a:xfrm>
          <a:prstGeom prst="rect">
            <a:avLst/>
          </a:prstGeom>
        </p:spPr>
      </p:pic>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9378" t="46235" r="65101" b="38210"/>
          <a:stretch/>
        </p:blipFill>
        <p:spPr>
          <a:xfrm>
            <a:off x="4160520" y="4282440"/>
            <a:ext cx="518160" cy="53340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0312" y="1352005"/>
            <a:ext cx="4151376" cy="902208"/>
          </a:xfrm>
          <a:prstGeom prst="rect">
            <a:avLst/>
          </a:prstGeom>
        </p:spPr>
      </p:pic>
      <p:sp>
        <p:nvSpPr>
          <p:cNvPr id="5" name="Title 1">
            <a:extLst>
              <a:ext uri="{FF2B5EF4-FFF2-40B4-BE49-F238E27FC236}">
                <a16:creationId xmlns:a16="http://schemas.microsoft.com/office/drawing/2014/main" id="{D1FCC860-D059-E143-B014-982F92237271}"/>
              </a:ext>
            </a:extLst>
          </p:cNvPr>
          <p:cNvSpPr>
            <a:spLocks noGrp="1"/>
          </p:cNvSpPr>
          <p:nvPr>
            <p:ph type="title"/>
          </p:nvPr>
        </p:nvSpPr>
        <p:spPr>
          <a:xfrm>
            <a:off x="838200" y="365125"/>
            <a:ext cx="10515600" cy="1325563"/>
          </a:xfrm>
        </p:spPr>
        <p:txBody>
          <a:bodyPr/>
          <a:lstStyle/>
          <a:p>
            <a:r>
              <a:rPr lang="en-US" dirty="0"/>
              <a:t>Main task</a:t>
            </a:r>
          </a:p>
        </p:txBody>
      </p:sp>
    </p:spTree>
    <p:extLst>
      <p:ext uri="{BB962C8B-B14F-4D97-AF65-F5344CB8AC3E}">
        <p14:creationId xmlns:p14="http://schemas.microsoft.com/office/powerpoint/2010/main" val="1628320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2336</TotalTime>
  <Words>166</Words>
  <Application>Microsoft Macintosh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新細明體</vt:lpstr>
      <vt:lpstr>Arial</vt:lpstr>
      <vt:lpstr>Calibri</vt:lpstr>
      <vt:lpstr>Calibri Light</vt:lpstr>
      <vt:lpstr>Office Theme</vt:lpstr>
      <vt:lpstr>Welcome to the experiment!</vt:lpstr>
      <vt:lpstr>Experiment instruction</vt:lpstr>
      <vt:lpstr>Experiment instruction</vt:lpstr>
      <vt:lpstr>Experiment instruction</vt:lpstr>
      <vt:lpstr>Experiment instruction</vt:lpstr>
      <vt:lpstr>Identification task</vt:lpstr>
      <vt:lpstr>Identification task</vt:lpstr>
      <vt:lpstr>Main task</vt:lpstr>
      <vt:lpstr>Main task</vt:lpstr>
      <vt:lpstr>Main task</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Interval model or entrainment model: A time perception task</dc:title>
  <dc:creator>b01605072@gmail.com</dc:creator>
  <cp:lastModifiedBy>Microsoft Office User</cp:lastModifiedBy>
  <cp:revision>35</cp:revision>
  <dcterms:created xsi:type="dcterms:W3CDTF">2017-11-23T16:22:27Z</dcterms:created>
  <dcterms:modified xsi:type="dcterms:W3CDTF">2018-11-16T19:58:28Z</dcterms:modified>
</cp:coreProperties>
</file>